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image19.svg" ContentType="image/sv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90" r:id="rId5"/>
    <p:sldId id="258" r:id="rId6"/>
    <p:sldId id="259" r:id="rId7"/>
    <p:sldId id="260" r:id="rId8"/>
    <p:sldId id="261" r:id="rId9"/>
    <p:sldId id="262" r:id="rId10"/>
    <p:sldId id="280" r:id="rId11"/>
    <p:sldId id="263" r:id="rId12"/>
    <p:sldId id="264" r:id="rId13"/>
    <p:sldId id="275" r:id="rId14"/>
    <p:sldId id="281" r:id="rId15"/>
    <p:sldId id="289" r:id="rId16"/>
    <p:sldId id="271" r:id="rId17"/>
    <p:sldId id="291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3FAFF"/>
    <a:srgbClr val="FBE4D5"/>
    <a:srgbClr val="EAAD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9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83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226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1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7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19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118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70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594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23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167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0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30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02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0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8590-272B-4197-B0AC-5CB1C97939FA}" type="datetimeFigureOut">
              <a:rPr lang="hr-HR" smtClean="0"/>
              <a:t>20.11.2024.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6C57-7DEE-4D4A-8936-CF94403FAF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3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3.sv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.png"/><Relationship Id="rId29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8" Type="http://schemas.openxmlformats.org/officeDocument/2006/relationships/image" Target="../media/image8.svg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2.png"/><Relationship Id="rId30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s-tehnicka-st.skole.hr/godisnjak/" TargetMode="External"/><Relationship Id="rId3" Type="http://schemas.openxmlformats.org/officeDocument/2006/relationships/tags" Target="../tags/tag35.xml"/><Relationship Id="rId7" Type="http://schemas.openxmlformats.org/officeDocument/2006/relationships/hyperlink" Target="https://ss-tehnicka-st.skole.hr/navodenje-literature-i-citiranje/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hyperlink" Target="https://ss-tehnicka-st.skole.hr/zastita-autorskih-prava/" TargetMode="External"/><Relationship Id="rId5" Type="http://schemas.openxmlformats.org/officeDocument/2006/relationships/hyperlink" Target="https://ss-tehnicka-st.skole.hr/wp-content/uploads/sites/130/2024/11/Upute_za_pisanje_zavrsnog_rada-2024.doc" TargetMode="Externa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s-tehnicka-st.skole.hr/wp-content/uploads/sites/130/2024/11/OBRADA-TEKSTA-MS-WORD-2016-dodatak.doc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" TargetMode="External"/><Relationship Id="rId13" Type="http://schemas.openxmlformats.org/officeDocument/2006/relationships/hyperlink" Target="http://pravopis.hr/" TargetMode="External"/><Relationship Id="rId18" Type="http://schemas.openxmlformats.org/officeDocument/2006/relationships/hyperlink" Target="https://ss-tehnicka-st.skole.hr/zbirke/" TargetMode="External"/><Relationship Id="rId3" Type="http://schemas.openxmlformats.org/officeDocument/2006/relationships/tags" Target="../tags/tag26.xml"/><Relationship Id="rId7" Type="http://schemas.openxmlformats.org/officeDocument/2006/relationships/hyperlink" Target="http://www.enciklopedija.hr/" TargetMode="External"/><Relationship Id="rId12" Type="http://schemas.openxmlformats.org/officeDocument/2006/relationships/hyperlink" Target="http://katalog.nsk.hr/F?RN=429069023" TargetMode="External"/><Relationship Id="rId17" Type="http://schemas.openxmlformats.org/officeDocument/2006/relationships/image" Target="../media/image9.png"/><Relationship Id="rId2" Type="http://schemas.openxmlformats.org/officeDocument/2006/relationships/tags" Target="../tags/tag25.xml"/><Relationship Id="rId16" Type="http://schemas.openxmlformats.org/officeDocument/2006/relationships/hyperlink" Target="https://www.bib.irb.hr/o-projektu" TargetMode="External"/><Relationship Id="rId20" Type="http://schemas.openxmlformats.org/officeDocument/2006/relationships/hyperlink" Target="https://ss-tehnicka-st.skole.hr/digitalni-alati/" TargetMode="External"/><Relationship Id="rId1" Type="http://schemas.openxmlformats.org/officeDocument/2006/relationships/tags" Target="../tags/tag24.xml"/><Relationship Id="rId6" Type="http://schemas.openxmlformats.org/officeDocument/2006/relationships/hyperlink" Target="https://hrcak.srce.hr/" TargetMode="External"/><Relationship Id="rId11" Type="http://schemas.openxmlformats.org/officeDocument/2006/relationships/hyperlink" Target="http://www.hrleksikon.info/" TargetMode="External"/><Relationship Id="rId5" Type="http://schemas.openxmlformats.org/officeDocument/2006/relationships/hyperlink" Target="http://www.lzmk.hr/izdanja/enciklopedije/495-hrvatska-tehnicka-enciklopedija" TargetMode="External"/><Relationship Id="rId15" Type="http://schemas.openxmlformats.org/officeDocument/2006/relationships/hyperlink" Target="http://tehnika.lzmk.hr/" TargetMode="External"/><Relationship Id="rId10" Type="http://schemas.openxmlformats.org/officeDocument/2006/relationships/hyperlink" Target="http://proleksis.lzmk.hr/" TargetMode="External"/><Relationship Id="rId19" Type="http://schemas.openxmlformats.org/officeDocument/2006/relationships/hyperlink" Target="https://ss-tehnicka-st.skole.hr/mrezni-portali-2/" TargetMode="External"/><Relationship Id="rId4" Type="http://schemas.openxmlformats.org/officeDocument/2006/relationships/slideLayout" Target="../slideLayouts/slideLayout13.xml"/><Relationship Id="rId9" Type="http://schemas.openxmlformats.org/officeDocument/2006/relationships/hyperlink" Target="http://hjp.znanje.hr/" TargetMode="External"/><Relationship Id="rId14" Type="http://schemas.openxmlformats.org/officeDocument/2006/relationships/hyperlink" Target="https://www.hatz.hr/h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2406"/>
          <p:cNvGrpSpPr/>
          <p:nvPr>
            <p:custDataLst>
              <p:tags r:id="rId1"/>
            </p:custDataLst>
          </p:nvPr>
        </p:nvGrpSpPr>
        <p:grpSpPr>
          <a:xfrm>
            <a:off x="274100" y="-403500"/>
            <a:ext cx="11643800" cy="9617350"/>
            <a:chOff x="-360900" y="-1038500"/>
            <a:chExt cx="11643800" cy="9617350"/>
          </a:xfrm>
        </p:grpSpPr>
        <p:sp>
          <p:nvSpPr>
            <p:cNvPr id="52" name="Shape238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flipH="1">
              <a:off x="11264900" y="3613150"/>
              <a:ext cx="18000" cy="4965700"/>
            </a:xfrm>
            <a:prstGeom prst="rect">
              <a:avLst/>
            </a:prstGeom>
            <a:solidFill>
              <a:srgbClr val="3C4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Shape238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5400000">
              <a:off x="9113900" y="1112500"/>
              <a:ext cx="4320000" cy="18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Shape2387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flipH="1">
              <a:off x="-360900" y="-635000"/>
              <a:ext cx="18000" cy="4965700"/>
            </a:xfrm>
            <a:prstGeom prst="rect">
              <a:avLst/>
            </a:prstGeom>
            <a:solidFill>
              <a:srgbClr val="3C48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Shape238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505893-A622-4964-A525-D6F7B3E299F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09525" y="4777459"/>
            <a:ext cx="211940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 err="1">
                <a:solidFill>
                  <a:srgbClr val="000000"/>
                </a:solidFill>
                <a:latin typeface="+mn-lt"/>
              </a:rPr>
              <a:t>Vesna</a:t>
            </a:r>
            <a:r>
              <a:rPr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sz="1400" dirty="0" err="1" smtClean="0">
                <a:solidFill>
                  <a:srgbClr val="000000"/>
                </a:solidFill>
                <a:latin typeface="+mn-lt"/>
              </a:rPr>
              <a:t>Plenča</a:t>
            </a:r>
            <a:endParaRPr lang="hr-HR" sz="14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 smtClean="0">
                <a:solidFill>
                  <a:srgbClr val="000000"/>
                </a:solidFill>
                <a:latin typeface="+mn-lt"/>
              </a:rPr>
              <a:t>Katarina </a:t>
            </a:r>
            <a:r>
              <a:rPr sz="1400" dirty="0" err="1" smtClean="0">
                <a:solidFill>
                  <a:srgbClr val="000000"/>
                </a:solidFill>
                <a:latin typeface="+mn-lt"/>
              </a:rPr>
              <a:t>Kokan</a:t>
            </a:r>
            <a:endParaRPr lang="hr-HR" sz="1400" dirty="0" smtClean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 err="1" smtClean="0">
                <a:solidFill>
                  <a:srgbClr val="000000"/>
                </a:solidFill>
                <a:latin typeface="+mn-lt"/>
              </a:rPr>
              <a:t>Nikolina</a:t>
            </a:r>
            <a:r>
              <a:rPr sz="1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Dolfić</a:t>
            </a:r>
            <a:r>
              <a:rPr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sz="1400" dirty="0" err="1" smtClean="0">
                <a:solidFill>
                  <a:srgbClr val="000000"/>
                </a:solidFill>
                <a:latin typeface="+mn-lt"/>
              </a:rPr>
              <a:t>Tomić</a:t>
            </a:r>
            <a:endParaRPr sz="14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6" name="Shape2407"/>
          <p:cNvGrpSpPr/>
          <p:nvPr>
            <p:custDataLst>
              <p:tags r:id="rId3"/>
            </p:custDataLst>
          </p:nvPr>
        </p:nvGrpSpPr>
        <p:grpSpPr>
          <a:xfrm>
            <a:off x="8436534" y="4547067"/>
            <a:ext cx="458487" cy="460280"/>
            <a:chOff x="8048120" y="4078865"/>
            <a:chExt cx="458487" cy="460280"/>
          </a:xfrm>
        </p:grpSpPr>
        <p:sp>
          <p:nvSpPr>
            <p:cNvPr id="37" name="Shape8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01E8E6-381B-43BD-A687-63AF2B72C00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14075784">
              <a:off x="8045223" y="4084226"/>
              <a:ext cx="459775" cy="450063"/>
            </a:xfrm>
            <a:prstGeom prst="roundRect">
              <a:avLst/>
            </a:prstGeom>
            <a:solidFill>
              <a:srgbClr val="3C486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Shape8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400827-1629-4B8E-8EE6-E5B00ACEC2E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 rot="15496747">
              <a:off x="8061429" y="4065556"/>
              <a:ext cx="431869" cy="458487"/>
            </a:xfrm>
            <a:prstGeom prst="roundRect">
              <a:avLst/>
            </a:prstGeom>
            <a:noFill/>
            <a:ln w="6350">
              <a:solidFill>
                <a:srgbClr val="3C4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39" name="Shape2399"/>
            <p:cNvPicPr/>
            <p:nvPr>
              <p:custDataLst>
                <p:tags r:id="rId15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1"/>
                </a:ext>
              </a:extLst>
            </a:blip>
            <a:stretch>
              <a:fillRect/>
            </a:stretch>
          </p:blipFill>
          <p:spPr>
            <a:xfrm>
              <a:off x="8138431" y="4158120"/>
              <a:ext cx="273359" cy="273359"/>
            </a:xfrm>
            <a:prstGeom prst="rect">
              <a:avLst/>
            </a:prstGeom>
          </p:spPr>
        </p:pic>
      </p:grpSp>
      <p:sp>
        <p:nvSpPr>
          <p:cNvPr id="40" name="Shape238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505893-A622-4964-A525-D6F7B3E299F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109525" y="5754718"/>
            <a:ext cx="1892329" cy="646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>
                <a:solidFill>
                  <a:srgbClr val="000000"/>
                </a:solidFill>
                <a:latin typeface="+mn-lt"/>
              </a:rPr>
              <a:t>u 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suradnji</a:t>
            </a:r>
            <a:r>
              <a:rPr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sa</a:t>
            </a:r>
            <a:r>
              <a:rPr sz="1400" dirty="0">
                <a:solidFill>
                  <a:srgbClr val="000000"/>
                </a:solidFill>
                <a:latin typeface="+mn-lt"/>
              </a:rPr>
              <a:t> 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Stručnim</a:t>
            </a:r>
            <a:r>
              <a:rPr sz="1400" dirty="0">
                <a:solidFill>
                  <a:srgbClr val="000000"/>
                </a:solidFill>
                <a:latin typeface="+mn-lt"/>
              </a:rPr>
              <a:t> 
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aktivom</a:t>
            </a:r>
            <a:r>
              <a:rPr sz="1400" dirty="0">
                <a:solidFill>
                  <a:srgbClr val="000000"/>
                </a:solidFill>
                <a:latin typeface="+mn-lt"/>
              </a:rPr>
              <a:t> 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strukovnih</a:t>
            </a:r>
            <a:r>
              <a:rPr sz="1400" dirty="0">
                <a:solidFill>
                  <a:srgbClr val="000000"/>
                </a:solidFill>
                <a:latin typeface="+mn-lt"/>
              </a:rPr>
              <a:t> 
</a:t>
            </a:r>
            <a:r>
              <a:rPr sz="1400" dirty="0" err="1">
                <a:solidFill>
                  <a:srgbClr val="000000"/>
                </a:solidFill>
                <a:latin typeface="+mn-lt"/>
              </a:rPr>
              <a:t>predmeta</a:t>
            </a:r>
            <a:endParaRPr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" name="Shape238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505893-A622-4964-A525-D6F7B3E299F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109525" y="4456882"/>
            <a:ext cx="645262" cy="215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sz="1400" dirty="0" err="1">
                <a:solidFill>
                  <a:srgbClr val="000000"/>
                </a:solidFill>
                <a:latin typeface="+mn-lt"/>
              </a:rPr>
              <a:t>Izradile</a:t>
            </a:r>
            <a:r>
              <a:rPr sz="1400" dirty="0">
                <a:solidFill>
                  <a:srgbClr val="000000"/>
                </a:solidFill>
                <a:latin typeface="+mn-lt"/>
              </a:rPr>
              <a:t>:</a:t>
            </a:r>
          </a:p>
        </p:txBody>
      </p:sp>
      <p:grpSp>
        <p:nvGrpSpPr>
          <p:cNvPr id="46" name="Shape2409"/>
          <p:cNvGrpSpPr/>
          <p:nvPr>
            <p:custDataLst>
              <p:tags r:id="rId6"/>
            </p:custDataLst>
          </p:nvPr>
        </p:nvGrpSpPr>
        <p:grpSpPr>
          <a:xfrm>
            <a:off x="8346921" y="5796785"/>
            <a:ext cx="458487" cy="460280"/>
            <a:chOff x="8043016" y="2909216"/>
            <a:chExt cx="458487" cy="460280"/>
          </a:xfrm>
        </p:grpSpPr>
        <p:sp>
          <p:nvSpPr>
            <p:cNvPr id="47" name="Shape81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01E8E6-381B-43BD-A687-63AF2B72C00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 rot="14075784">
              <a:off x="8040119" y="2914577"/>
              <a:ext cx="459775" cy="450063"/>
            </a:xfrm>
            <a:prstGeom prst="roundRect">
              <a:avLst/>
            </a:prstGeom>
            <a:solidFill>
              <a:srgbClr val="3C486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Shape8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400827-1629-4B8E-8EE6-E5B00ACEC2E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 rot="15496747">
              <a:off x="8056325" y="2895907"/>
              <a:ext cx="431869" cy="458487"/>
            </a:xfrm>
            <a:prstGeom prst="roundRect">
              <a:avLst/>
            </a:prstGeom>
            <a:noFill/>
            <a:ln w="6350">
              <a:solidFill>
                <a:srgbClr val="3C48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FFFFFF"/>
                  </a:solidFill>
                  <a:latin typeface="Mulish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49" name="Shape2403"/>
            <p:cNvPicPr/>
            <p:nvPr>
              <p:custDataLst>
                <p:tags r:id="rId12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28"/>
                </a:ext>
              </a:extLst>
            </a:blip>
            <a:stretch>
              <a:fillRect/>
            </a:stretch>
          </p:blipFill>
          <p:spPr>
            <a:xfrm>
              <a:off x="8133328" y="2988471"/>
              <a:ext cx="273359" cy="273359"/>
            </a:xfrm>
            <a:prstGeom prst="rect">
              <a:avLst/>
            </a:prstGeom>
          </p:spPr>
        </p:pic>
      </p:grpSp>
      <p:sp>
        <p:nvSpPr>
          <p:cNvPr id="13" name="Shape239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24470C-A1A7-533B-7A5E-0305654857C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08311" y="6561707"/>
            <a:ext cx="1795813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Slika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nastala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korištenjem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Shape239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5786B7-5E06-1DBA-F9BA-F0854B6A6F4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010659" y="945893"/>
            <a:ext cx="3747751" cy="775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+mn-lt"/>
              </a:rPr>
              <a:t>SMJERNICE 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ZA</a:t>
            </a:r>
            <a:r>
              <a:rPr lang="en-US" sz="2800" b="1" dirty="0">
                <a:solidFill>
                  <a:srgbClr val="000000"/>
                </a:solidFill>
                <a:latin typeface="+mn-lt"/>
              </a:rPr>
              <a:t> IZRADU 
ZAVRŠNOG </a:t>
            </a:r>
            <a:r>
              <a:rPr lang="en-US" sz="2800" b="1" dirty="0" smtClean="0">
                <a:solidFill>
                  <a:srgbClr val="000000"/>
                </a:solidFill>
                <a:latin typeface="+mn-lt"/>
              </a:rPr>
              <a:t>RADA</a:t>
            </a:r>
            <a:endParaRPr lang="en-US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5" name="Shape239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6717A4-2EBC-0F20-E1EE-5EBAE73FFB0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065786" y="2026329"/>
            <a:ext cx="520077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Tehnička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škola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za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strojarstvo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mehatroniku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Split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75938" y="370658"/>
            <a:ext cx="7053899" cy="6124605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3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8079" y="6561707"/>
            <a:ext cx="772552" cy="2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25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" b="349"/>
          <a:stretch>
            <a:fillRect/>
          </a:stretch>
        </p:blipFill>
        <p:spPr>
          <a:xfrm>
            <a:off x="451049" y="0"/>
            <a:ext cx="485335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xmlns="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</a:t>
            </a:r>
            <a:r>
              <a:rPr lang="en-US" altLang="ko-KR" sz="40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82" y="90153"/>
            <a:ext cx="3917397" cy="5568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vokutnik 3"/>
          <p:cNvSpPr/>
          <p:nvPr/>
        </p:nvSpPr>
        <p:spPr>
          <a:xfrm>
            <a:off x="5937891" y="584853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r-H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RJEŠENJE kojim se učenik/</a:t>
            </a:r>
            <a:r>
              <a:rPr lang="hr-H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hr-H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upućuje u postupak izrade i obrane završnog rada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</a:t>
            </a:r>
            <a:r>
              <a:rPr lang="hr-H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umetnuti između naslovne stranice i sadržaja</a:t>
            </a:r>
          </a:p>
        </p:txBody>
      </p:sp>
      <p:cxnSp>
        <p:nvCxnSpPr>
          <p:cNvPr id="9" name="Ravni poveznik 8"/>
          <p:cNvCxnSpPr/>
          <p:nvPr/>
        </p:nvCxnSpPr>
        <p:spPr>
          <a:xfrm>
            <a:off x="5895608" y="0"/>
            <a:ext cx="42283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509694" y="251008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FORMA PISANJA ZAVRŠNOG RADA</a:t>
            </a:r>
            <a:endParaRPr lang="hr-HR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177672" y="1811078"/>
            <a:ext cx="9383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Prije pisanja završnog rada treba dobro prouči zadanu formu po kojoj rad treba biti napisan, </a:t>
            </a:r>
            <a:r>
              <a:rPr lang="hr-HR" dirty="0" smtClean="0"/>
              <a:t>           a </a:t>
            </a:r>
            <a:r>
              <a:rPr lang="hr-HR" dirty="0" smtClean="0"/>
              <a:t>prikazana je na poveznici: </a:t>
            </a:r>
            <a:r>
              <a:rPr lang="hr-HR" dirty="0" smtClean="0">
                <a:hlinkClick r:id="rId5"/>
              </a:rPr>
              <a:t>UPUTE ZA PISANJE ZAVRŠNOG RADA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Pri pisanju završnog rada potrebno je poštivati autorska prava, a više o tome potražite </a:t>
            </a:r>
          </a:p>
          <a:p>
            <a:r>
              <a:rPr lang="hr-HR" dirty="0" smtClean="0"/>
              <a:t>na poveznici: </a:t>
            </a:r>
            <a:r>
              <a:rPr lang="hr-HR" dirty="0" smtClean="0">
                <a:hlinkClick r:id="rId6"/>
              </a:rPr>
              <a:t>ZAŠTITA </a:t>
            </a:r>
            <a:r>
              <a:rPr lang="hr-HR" dirty="0">
                <a:hlinkClick r:id="rId6"/>
              </a:rPr>
              <a:t>AUTORSKIH </a:t>
            </a:r>
            <a:r>
              <a:rPr lang="hr-HR" dirty="0" smtClean="0">
                <a:hlinkClick r:id="rId6"/>
              </a:rPr>
              <a:t>PRAVA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 smtClean="0"/>
              <a:t>Također je važno navesti literaturu i pravilno citirati korištene izvore; upute su na poveznici: </a:t>
            </a:r>
          </a:p>
          <a:p>
            <a:r>
              <a:rPr lang="hr-HR" dirty="0" smtClean="0">
                <a:hlinkClick r:id="rId7"/>
              </a:rPr>
              <a:t>NAVOĐENJE </a:t>
            </a:r>
            <a:r>
              <a:rPr lang="hr-HR" dirty="0">
                <a:hlinkClick r:id="rId7"/>
              </a:rPr>
              <a:t>LITERATURE I CITIRANJE</a:t>
            </a:r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Primjere završnih radova možete pronaći u školskoj knjižnici i u Godišnjaku škole na poveznici:</a:t>
            </a:r>
          </a:p>
          <a:p>
            <a:r>
              <a:rPr lang="hr-HR" dirty="0" smtClean="0">
                <a:hlinkClick r:id="rId8"/>
              </a:rPr>
              <a:t>GODIŠNJAK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7921" y="2208247"/>
            <a:ext cx="1066892" cy="138391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10307" y="3582365"/>
            <a:ext cx="512108" cy="487722"/>
          </a:xfrm>
          <a:prstGeom prst="rect">
            <a:avLst/>
          </a:prstGeom>
        </p:spPr>
      </p:pic>
      <p:sp>
        <p:nvSpPr>
          <p:cNvPr id="13" name="Rounded Rectangle 32">
            <a:extLst>
              <a:ext uri="{FF2B5EF4-FFF2-40B4-BE49-F238E27FC236}">
                <a16:creationId xmlns:a16="http://schemas.microsoft.com/office/drawing/2014/main" xmlns="" id="{7A1E89E9-083D-49BF-8065-5F11A589493C}"/>
              </a:ext>
            </a:extLst>
          </p:cNvPr>
          <p:cNvSpPr/>
          <p:nvPr/>
        </p:nvSpPr>
        <p:spPr>
          <a:xfrm>
            <a:off x="10805042" y="407008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214173" y="280799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17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Shape2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9748900" y="1747500"/>
            <a:ext cx="4320000" cy="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Shape23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1899900" y="424815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7" name="Strelica udesno 246"/>
          <p:cNvSpPr/>
          <p:nvPr/>
        </p:nvSpPr>
        <p:spPr>
          <a:xfrm>
            <a:off x="691403" y="1830643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8" name="Strelica udesno 247"/>
          <p:cNvSpPr/>
          <p:nvPr/>
        </p:nvSpPr>
        <p:spPr>
          <a:xfrm>
            <a:off x="670119" y="3002379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9" name="Strelica udesno 248"/>
          <p:cNvSpPr/>
          <p:nvPr/>
        </p:nvSpPr>
        <p:spPr>
          <a:xfrm>
            <a:off x="670119" y="4094734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Strelica udesno 249"/>
          <p:cNvSpPr/>
          <p:nvPr/>
        </p:nvSpPr>
        <p:spPr>
          <a:xfrm>
            <a:off x="666039" y="5226625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>
          <a:xfrm>
            <a:off x="1469770" y="408735"/>
            <a:ext cx="9775991" cy="724247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OBRADA TEKSTA MS  WORD</a:t>
            </a:r>
            <a:endParaRPr lang="hr-HR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760612" y="1737012"/>
            <a:ext cx="10790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Word </a:t>
            </a:r>
            <a:r>
              <a:rPr lang="hr-HR" dirty="0"/>
              <a:t>omogućava pisanje i ispisivanje dopisa, napisa, molbi, zamolbi, žalbi, pohvalnica, </a:t>
            </a:r>
            <a:r>
              <a:rPr lang="hr-HR" dirty="0" smtClean="0"/>
              <a:t>zahvalnica, čestitki... </a:t>
            </a:r>
          </a:p>
          <a:p>
            <a:r>
              <a:rPr lang="hr-HR" dirty="0" smtClean="0"/>
              <a:t>Sve </a:t>
            </a:r>
            <a:r>
              <a:rPr lang="hr-HR" dirty="0"/>
              <a:t>to jednim imenom zovemo DOKUMENTI. Pokretanjem Word-a otvaraju se dva prozora: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prozor programa (Microsoft Word) i </a:t>
            </a:r>
            <a:endParaRPr lang="hr-H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prozor </a:t>
            </a:r>
            <a:r>
              <a:rPr lang="hr-HR" dirty="0"/>
              <a:t>dokumenta </a:t>
            </a:r>
            <a:r>
              <a:rPr lang="hr-HR" dirty="0" smtClean="0"/>
              <a:t>(Dokument </a:t>
            </a:r>
            <a:r>
              <a:rPr lang="hr-HR" dirty="0"/>
              <a:t>1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2392192" y="3607319"/>
            <a:ext cx="735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Detaljnije upute za obradu teksta pronađite na ovom linku:</a:t>
            </a:r>
          </a:p>
          <a:p>
            <a:r>
              <a:rPr lang="hr-HR" dirty="0">
                <a:hlinkClick r:id="rId2"/>
              </a:rPr>
              <a:t>OBRADA TEKSTA MS WORD </a:t>
            </a:r>
            <a:r>
              <a:rPr lang="hr-HR" dirty="0" smtClean="0">
                <a:hlinkClick r:id="rId2"/>
              </a:rPr>
              <a:t>2016</a:t>
            </a:r>
            <a:endParaRPr lang="hr-HR" dirty="0" smtClean="0"/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201713" y="335914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7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grpSp>
        <p:nvGrpSpPr>
          <p:cNvPr id="9" name="Group 420">
            <a:extLst>
              <a:ext uri="{FF2B5EF4-FFF2-40B4-BE49-F238E27FC236}">
                <a16:creationId xmlns:a16="http://schemas.microsoft.com/office/drawing/2014/main" xmlns="" id="{3A41B4A0-9D41-4E14-B314-953E7581E523}"/>
              </a:ext>
            </a:extLst>
          </p:cNvPr>
          <p:cNvGrpSpPr/>
          <p:nvPr/>
        </p:nvGrpSpPr>
        <p:grpSpPr>
          <a:xfrm>
            <a:off x="7875191" y="3572620"/>
            <a:ext cx="4127931" cy="2957866"/>
            <a:chOff x="2491486" y="2154093"/>
            <a:chExt cx="4802422" cy="3443178"/>
          </a:xfrm>
        </p:grpSpPr>
        <p:grpSp>
          <p:nvGrpSpPr>
            <p:cNvPr id="10" name="Graphic 166">
              <a:extLst>
                <a:ext uri="{FF2B5EF4-FFF2-40B4-BE49-F238E27FC236}">
                  <a16:creationId xmlns:a16="http://schemas.microsoft.com/office/drawing/2014/main" xmlns="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2" name="Freeform: Shape 168">
                <a:extLst>
                  <a:ext uri="{FF2B5EF4-FFF2-40B4-BE49-F238E27FC236}">
                    <a16:creationId xmlns:a16="http://schemas.microsoft.com/office/drawing/2014/main" xmlns="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169">
                <a:extLst>
                  <a:ext uri="{FF2B5EF4-FFF2-40B4-BE49-F238E27FC236}">
                    <a16:creationId xmlns:a16="http://schemas.microsoft.com/office/drawing/2014/main" xmlns="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170">
                <a:extLst>
                  <a:ext uri="{FF2B5EF4-FFF2-40B4-BE49-F238E27FC236}">
                    <a16:creationId xmlns:a16="http://schemas.microsoft.com/office/drawing/2014/main" xmlns="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171">
                <a:extLst>
                  <a:ext uri="{FF2B5EF4-FFF2-40B4-BE49-F238E27FC236}">
                    <a16:creationId xmlns:a16="http://schemas.microsoft.com/office/drawing/2014/main" xmlns="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172">
                <a:extLst>
                  <a:ext uri="{FF2B5EF4-FFF2-40B4-BE49-F238E27FC236}">
                    <a16:creationId xmlns:a16="http://schemas.microsoft.com/office/drawing/2014/main" xmlns="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173">
                <a:extLst>
                  <a:ext uri="{FF2B5EF4-FFF2-40B4-BE49-F238E27FC236}">
                    <a16:creationId xmlns:a16="http://schemas.microsoft.com/office/drawing/2014/main" xmlns="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174">
                <a:extLst>
                  <a:ext uri="{FF2B5EF4-FFF2-40B4-BE49-F238E27FC236}">
                    <a16:creationId xmlns:a16="http://schemas.microsoft.com/office/drawing/2014/main" xmlns="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175">
                <a:extLst>
                  <a:ext uri="{FF2B5EF4-FFF2-40B4-BE49-F238E27FC236}">
                    <a16:creationId xmlns:a16="http://schemas.microsoft.com/office/drawing/2014/main" xmlns="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176">
                <a:extLst>
                  <a:ext uri="{FF2B5EF4-FFF2-40B4-BE49-F238E27FC236}">
                    <a16:creationId xmlns:a16="http://schemas.microsoft.com/office/drawing/2014/main" xmlns="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177">
                <a:extLst>
                  <a:ext uri="{FF2B5EF4-FFF2-40B4-BE49-F238E27FC236}">
                    <a16:creationId xmlns:a16="http://schemas.microsoft.com/office/drawing/2014/main" xmlns="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178">
                <a:extLst>
                  <a:ext uri="{FF2B5EF4-FFF2-40B4-BE49-F238E27FC236}">
                    <a16:creationId xmlns:a16="http://schemas.microsoft.com/office/drawing/2014/main" xmlns="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179">
                <a:extLst>
                  <a:ext uri="{FF2B5EF4-FFF2-40B4-BE49-F238E27FC236}">
                    <a16:creationId xmlns:a16="http://schemas.microsoft.com/office/drawing/2014/main" xmlns="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180">
                <a:extLst>
                  <a:ext uri="{FF2B5EF4-FFF2-40B4-BE49-F238E27FC236}">
                    <a16:creationId xmlns:a16="http://schemas.microsoft.com/office/drawing/2014/main" xmlns="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181">
                <a:extLst>
                  <a:ext uri="{FF2B5EF4-FFF2-40B4-BE49-F238E27FC236}">
                    <a16:creationId xmlns:a16="http://schemas.microsoft.com/office/drawing/2014/main" xmlns="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182">
                <a:extLst>
                  <a:ext uri="{FF2B5EF4-FFF2-40B4-BE49-F238E27FC236}">
                    <a16:creationId xmlns:a16="http://schemas.microsoft.com/office/drawing/2014/main" xmlns="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7" name="Freeform: Shape 183">
                <a:extLst>
                  <a:ext uri="{FF2B5EF4-FFF2-40B4-BE49-F238E27FC236}">
                    <a16:creationId xmlns:a16="http://schemas.microsoft.com/office/drawing/2014/main" xmlns="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184">
                <a:extLst>
                  <a:ext uri="{FF2B5EF4-FFF2-40B4-BE49-F238E27FC236}">
                    <a16:creationId xmlns:a16="http://schemas.microsoft.com/office/drawing/2014/main" xmlns="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185">
                <a:extLst>
                  <a:ext uri="{FF2B5EF4-FFF2-40B4-BE49-F238E27FC236}">
                    <a16:creationId xmlns:a16="http://schemas.microsoft.com/office/drawing/2014/main" xmlns="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186">
                <a:extLst>
                  <a:ext uri="{FF2B5EF4-FFF2-40B4-BE49-F238E27FC236}">
                    <a16:creationId xmlns:a16="http://schemas.microsoft.com/office/drawing/2014/main" xmlns="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187">
                <a:extLst>
                  <a:ext uri="{FF2B5EF4-FFF2-40B4-BE49-F238E27FC236}">
                    <a16:creationId xmlns:a16="http://schemas.microsoft.com/office/drawing/2014/main" xmlns="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11" name="Graphic 189">
              <a:extLst>
                <a:ext uri="{FF2B5EF4-FFF2-40B4-BE49-F238E27FC236}">
                  <a16:creationId xmlns:a16="http://schemas.microsoft.com/office/drawing/2014/main" xmlns="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2" name="Graphic 190">
              <a:extLst>
                <a:ext uri="{FF2B5EF4-FFF2-40B4-BE49-F238E27FC236}">
                  <a16:creationId xmlns:a16="http://schemas.microsoft.com/office/drawing/2014/main" xmlns="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3" name="Graphic 191">
              <a:extLst>
                <a:ext uri="{FF2B5EF4-FFF2-40B4-BE49-F238E27FC236}">
                  <a16:creationId xmlns:a16="http://schemas.microsoft.com/office/drawing/2014/main" xmlns="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4" name="Graphic 166">
              <a:extLst>
                <a:ext uri="{FF2B5EF4-FFF2-40B4-BE49-F238E27FC236}">
                  <a16:creationId xmlns:a16="http://schemas.microsoft.com/office/drawing/2014/main" xmlns="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2" name="Freeform: Shape 193">
                <a:extLst>
                  <a:ext uri="{FF2B5EF4-FFF2-40B4-BE49-F238E27FC236}">
                    <a16:creationId xmlns:a16="http://schemas.microsoft.com/office/drawing/2014/main" xmlns="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194">
                <a:extLst>
                  <a:ext uri="{FF2B5EF4-FFF2-40B4-BE49-F238E27FC236}">
                    <a16:creationId xmlns:a16="http://schemas.microsoft.com/office/drawing/2014/main" xmlns="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195">
                <a:extLst>
                  <a:ext uri="{FF2B5EF4-FFF2-40B4-BE49-F238E27FC236}">
                    <a16:creationId xmlns:a16="http://schemas.microsoft.com/office/drawing/2014/main" xmlns="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196">
                <a:extLst>
                  <a:ext uri="{FF2B5EF4-FFF2-40B4-BE49-F238E27FC236}">
                    <a16:creationId xmlns:a16="http://schemas.microsoft.com/office/drawing/2014/main" xmlns="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197">
                <a:extLst>
                  <a:ext uri="{FF2B5EF4-FFF2-40B4-BE49-F238E27FC236}">
                    <a16:creationId xmlns:a16="http://schemas.microsoft.com/office/drawing/2014/main" xmlns="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198">
                <a:extLst>
                  <a:ext uri="{FF2B5EF4-FFF2-40B4-BE49-F238E27FC236}">
                    <a16:creationId xmlns:a16="http://schemas.microsoft.com/office/drawing/2014/main" xmlns="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199">
                <a:extLst>
                  <a:ext uri="{FF2B5EF4-FFF2-40B4-BE49-F238E27FC236}">
                    <a16:creationId xmlns:a16="http://schemas.microsoft.com/office/drawing/2014/main" xmlns="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200">
                <a:extLst>
                  <a:ext uri="{FF2B5EF4-FFF2-40B4-BE49-F238E27FC236}">
                    <a16:creationId xmlns:a16="http://schemas.microsoft.com/office/drawing/2014/main" xmlns="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201">
                <a:extLst>
                  <a:ext uri="{FF2B5EF4-FFF2-40B4-BE49-F238E27FC236}">
                    <a16:creationId xmlns:a16="http://schemas.microsoft.com/office/drawing/2014/main" xmlns="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02">
                <a:extLst>
                  <a:ext uri="{FF2B5EF4-FFF2-40B4-BE49-F238E27FC236}">
                    <a16:creationId xmlns:a16="http://schemas.microsoft.com/office/drawing/2014/main" xmlns="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03">
                <a:extLst>
                  <a:ext uri="{FF2B5EF4-FFF2-40B4-BE49-F238E27FC236}">
                    <a16:creationId xmlns:a16="http://schemas.microsoft.com/office/drawing/2014/main" xmlns="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04">
                <a:extLst>
                  <a:ext uri="{FF2B5EF4-FFF2-40B4-BE49-F238E27FC236}">
                    <a16:creationId xmlns:a16="http://schemas.microsoft.com/office/drawing/2014/main" xmlns="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5">
                <a:extLst>
                  <a:ext uri="{FF2B5EF4-FFF2-40B4-BE49-F238E27FC236}">
                    <a16:creationId xmlns:a16="http://schemas.microsoft.com/office/drawing/2014/main" xmlns="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06">
                <a:extLst>
                  <a:ext uri="{FF2B5EF4-FFF2-40B4-BE49-F238E27FC236}">
                    <a16:creationId xmlns:a16="http://schemas.microsoft.com/office/drawing/2014/main" xmlns="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07">
                <a:extLst>
                  <a:ext uri="{FF2B5EF4-FFF2-40B4-BE49-F238E27FC236}">
                    <a16:creationId xmlns:a16="http://schemas.microsoft.com/office/drawing/2014/main" xmlns="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7" name="Freeform: Shape 208">
                <a:extLst>
                  <a:ext uri="{FF2B5EF4-FFF2-40B4-BE49-F238E27FC236}">
                    <a16:creationId xmlns:a16="http://schemas.microsoft.com/office/drawing/2014/main" xmlns="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9">
                <a:extLst>
                  <a:ext uri="{FF2B5EF4-FFF2-40B4-BE49-F238E27FC236}">
                    <a16:creationId xmlns:a16="http://schemas.microsoft.com/office/drawing/2014/main" xmlns="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10">
                <a:extLst>
                  <a:ext uri="{FF2B5EF4-FFF2-40B4-BE49-F238E27FC236}">
                    <a16:creationId xmlns:a16="http://schemas.microsoft.com/office/drawing/2014/main" xmlns="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211">
                <a:extLst>
                  <a:ext uri="{FF2B5EF4-FFF2-40B4-BE49-F238E27FC236}">
                    <a16:creationId xmlns:a16="http://schemas.microsoft.com/office/drawing/2014/main" xmlns="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212">
                <a:extLst>
                  <a:ext uri="{FF2B5EF4-FFF2-40B4-BE49-F238E27FC236}">
                    <a16:creationId xmlns:a16="http://schemas.microsoft.com/office/drawing/2014/main" xmlns="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aphic 166">
              <a:extLst>
                <a:ext uri="{FF2B5EF4-FFF2-40B4-BE49-F238E27FC236}">
                  <a16:creationId xmlns:a16="http://schemas.microsoft.com/office/drawing/2014/main" xmlns="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72" name="Freeform: Shape 214">
                <a:extLst>
                  <a:ext uri="{FF2B5EF4-FFF2-40B4-BE49-F238E27FC236}">
                    <a16:creationId xmlns:a16="http://schemas.microsoft.com/office/drawing/2014/main" xmlns="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215">
                <a:extLst>
                  <a:ext uri="{FF2B5EF4-FFF2-40B4-BE49-F238E27FC236}">
                    <a16:creationId xmlns:a16="http://schemas.microsoft.com/office/drawing/2014/main" xmlns="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216">
                <a:extLst>
                  <a:ext uri="{FF2B5EF4-FFF2-40B4-BE49-F238E27FC236}">
                    <a16:creationId xmlns:a16="http://schemas.microsoft.com/office/drawing/2014/main" xmlns="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5" name="Freeform: Shape 217">
                <a:extLst>
                  <a:ext uri="{FF2B5EF4-FFF2-40B4-BE49-F238E27FC236}">
                    <a16:creationId xmlns:a16="http://schemas.microsoft.com/office/drawing/2014/main" xmlns="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218">
                <a:extLst>
                  <a:ext uri="{FF2B5EF4-FFF2-40B4-BE49-F238E27FC236}">
                    <a16:creationId xmlns:a16="http://schemas.microsoft.com/office/drawing/2014/main" xmlns="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219">
                <a:extLst>
                  <a:ext uri="{FF2B5EF4-FFF2-40B4-BE49-F238E27FC236}">
                    <a16:creationId xmlns:a16="http://schemas.microsoft.com/office/drawing/2014/main" xmlns="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220">
                <a:extLst>
                  <a:ext uri="{FF2B5EF4-FFF2-40B4-BE49-F238E27FC236}">
                    <a16:creationId xmlns:a16="http://schemas.microsoft.com/office/drawing/2014/main" xmlns="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221">
                <a:extLst>
                  <a:ext uri="{FF2B5EF4-FFF2-40B4-BE49-F238E27FC236}">
                    <a16:creationId xmlns:a16="http://schemas.microsoft.com/office/drawing/2014/main" xmlns="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222">
                <a:extLst>
                  <a:ext uri="{FF2B5EF4-FFF2-40B4-BE49-F238E27FC236}">
                    <a16:creationId xmlns:a16="http://schemas.microsoft.com/office/drawing/2014/main" xmlns="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223">
                <a:extLst>
                  <a:ext uri="{FF2B5EF4-FFF2-40B4-BE49-F238E27FC236}">
                    <a16:creationId xmlns:a16="http://schemas.microsoft.com/office/drawing/2014/main" xmlns="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224">
                <a:extLst>
                  <a:ext uri="{FF2B5EF4-FFF2-40B4-BE49-F238E27FC236}">
                    <a16:creationId xmlns:a16="http://schemas.microsoft.com/office/drawing/2014/main" xmlns="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225">
                <a:extLst>
                  <a:ext uri="{FF2B5EF4-FFF2-40B4-BE49-F238E27FC236}">
                    <a16:creationId xmlns:a16="http://schemas.microsoft.com/office/drawing/2014/main" xmlns="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226">
                <a:extLst>
                  <a:ext uri="{FF2B5EF4-FFF2-40B4-BE49-F238E27FC236}">
                    <a16:creationId xmlns:a16="http://schemas.microsoft.com/office/drawing/2014/main" xmlns="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227">
                <a:extLst>
                  <a:ext uri="{FF2B5EF4-FFF2-40B4-BE49-F238E27FC236}">
                    <a16:creationId xmlns:a16="http://schemas.microsoft.com/office/drawing/2014/main" xmlns="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228">
                <a:extLst>
                  <a:ext uri="{FF2B5EF4-FFF2-40B4-BE49-F238E27FC236}">
                    <a16:creationId xmlns:a16="http://schemas.microsoft.com/office/drawing/2014/main" xmlns="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7" name="Freeform: Shape 229">
                <a:extLst>
                  <a:ext uri="{FF2B5EF4-FFF2-40B4-BE49-F238E27FC236}">
                    <a16:creationId xmlns:a16="http://schemas.microsoft.com/office/drawing/2014/main" xmlns="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230">
                <a:extLst>
                  <a:ext uri="{FF2B5EF4-FFF2-40B4-BE49-F238E27FC236}">
                    <a16:creationId xmlns:a16="http://schemas.microsoft.com/office/drawing/2014/main" xmlns="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231">
                <a:extLst>
                  <a:ext uri="{FF2B5EF4-FFF2-40B4-BE49-F238E27FC236}">
                    <a16:creationId xmlns:a16="http://schemas.microsoft.com/office/drawing/2014/main" xmlns="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32">
                <a:extLst>
                  <a:ext uri="{FF2B5EF4-FFF2-40B4-BE49-F238E27FC236}">
                    <a16:creationId xmlns:a16="http://schemas.microsoft.com/office/drawing/2014/main" xmlns="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233">
                <a:extLst>
                  <a:ext uri="{FF2B5EF4-FFF2-40B4-BE49-F238E27FC236}">
                    <a16:creationId xmlns:a16="http://schemas.microsoft.com/office/drawing/2014/main" xmlns="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6" name="Graphic 234">
              <a:extLst>
                <a:ext uri="{FF2B5EF4-FFF2-40B4-BE49-F238E27FC236}">
                  <a16:creationId xmlns:a16="http://schemas.microsoft.com/office/drawing/2014/main" xmlns="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66" name="Freeform: Shape 258">
                <a:extLst>
                  <a:ext uri="{FF2B5EF4-FFF2-40B4-BE49-F238E27FC236}">
                    <a16:creationId xmlns:a16="http://schemas.microsoft.com/office/drawing/2014/main" xmlns="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259">
                <a:extLst>
                  <a:ext uri="{FF2B5EF4-FFF2-40B4-BE49-F238E27FC236}">
                    <a16:creationId xmlns:a16="http://schemas.microsoft.com/office/drawing/2014/main" xmlns="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260">
                <a:extLst>
                  <a:ext uri="{FF2B5EF4-FFF2-40B4-BE49-F238E27FC236}">
                    <a16:creationId xmlns:a16="http://schemas.microsoft.com/office/drawing/2014/main" xmlns="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261">
                <a:extLst>
                  <a:ext uri="{FF2B5EF4-FFF2-40B4-BE49-F238E27FC236}">
                    <a16:creationId xmlns:a16="http://schemas.microsoft.com/office/drawing/2014/main" xmlns="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262">
                <a:extLst>
                  <a:ext uri="{FF2B5EF4-FFF2-40B4-BE49-F238E27FC236}">
                    <a16:creationId xmlns:a16="http://schemas.microsoft.com/office/drawing/2014/main" xmlns="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263">
                <a:extLst>
                  <a:ext uri="{FF2B5EF4-FFF2-40B4-BE49-F238E27FC236}">
                    <a16:creationId xmlns:a16="http://schemas.microsoft.com/office/drawing/2014/main" xmlns="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7" name="Graphic 166">
              <a:extLst>
                <a:ext uri="{FF2B5EF4-FFF2-40B4-BE49-F238E27FC236}">
                  <a16:creationId xmlns:a16="http://schemas.microsoft.com/office/drawing/2014/main" xmlns="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46" name="Freeform: Shape 265">
                <a:extLst>
                  <a:ext uri="{FF2B5EF4-FFF2-40B4-BE49-F238E27FC236}">
                    <a16:creationId xmlns:a16="http://schemas.microsoft.com/office/drawing/2014/main" xmlns="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266">
                <a:extLst>
                  <a:ext uri="{FF2B5EF4-FFF2-40B4-BE49-F238E27FC236}">
                    <a16:creationId xmlns:a16="http://schemas.microsoft.com/office/drawing/2014/main" xmlns="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267">
                <a:extLst>
                  <a:ext uri="{FF2B5EF4-FFF2-40B4-BE49-F238E27FC236}">
                    <a16:creationId xmlns:a16="http://schemas.microsoft.com/office/drawing/2014/main" xmlns="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268">
                <a:extLst>
                  <a:ext uri="{FF2B5EF4-FFF2-40B4-BE49-F238E27FC236}">
                    <a16:creationId xmlns:a16="http://schemas.microsoft.com/office/drawing/2014/main" xmlns="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269">
                <a:extLst>
                  <a:ext uri="{FF2B5EF4-FFF2-40B4-BE49-F238E27FC236}">
                    <a16:creationId xmlns:a16="http://schemas.microsoft.com/office/drawing/2014/main" xmlns="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270">
                <a:extLst>
                  <a:ext uri="{FF2B5EF4-FFF2-40B4-BE49-F238E27FC236}">
                    <a16:creationId xmlns:a16="http://schemas.microsoft.com/office/drawing/2014/main" xmlns="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271">
                <a:extLst>
                  <a:ext uri="{FF2B5EF4-FFF2-40B4-BE49-F238E27FC236}">
                    <a16:creationId xmlns:a16="http://schemas.microsoft.com/office/drawing/2014/main" xmlns="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272">
                <a:extLst>
                  <a:ext uri="{FF2B5EF4-FFF2-40B4-BE49-F238E27FC236}">
                    <a16:creationId xmlns:a16="http://schemas.microsoft.com/office/drawing/2014/main" xmlns="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273">
                <a:extLst>
                  <a:ext uri="{FF2B5EF4-FFF2-40B4-BE49-F238E27FC236}">
                    <a16:creationId xmlns:a16="http://schemas.microsoft.com/office/drawing/2014/main" xmlns="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274">
                <a:extLst>
                  <a:ext uri="{FF2B5EF4-FFF2-40B4-BE49-F238E27FC236}">
                    <a16:creationId xmlns:a16="http://schemas.microsoft.com/office/drawing/2014/main" xmlns="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275">
                <a:extLst>
                  <a:ext uri="{FF2B5EF4-FFF2-40B4-BE49-F238E27FC236}">
                    <a16:creationId xmlns:a16="http://schemas.microsoft.com/office/drawing/2014/main" xmlns="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276">
                <a:extLst>
                  <a:ext uri="{FF2B5EF4-FFF2-40B4-BE49-F238E27FC236}">
                    <a16:creationId xmlns:a16="http://schemas.microsoft.com/office/drawing/2014/main" xmlns="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277">
                <a:extLst>
                  <a:ext uri="{FF2B5EF4-FFF2-40B4-BE49-F238E27FC236}">
                    <a16:creationId xmlns:a16="http://schemas.microsoft.com/office/drawing/2014/main" xmlns="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278">
                <a:extLst>
                  <a:ext uri="{FF2B5EF4-FFF2-40B4-BE49-F238E27FC236}">
                    <a16:creationId xmlns:a16="http://schemas.microsoft.com/office/drawing/2014/main" xmlns="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0" name="Freeform: Shape 279">
                <a:extLst>
                  <a:ext uri="{FF2B5EF4-FFF2-40B4-BE49-F238E27FC236}">
                    <a16:creationId xmlns:a16="http://schemas.microsoft.com/office/drawing/2014/main" xmlns="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280">
                <a:extLst>
                  <a:ext uri="{FF2B5EF4-FFF2-40B4-BE49-F238E27FC236}">
                    <a16:creationId xmlns:a16="http://schemas.microsoft.com/office/drawing/2014/main" xmlns="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281">
                <a:extLst>
                  <a:ext uri="{FF2B5EF4-FFF2-40B4-BE49-F238E27FC236}">
                    <a16:creationId xmlns:a16="http://schemas.microsoft.com/office/drawing/2014/main" xmlns="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282">
                <a:extLst>
                  <a:ext uri="{FF2B5EF4-FFF2-40B4-BE49-F238E27FC236}">
                    <a16:creationId xmlns:a16="http://schemas.microsoft.com/office/drawing/2014/main" xmlns="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283">
                <a:extLst>
                  <a:ext uri="{FF2B5EF4-FFF2-40B4-BE49-F238E27FC236}">
                    <a16:creationId xmlns:a16="http://schemas.microsoft.com/office/drawing/2014/main" xmlns="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284">
                <a:extLst>
                  <a:ext uri="{FF2B5EF4-FFF2-40B4-BE49-F238E27FC236}">
                    <a16:creationId xmlns:a16="http://schemas.microsoft.com/office/drawing/2014/main" xmlns="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" name="Graphic 3">
              <a:extLst>
                <a:ext uri="{FF2B5EF4-FFF2-40B4-BE49-F238E27FC236}">
                  <a16:creationId xmlns:a16="http://schemas.microsoft.com/office/drawing/2014/main" xmlns="" id="{A321A7B4-31DF-4CBD-9852-6C98FEE845CC}"/>
                </a:ext>
              </a:extLst>
            </p:cNvPr>
            <p:cNvGrpSpPr/>
            <p:nvPr/>
          </p:nvGrpSpPr>
          <p:grpSpPr>
            <a:xfrm>
              <a:off x="4373595" y="2154093"/>
              <a:ext cx="2920313" cy="3443178"/>
              <a:chOff x="5269706" y="2450305"/>
              <a:chExt cx="1654493" cy="1950721"/>
            </a:xfrm>
            <a:solidFill>
              <a:schemeClr val="accent1"/>
            </a:solidFill>
          </p:grpSpPr>
          <p:sp>
            <p:nvSpPr>
              <p:cNvPr id="19" name="Freeform: Shape 293">
                <a:extLst>
                  <a:ext uri="{FF2B5EF4-FFF2-40B4-BE49-F238E27FC236}">
                    <a16:creationId xmlns:a16="http://schemas.microsoft.com/office/drawing/2014/main" xmlns="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294">
                <a:extLst>
                  <a:ext uri="{FF2B5EF4-FFF2-40B4-BE49-F238E27FC236}">
                    <a16:creationId xmlns:a16="http://schemas.microsoft.com/office/drawing/2014/main" xmlns="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95">
                <a:extLst>
                  <a:ext uri="{FF2B5EF4-FFF2-40B4-BE49-F238E27FC236}">
                    <a16:creationId xmlns:a16="http://schemas.microsoft.com/office/drawing/2014/main" xmlns="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96">
                <a:extLst>
                  <a:ext uri="{FF2B5EF4-FFF2-40B4-BE49-F238E27FC236}">
                    <a16:creationId xmlns:a16="http://schemas.microsoft.com/office/drawing/2014/main" xmlns="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97">
                <a:extLst>
                  <a:ext uri="{FF2B5EF4-FFF2-40B4-BE49-F238E27FC236}">
                    <a16:creationId xmlns:a16="http://schemas.microsoft.com/office/drawing/2014/main" xmlns="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98">
                <a:extLst>
                  <a:ext uri="{FF2B5EF4-FFF2-40B4-BE49-F238E27FC236}">
                    <a16:creationId xmlns:a16="http://schemas.microsoft.com/office/drawing/2014/main" xmlns="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99">
                <a:extLst>
                  <a:ext uri="{FF2B5EF4-FFF2-40B4-BE49-F238E27FC236}">
                    <a16:creationId xmlns:a16="http://schemas.microsoft.com/office/drawing/2014/main" xmlns="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300">
                <a:extLst>
                  <a:ext uri="{FF2B5EF4-FFF2-40B4-BE49-F238E27FC236}">
                    <a16:creationId xmlns:a16="http://schemas.microsoft.com/office/drawing/2014/main" xmlns="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301">
                <a:extLst>
                  <a:ext uri="{FF2B5EF4-FFF2-40B4-BE49-F238E27FC236}">
                    <a16:creationId xmlns:a16="http://schemas.microsoft.com/office/drawing/2014/main" xmlns="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302">
                <a:extLst>
                  <a:ext uri="{FF2B5EF4-FFF2-40B4-BE49-F238E27FC236}">
                    <a16:creationId xmlns:a16="http://schemas.microsoft.com/office/drawing/2014/main" xmlns="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303">
                <a:extLst>
                  <a:ext uri="{FF2B5EF4-FFF2-40B4-BE49-F238E27FC236}">
                    <a16:creationId xmlns:a16="http://schemas.microsoft.com/office/drawing/2014/main" xmlns="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304">
                <a:extLst>
                  <a:ext uri="{FF2B5EF4-FFF2-40B4-BE49-F238E27FC236}">
                    <a16:creationId xmlns:a16="http://schemas.microsoft.com/office/drawing/2014/main" xmlns="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5">
                <a:extLst>
                  <a:ext uri="{FF2B5EF4-FFF2-40B4-BE49-F238E27FC236}">
                    <a16:creationId xmlns:a16="http://schemas.microsoft.com/office/drawing/2014/main" xmlns="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06">
                <a:extLst>
                  <a:ext uri="{FF2B5EF4-FFF2-40B4-BE49-F238E27FC236}">
                    <a16:creationId xmlns:a16="http://schemas.microsoft.com/office/drawing/2014/main" xmlns="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07">
                <a:extLst>
                  <a:ext uri="{FF2B5EF4-FFF2-40B4-BE49-F238E27FC236}">
                    <a16:creationId xmlns:a16="http://schemas.microsoft.com/office/drawing/2014/main" xmlns="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08">
                <a:extLst>
                  <a:ext uri="{FF2B5EF4-FFF2-40B4-BE49-F238E27FC236}">
                    <a16:creationId xmlns:a16="http://schemas.microsoft.com/office/drawing/2014/main" xmlns="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09">
                <a:extLst>
                  <a:ext uri="{FF2B5EF4-FFF2-40B4-BE49-F238E27FC236}">
                    <a16:creationId xmlns:a16="http://schemas.microsoft.com/office/drawing/2014/main" xmlns="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10">
                <a:extLst>
                  <a:ext uri="{FF2B5EF4-FFF2-40B4-BE49-F238E27FC236}">
                    <a16:creationId xmlns:a16="http://schemas.microsoft.com/office/drawing/2014/main" xmlns="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11">
                <a:extLst>
                  <a:ext uri="{FF2B5EF4-FFF2-40B4-BE49-F238E27FC236}">
                    <a16:creationId xmlns:a16="http://schemas.microsoft.com/office/drawing/2014/main" xmlns="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12">
                <a:extLst>
                  <a:ext uri="{FF2B5EF4-FFF2-40B4-BE49-F238E27FC236}">
                    <a16:creationId xmlns:a16="http://schemas.microsoft.com/office/drawing/2014/main" xmlns="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13">
                <a:extLst>
                  <a:ext uri="{FF2B5EF4-FFF2-40B4-BE49-F238E27FC236}">
                    <a16:creationId xmlns:a16="http://schemas.microsoft.com/office/drawing/2014/main" xmlns="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14">
                <a:extLst>
                  <a:ext uri="{FF2B5EF4-FFF2-40B4-BE49-F238E27FC236}">
                    <a16:creationId xmlns:a16="http://schemas.microsoft.com/office/drawing/2014/main" xmlns="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15">
                <a:extLst>
                  <a:ext uri="{FF2B5EF4-FFF2-40B4-BE49-F238E27FC236}">
                    <a16:creationId xmlns:a16="http://schemas.microsoft.com/office/drawing/2014/main" xmlns="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16">
                <a:extLst>
                  <a:ext uri="{FF2B5EF4-FFF2-40B4-BE49-F238E27FC236}">
                    <a16:creationId xmlns:a16="http://schemas.microsoft.com/office/drawing/2014/main" xmlns="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17">
                <a:extLst>
                  <a:ext uri="{FF2B5EF4-FFF2-40B4-BE49-F238E27FC236}">
                    <a16:creationId xmlns:a16="http://schemas.microsoft.com/office/drawing/2014/main" xmlns="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18">
                <a:extLst>
                  <a:ext uri="{FF2B5EF4-FFF2-40B4-BE49-F238E27FC236}">
                    <a16:creationId xmlns:a16="http://schemas.microsoft.com/office/drawing/2014/main" xmlns="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319">
                <a:extLst>
                  <a:ext uri="{FF2B5EF4-FFF2-40B4-BE49-F238E27FC236}">
                    <a16:creationId xmlns:a16="http://schemas.microsoft.com/office/drawing/2014/main" xmlns="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320">
                <a:extLst>
                  <a:ext uri="{FF2B5EF4-FFF2-40B4-BE49-F238E27FC236}">
                    <a16:creationId xmlns:a16="http://schemas.microsoft.com/office/drawing/2014/main" xmlns="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321">
                <a:extLst>
                  <a:ext uri="{FF2B5EF4-FFF2-40B4-BE49-F238E27FC236}">
                    <a16:creationId xmlns:a16="http://schemas.microsoft.com/office/drawing/2014/main" xmlns="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322">
                <a:extLst>
                  <a:ext uri="{FF2B5EF4-FFF2-40B4-BE49-F238E27FC236}">
                    <a16:creationId xmlns:a16="http://schemas.microsoft.com/office/drawing/2014/main" xmlns="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323">
                <a:extLst>
                  <a:ext uri="{FF2B5EF4-FFF2-40B4-BE49-F238E27FC236}">
                    <a16:creationId xmlns:a16="http://schemas.microsoft.com/office/drawing/2014/main" xmlns="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324">
                <a:extLst>
                  <a:ext uri="{FF2B5EF4-FFF2-40B4-BE49-F238E27FC236}">
                    <a16:creationId xmlns:a16="http://schemas.microsoft.com/office/drawing/2014/main" xmlns="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325">
                <a:extLst>
                  <a:ext uri="{FF2B5EF4-FFF2-40B4-BE49-F238E27FC236}">
                    <a16:creationId xmlns:a16="http://schemas.microsoft.com/office/drawing/2014/main" xmlns="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326">
                <a:extLst>
                  <a:ext uri="{FF2B5EF4-FFF2-40B4-BE49-F238E27FC236}">
                    <a16:creationId xmlns:a16="http://schemas.microsoft.com/office/drawing/2014/main" xmlns="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327">
                <a:extLst>
                  <a:ext uri="{FF2B5EF4-FFF2-40B4-BE49-F238E27FC236}">
                    <a16:creationId xmlns:a16="http://schemas.microsoft.com/office/drawing/2014/main" xmlns="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328">
                <a:extLst>
                  <a:ext uri="{FF2B5EF4-FFF2-40B4-BE49-F238E27FC236}">
                    <a16:creationId xmlns:a16="http://schemas.microsoft.com/office/drawing/2014/main" xmlns="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329">
                <a:extLst>
                  <a:ext uri="{FF2B5EF4-FFF2-40B4-BE49-F238E27FC236}">
                    <a16:creationId xmlns:a16="http://schemas.microsoft.com/office/drawing/2014/main" xmlns="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330">
                <a:extLst>
                  <a:ext uri="{FF2B5EF4-FFF2-40B4-BE49-F238E27FC236}">
                    <a16:creationId xmlns:a16="http://schemas.microsoft.com/office/drawing/2014/main" xmlns="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331">
                <a:extLst>
                  <a:ext uri="{FF2B5EF4-FFF2-40B4-BE49-F238E27FC236}">
                    <a16:creationId xmlns:a16="http://schemas.microsoft.com/office/drawing/2014/main" xmlns="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332">
                <a:extLst>
                  <a:ext uri="{FF2B5EF4-FFF2-40B4-BE49-F238E27FC236}">
                    <a16:creationId xmlns:a16="http://schemas.microsoft.com/office/drawing/2014/main" xmlns="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333">
                <a:extLst>
                  <a:ext uri="{FF2B5EF4-FFF2-40B4-BE49-F238E27FC236}">
                    <a16:creationId xmlns:a16="http://schemas.microsoft.com/office/drawing/2014/main" xmlns="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334">
                <a:extLst>
                  <a:ext uri="{FF2B5EF4-FFF2-40B4-BE49-F238E27FC236}">
                    <a16:creationId xmlns:a16="http://schemas.microsoft.com/office/drawing/2014/main" xmlns="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335">
                <a:extLst>
                  <a:ext uri="{FF2B5EF4-FFF2-40B4-BE49-F238E27FC236}">
                    <a16:creationId xmlns:a16="http://schemas.microsoft.com/office/drawing/2014/main" xmlns="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336">
                <a:extLst>
                  <a:ext uri="{FF2B5EF4-FFF2-40B4-BE49-F238E27FC236}">
                    <a16:creationId xmlns:a16="http://schemas.microsoft.com/office/drawing/2014/main" xmlns="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337">
                <a:extLst>
                  <a:ext uri="{FF2B5EF4-FFF2-40B4-BE49-F238E27FC236}">
                    <a16:creationId xmlns:a16="http://schemas.microsoft.com/office/drawing/2014/main" xmlns="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38">
                <a:extLst>
                  <a:ext uri="{FF2B5EF4-FFF2-40B4-BE49-F238E27FC236}">
                    <a16:creationId xmlns:a16="http://schemas.microsoft.com/office/drawing/2014/main" xmlns="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339">
                <a:extLst>
                  <a:ext uri="{FF2B5EF4-FFF2-40B4-BE49-F238E27FC236}">
                    <a16:creationId xmlns:a16="http://schemas.microsoft.com/office/drawing/2014/main" xmlns="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340">
                <a:extLst>
                  <a:ext uri="{FF2B5EF4-FFF2-40B4-BE49-F238E27FC236}">
                    <a16:creationId xmlns:a16="http://schemas.microsoft.com/office/drawing/2014/main" xmlns="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341">
                <a:extLst>
                  <a:ext uri="{FF2B5EF4-FFF2-40B4-BE49-F238E27FC236}">
                    <a16:creationId xmlns:a16="http://schemas.microsoft.com/office/drawing/2014/main" xmlns="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342">
                <a:extLst>
                  <a:ext uri="{FF2B5EF4-FFF2-40B4-BE49-F238E27FC236}">
                    <a16:creationId xmlns:a16="http://schemas.microsoft.com/office/drawing/2014/main" xmlns="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43">
                <a:extLst>
                  <a:ext uri="{FF2B5EF4-FFF2-40B4-BE49-F238E27FC236}">
                    <a16:creationId xmlns:a16="http://schemas.microsoft.com/office/drawing/2014/main" xmlns="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344">
                <a:extLst>
                  <a:ext uri="{FF2B5EF4-FFF2-40B4-BE49-F238E27FC236}">
                    <a16:creationId xmlns:a16="http://schemas.microsoft.com/office/drawing/2014/main" xmlns="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345">
                <a:extLst>
                  <a:ext uri="{FF2B5EF4-FFF2-40B4-BE49-F238E27FC236}">
                    <a16:creationId xmlns:a16="http://schemas.microsoft.com/office/drawing/2014/main" xmlns="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346">
                <a:extLst>
                  <a:ext uri="{FF2B5EF4-FFF2-40B4-BE49-F238E27FC236}">
                    <a16:creationId xmlns:a16="http://schemas.microsoft.com/office/drawing/2014/main" xmlns="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347">
                <a:extLst>
                  <a:ext uri="{FF2B5EF4-FFF2-40B4-BE49-F238E27FC236}">
                    <a16:creationId xmlns:a16="http://schemas.microsoft.com/office/drawing/2014/main" xmlns="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348">
                <a:extLst>
                  <a:ext uri="{FF2B5EF4-FFF2-40B4-BE49-F238E27FC236}">
                    <a16:creationId xmlns:a16="http://schemas.microsoft.com/office/drawing/2014/main" xmlns="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349">
                <a:extLst>
                  <a:ext uri="{FF2B5EF4-FFF2-40B4-BE49-F238E27FC236}">
                    <a16:creationId xmlns:a16="http://schemas.microsoft.com/office/drawing/2014/main" xmlns="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350">
                <a:extLst>
                  <a:ext uri="{FF2B5EF4-FFF2-40B4-BE49-F238E27FC236}">
                    <a16:creationId xmlns:a16="http://schemas.microsoft.com/office/drawing/2014/main" xmlns="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351">
                <a:extLst>
                  <a:ext uri="{FF2B5EF4-FFF2-40B4-BE49-F238E27FC236}">
                    <a16:creationId xmlns:a16="http://schemas.microsoft.com/office/drawing/2014/main" xmlns="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52">
                <a:extLst>
                  <a:ext uri="{FF2B5EF4-FFF2-40B4-BE49-F238E27FC236}">
                    <a16:creationId xmlns:a16="http://schemas.microsoft.com/office/drawing/2014/main" xmlns="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53">
                <a:extLst>
                  <a:ext uri="{FF2B5EF4-FFF2-40B4-BE49-F238E27FC236}">
                    <a16:creationId xmlns:a16="http://schemas.microsoft.com/office/drawing/2014/main" xmlns="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54">
                <a:extLst>
                  <a:ext uri="{FF2B5EF4-FFF2-40B4-BE49-F238E27FC236}">
                    <a16:creationId xmlns:a16="http://schemas.microsoft.com/office/drawing/2014/main" xmlns="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355">
                <a:extLst>
                  <a:ext uri="{FF2B5EF4-FFF2-40B4-BE49-F238E27FC236}">
                    <a16:creationId xmlns:a16="http://schemas.microsoft.com/office/drawing/2014/main" xmlns="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356">
                <a:extLst>
                  <a:ext uri="{FF2B5EF4-FFF2-40B4-BE49-F238E27FC236}">
                    <a16:creationId xmlns:a16="http://schemas.microsoft.com/office/drawing/2014/main" xmlns="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357">
                <a:extLst>
                  <a:ext uri="{FF2B5EF4-FFF2-40B4-BE49-F238E27FC236}">
                    <a16:creationId xmlns:a16="http://schemas.microsoft.com/office/drawing/2014/main" xmlns="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358">
                <a:extLst>
                  <a:ext uri="{FF2B5EF4-FFF2-40B4-BE49-F238E27FC236}">
                    <a16:creationId xmlns:a16="http://schemas.microsoft.com/office/drawing/2014/main" xmlns="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359">
                <a:extLst>
                  <a:ext uri="{FF2B5EF4-FFF2-40B4-BE49-F238E27FC236}">
                    <a16:creationId xmlns:a16="http://schemas.microsoft.com/office/drawing/2014/main" xmlns="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360">
                <a:extLst>
                  <a:ext uri="{FF2B5EF4-FFF2-40B4-BE49-F238E27FC236}">
                    <a16:creationId xmlns:a16="http://schemas.microsoft.com/office/drawing/2014/main" xmlns="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361">
                <a:extLst>
                  <a:ext uri="{FF2B5EF4-FFF2-40B4-BE49-F238E27FC236}">
                    <a16:creationId xmlns:a16="http://schemas.microsoft.com/office/drawing/2014/main" xmlns="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362">
                <a:extLst>
                  <a:ext uri="{FF2B5EF4-FFF2-40B4-BE49-F238E27FC236}">
                    <a16:creationId xmlns:a16="http://schemas.microsoft.com/office/drawing/2014/main" xmlns="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363">
                <a:extLst>
                  <a:ext uri="{FF2B5EF4-FFF2-40B4-BE49-F238E27FC236}">
                    <a16:creationId xmlns:a16="http://schemas.microsoft.com/office/drawing/2014/main" xmlns="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364">
                <a:extLst>
                  <a:ext uri="{FF2B5EF4-FFF2-40B4-BE49-F238E27FC236}">
                    <a16:creationId xmlns:a16="http://schemas.microsoft.com/office/drawing/2014/main" xmlns="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365">
                <a:extLst>
                  <a:ext uri="{FF2B5EF4-FFF2-40B4-BE49-F238E27FC236}">
                    <a16:creationId xmlns:a16="http://schemas.microsoft.com/office/drawing/2014/main" xmlns="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366">
                <a:extLst>
                  <a:ext uri="{FF2B5EF4-FFF2-40B4-BE49-F238E27FC236}">
                    <a16:creationId xmlns:a16="http://schemas.microsoft.com/office/drawing/2014/main" xmlns="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367">
                <a:extLst>
                  <a:ext uri="{FF2B5EF4-FFF2-40B4-BE49-F238E27FC236}">
                    <a16:creationId xmlns:a16="http://schemas.microsoft.com/office/drawing/2014/main" xmlns="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368">
                <a:extLst>
                  <a:ext uri="{FF2B5EF4-FFF2-40B4-BE49-F238E27FC236}">
                    <a16:creationId xmlns:a16="http://schemas.microsoft.com/office/drawing/2014/main" xmlns="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369">
                <a:extLst>
                  <a:ext uri="{FF2B5EF4-FFF2-40B4-BE49-F238E27FC236}">
                    <a16:creationId xmlns:a16="http://schemas.microsoft.com/office/drawing/2014/main" xmlns="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370">
                <a:extLst>
                  <a:ext uri="{FF2B5EF4-FFF2-40B4-BE49-F238E27FC236}">
                    <a16:creationId xmlns:a16="http://schemas.microsoft.com/office/drawing/2014/main" xmlns="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371">
                <a:extLst>
                  <a:ext uri="{FF2B5EF4-FFF2-40B4-BE49-F238E27FC236}">
                    <a16:creationId xmlns:a16="http://schemas.microsoft.com/office/drawing/2014/main" xmlns="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372">
                <a:extLst>
                  <a:ext uri="{FF2B5EF4-FFF2-40B4-BE49-F238E27FC236}">
                    <a16:creationId xmlns:a16="http://schemas.microsoft.com/office/drawing/2014/main" xmlns="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373">
                <a:extLst>
                  <a:ext uri="{FF2B5EF4-FFF2-40B4-BE49-F238E27FC236}">
                    <a16:creationId xmlns:a16="http://schemas.microsoft.com/office/drawing/2014/main" xmlns="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374">
                <a:extLst>
                  <a:ext uri="{FF2B5EF4-FFF2-40B4-BE49-F238E27FC236}">
                    <a16:creationId xmlns:a16="http://schemas.microsoft.com/office/drawing/2014/main" xmlns="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375">
                <a:extLst>
                  <a:ext uri="{FF2B5EF4-FFF2-40B4-BE49-F238E27FC236}">
                    <a16:creationId xmlns:a16="http://schemas.microsoft.com/office/drawing/2014/main" xmlns="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376">
                <a:extLst>
                  <a:ext uri="{FF2B5EF4-FFF2-40B4-BE49-F238E27FC236}">
                    <a16:creationId xmlns:a16="http://schemas.microsoft.com/office/drawing/2014/main" xmlns="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377">
                <a:extLst>
                  <a:ext uri="{FF2B5EF4-FFF2-40B4-BE49-F238E27FC236}">
                    <a16:creationId xmlns:a16="http://schemas.microsoft.com/office/drawing/2014/main" xmlns="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378">
                <a:extLst>
                  <a:ext uri="{FF2B5EF4-FFF2-40B4-BE49-F238E27FC236}">
                    <a16:creationId xmlns:a16="http://schemas.microsoft.com/office/drawing/2014/main" xmlns="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379">
                <a:extLst>
                  <a:ext uri="{FF2B5EF4-FFF2-40B4-BE49-F238E27FC236}">
                    <a16:creationId xmlns:a16="http://schemas.microsoft.com/office/drawing/2014/main" xmlns="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380">
                <a:extLst>
                  <a:ext uri="{FF2B5EF4-FFF2-40B4-BE49-F238E27FC236}">
                    <a16:creationId xmlns:a16="http://schemas.microsoft.com/office/drawing/2014/main" xmlns="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381">
                <a:extLst>
                  <a:ext uri="{FF2B5EF4-FFF2-40B4-BE49-F238E27FC236}">
                    <a16:creationId xmlns:a16="http://schemas.microsoft.com/office/drawing/2014/main" xmlns="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382">
                <a:extLst>
                  <a:ext uri="{FF2B5EF4-FFF2-40B4-BE49-F238E27FC236}">
                    <a16:creationId xmlns:a16="http://schemas.microsoft.com/office/drawing/2014/main" xmlns="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383">
                <a:extLst>
                  <a:ext uri="{FF2B5EF4-FFF2-40B4-BE49-F238E27FC236}">
                    <a16:creationId xmlns:a16="http://schemas.microsoft.com/office/drawing/2014/main" xmlns="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384">
                <a:extLst>
                  <a:ext uri="{FF2B5EF4-FFF2-40B4-BE49-F238E27FC236}">
                    <a16:creationId xmlns:a16="http://schemas.microsoft.com/office/drawing/2014/main" xmlns="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385">
                <a:extLst>
                  <a:ext uri="{FF2B5EF4-FFF2-40B4-BE49-F238E27FC236}">
                    <a16:creationId xmlns:a16="http://schemas.microsoft.com/office/drawing/2014/main" xmlns="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386">
                <a:extLst>
                  <a:ext uri="{FF2B5EF4-FFF2-40B4-BE49-F238E27FC236}">
                    <a16:creationId xmlns:a16="http://schemas.microsoft.com/office/drawing/2014/main" xmlns="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387">
                <a:extLst>
                  <a:ext uri="{FF2B5EF4-FFF2-40B4-BE49-F238E27FC236}">
                    <a16:creationId xmlns:a16="http://schemas.microsoft.com/office/drawing/2014/main" xmlns="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388">
                <a:extLst>
                  <a:ext uri="{FF2B5EF4-FFF2-40B4-BE49-F238E27FC236}">
                    <a16:creationId xmlns:a16="http://schemas.microsoft.com/office/drawing/2014/main" xmlns="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389">
                <a:extLst>
                  <a:ext uri="{FF2B5EF4-FFF2-40B4-BE49-F238E27FC236}">
                    <a16:creationId xmlns:a16="http://schemas.microsoft.com/office/drawing/2014/main" xmlns="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390">
                <a:extLst>
                  <a:ext uri="{FF2B5EF4-FFF2-40B4-BE49-F238E27FC236}">
                    <a16:creationId xmlns:a16="http://schemas.microsoft.com/office/drawing/2014/main" xmlns="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391">
                <a:extLst>
                  <a:ext uri="{FF2B5EF4-FFF2-40B4-BE49-F238E27FC236}">
                    <a16:creationId xmlns:a16="http://schemas.microsoft.com/office/drawing/2014/main" xmlns="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392">
                <a:extLst>
                  <a:ext uri="{FF2B5EF4-FFF2-40B4-BE49-F238E27FC236}">
                    <a16:creationId xmlns:a16="http://schemas.microsoft.com/office/drawing/2014/main" xmlns="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393">
                <a:extLst>
                  <a:ext uri="{FF2B5EF4-FFF2-40B4-BE49-F238E27FC236}">
                    <a16:creationId xmlns:a16="http://schemas.microsoft.com/office/drawing/2014/main" xmlns="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394">
                <a:extLst>
                  <a:ext uri="{FF2B5EF4-FFF2-40B4-BE49-F238E27FC236}">
                    <a16:creationId xmlns:a16="http://schemas.microsoft.com/office/drawing/2014/main" xmlns="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395">
                <a:extLst>
                  <a:ext uri="{FF2B5EF4-FFF2-40B4-BE49-F238E27FC236}">
                    <a16:creationId xmlns:a16="http://schemas.microsoft.com/office/drawing/2014/main" xmlns="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396">
                <a:extLst>
                  <a:ext uri="{FF2B5EF4-FFF2-40B4-BE49-F238E27FC236}">
                    <a16:creationId xmlns:a16="http://schemas.microsoft.com/office/drawing/2014/main" xmlns="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397">
                <a:extLst>
                  <a:ext uri="{FF2B5EF4-FFF2-40B4-BE49-F238E27FC236}">
                    <a16:creationId xmlns:a16="http://schemas.microsoft.com/office/drawing/2014/main" xmlns="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398">
                <a:extLst>
                  <a:ext uri="{FF2B5EF4-FFF2-40B4-BE49-F238E27FC236}">
                    <a16:creationId xmlns:a16="http://schemas.microsoft.com/office/drawing/2014/main" xmlns="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399">
                <a:extLst>
                  <a:ext uri="{FF2B5EF4-FFF2-40B4-BE49-F238E27FC236}">
                    <a16:creationId xmlns:a16="http://schemas.microsoft.com/office/drawing/2014/main" xmlns="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400">
                <a:extLst>
                  <a:ext uri="{FF2B5EF4-FFF2-40B4-BE49-F238E27FC236}">
                    <a16:creationId xmlns:a16="http://schemas.microsoft.com/office/drawing/2014/main" xmlns="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401">
                <a:extLst>
                  <a:ext uri="{FF2B5EF4-FFF2-40B4-BE49-F238E27FC236}">
                    <a16:creationId xmlns:a16="http://schemas.microsoft.com/office/drawing/2014/main" xmlns="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402">
                <a:extLst>
                  <a:ext uri="{FF2B5EF4-FFF2-40B4-BE49-F238E27FC236}">
                    <a16:creationId xmlns:a16="http://schemas.microsoft.com/office/drawing/2014/main" xmlns="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403">
                <a:extLst>
                  <a:ext uri="{FF2B5EF4-FFF2-40B4-BE49-F238E27FC236}">
                    <a16:creationId xmlns:a16="http://schemas.microsoft.com/office/drawing/2014/main" xmlns="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404">
                <a:extLst>
                  <a:ext uri="{FF2B5EF4-FFF2-40B4-BE49-F238E27FC236}">
                    <a16:creationId xmlns:a16="http://schemas.microsoft.com/office/drawing/2014/main" xmlns="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405">
                <a:extLst>
                  <a:ext uri="{FF2B5EF4-FFF2-40B4-BE49-F238E27FC236}">
                    <a16:creationId xmlns:a16="http://schemas.microsoft.com/office/drawing/2014/main" xmlns="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406">
                <a:extLst>
                  <a:ext uri="{FF2B5EF4-FFF2-40B4-BE49-F238E27FC236}">
                    <a16:creationId xmlns:a16="http://schemas.microsoft.com/office/drawing/2014/main" xmlns="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407">
                <a:extLst>
                  <a:ext uri="{FF2B5EF4-FFF2-40B4-BE49-F238E27FC236}">
                    <a16:creationId xmlns:a16="http://schemas.microsoft.com/office/drawing/2014/main" xmlns="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408">
                <a:extLst>
                  <a:ext uri="{FF2B5EF4-FFF2-40B4-BE49-F238E27FC236}">
                    <a16:creationId xmlns:a16="http://schemas.microsoft.com/office/drawing/2014/main" xmlns="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409">
                <a:extLst>
                  <a:ext uri="{FF2B5EF4-FFF2-40B4-BE49-F238E27FC236}">
                    <a16:creationId xmlns:a16="http://schemas.microsoft.com/office/drawing/2014/main" xmlns="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410">
                <a:extLst>
                  <a:ext uri="{FF2B5EF4-FFF2-40B4-BE49-F238E27FC236}">
                    <a16:creationId xmlns:a16="http://schemas.microsoft.com/office/drawing/2014/main" xmlns="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411">
                <a:extLst>
                  <a:ext uri="{FF2B5EF4-FFF2-40B4-BE49-F238E27FC236}">
                    <a16:creationId xmlns:a16="http://schemas.microsoft.com/office/drawing/2014/main" xmlns="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412">
                <a:extLst>
                  <a:ext uri="{FF2B5EF4-FFF2-40B4-BE49-F238E27FC236}">
                    <a16:creationId xmlns:a16="http://schemas.microsoft.com/office/drawing/2014/main" xmlns="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413">
                <a:extLst>
                  <a:ext uri="{FF2B5EF4-FFF2-40B4-BE49-F238E27FC236}">
                    <a16:creationId xmlns:a16="http://schemas.microsoft.com/office/drawing/2014/main" xmlns="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414">
                <a:extLst>
                  <a:ext uri="{FF2B5EF4-FFF2-40B4-BE49-F238E27FC236}">
                    <a16:creationId xmlns:a16="http://schemas.microsoft.com/office/drawing/2014/main" xmlns="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415">
                <a:extLst>
                  <a:ext uri="{FF2B5EF4-FFF2-40B4-BE49-F238E27FC236}">
                    <a16:creationId xmlns:a16="http://schemas.microsoft.com/office/drawing/2014/main" xmlns="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416">
                <a:extLst>
                  <a:ext uri="{FF2B5EF4-FFF2-40B4-BE49-F238E27FC236}">
                    <a16:creationId xmlns:a16="http://schemas.microsoft.com/office/drawing/2014/main" xmlns="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417">
                <a:extLst>
                  <a:ext uri="{FF2B5EF4-FFF2-40B4-BE49-F238E27FC236}">
                    <a16:creationId xmlns:a16="http://schemas.microsoft.com/office/drawing/2014/main" xmlns="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418">
                <a:extLst>
                  <a:ext uri="{FF2B5EF4-FFF2-40B4-BE49-F238E27FC236}">
                    <a16:creationId xmlns:a16="http://schemas.microsoft.com/office/drawing/2014/main" xmlns="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419">
                <a:extLst>
                  <a:ext uri="{FF2B5EF4-FFF2-40B4-BE49-F238E27FC236}">
                    <a16:creationId xmlns:a16="http://schemas.microsoft.com/office/drawing/2014/main" xmlns="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455" name="Strelica udesno 454"/>
          <p:cNvSpPr/>
          <p:nvPr/>
        </p:nvSpPr>
        <p:spPr>
          <a:xfrm>
            <a:off x="770449" y="3668477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09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OBRANA 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3" name="Pravokutnik 2"/>
          <p:cNvSpPr/>
          <p:nvPr/>
        </p:nvSpPr>
        <p:spPr>
          <a:xfrm>
            <a:off x="4785373" y="2003417"/>
            <a:ext cx="93362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obrana pred tročlanim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povjerenstvom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traje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najduže 30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minuta</a:t>
            </a:r>
          </a:p>
          <a:p>
            <a:pPr marL="0" lvl="1"/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lvl="1"/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    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Od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učenika se očekuje da: 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samostalno predstavi osnovne teze svoga rada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pokaže samostalno vladanje obrađenom temom</a:t>
            </a:r>
          </a:p>
          <a:p>
            <a:pPr marL="285750" lvl="3" indent="-285750"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odgovori na pitanja ispitivača</a:t>
            </a:r>
          </a:p>
        </p:txBody>
      </p:sp>
      <p:sp>
        <p:nvSpPr>
          <p:cNvPr id="247" name="TekstniOkvir 246"/>
          <p:cNvSpPr txBox="1"/>
          <p:nvPr/>
        </p:nvSpPr>
        <p:spPr>
          <a:xfrm>
            <a:off x="1618916" y="333807"/>
            <a:ext cx="8686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OBRANA ZAVRŠNOG RADA</a:t>
            </a:r>
            <a:endParaRPr lang="hr-HR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8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376389" y="340135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49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50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grpSp>
        <p:nvGrpSpPr>
          <p:cNvPr id="843" name="Group 2">
            <a:extLst>
              <a:ext uri="{FF2B5EF4-FFF2-40B4-BE49-F238E27FC236}">
                <a16:creationId xmlns=""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390444" y="2590419"/>
            <a:ext cx="3460580" cy="3046701"/>
            <a:chOff x="7338914" y="2546752"/>
            <a:chExt cx="4709648" cy="3723835"/>
          </a:xfrm>
        </p:grpSpPr>
        <p:grpSp>
          <p:nvGrpSpPr>
            <p:cNvPr id="844" name="Group 695">
              <a:extLst>
                <a:ext uri="{FF2B5EF4-FFF2-40B4-BE49-F238E27FC236}">
                  <a16:creationId xmlns=""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848" name="Freeform 18">
                <a:extLst>
                  <a:ext uri="{FF2B5EF4-FFF2-40B4-BE49-F238E27FC236}">
                    <a16:creationId xmlns=""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849" name="Group 697">
                <a:extLst>
                  <a:ext uri="{FF2B5EF4-FFF2-40B4-BE49-F238E27FC236}">
                    <a16:creationId xmlns=""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851" name="Rounded Rectangle 10">
                  <a:extLst>
                    <a:ext uri="{FF2B5EF4-FFF2-40B4-BE49-F238E27FC236}">
                      <a16:creationId xmlns=""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2" name="Rounded Rectangle 13">
                  <a:extLst>
                    <a:ext uri="{FF2B5EF4-FFF2-40B4-BE49-F238E27FC236}">
                      <a16:creationId xmlns=""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53" name="Chord 701">
                  <a:extLst>
                    <a:ext uri="{FF2B5EF4-FFF2-40B4-BE49-F238E27FC236}">
                      <a16:creationId xmlns=""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50" name="Freeform 18">
                <a:extLst>
                  <a:ext uri="{FF2B5EF4-FFF2-40B4-BE49-F238E27FC236}">
                    <a16:creationId xmlns=""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845" name="Graphic 33">
              <a:extLst>
                <a:ext uri="{FF2B5EF4-FFF2-40B4-BE49-F238E27FC236}">
                  <a16:creationId xmlns=""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846" name="Freeform: Shape 703">
                <a:extLst>
                  <a:ext uri="{FF2B5EF4-FFF2-40B4-BE49-F238E27FC236}">
                    <a16:creationId xmlns=""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7" name="Freeform: Shape 704">
                <a:extLst>
                  <a:ext uri="{FF2B5EF4-FFF2-40B4-BE49-F238E27FC236}">
                    <a16:creationId xmlns=""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hr-HR" sz="3000" dirty="0" smtClean="0"/>
          </a:p>
          <a:p>
            <a:endParaRPr lang="hr-HR" sz="3000" dirty="0" smtClean="0"/>
          </a:p>
          <a:p>
            <a:r>
              <a:rPr lang="hr-HR" sz="12000" dirty="0" smtClean="0"/>
              <a:t>OBRANA ZAVRŠNOG RADA</a:t>
            </a:r>
            <a:endParaRPr lang="en-US" sz="12000" dirty="0"/>
          </a:p>
          <a:p>
            <a:endParaRPr lang="hr-HR" sz="12000" dirty="0"/>
          </a:p>
        </p:txBody>
      </p:sp>
      <p:sp>
        <p:nvSpPr>
          <p:cNvPr id="247" name="TekstniOkvir 246"/>
          <p:cNvSpPr txBox="1"/>
          <p:nvPr/>
        </p:nvSpPr>
        <p:spPr>
          <a:xfrm>
            <a:off x="1711917" y="1906879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hr-HR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hr-HR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8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506398" y="1974301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49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50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D23A8634-341D-B38B-8D84-18856A270D83}"/>
              </a:ext>
            </a:extLst>
          </p:cNvPr>
          <p:cNvGrpSpPr/>
          <p:nvPr/>
        </p:nvGrpSpPr>
        <p:grpSpPr>
          <a:xfrm>
            <a:off x="8096989" y="2915147"/>
            <a:ext cx="3326787" cy="2950465"/>
            <a:chOff x="2946495" y="1851394"/>
            <a:chExt cx="3326787" cy="2950465"/>
          </a:xfrm>
        </p:grpSpPr>
        <p:grpSp>
          <p:nvGrpSpPr>
            <p:cNvPr id="18" name="Group 469">
              <a:extLst>
                <a:ext uri="{FF2B5EF4-FFF2-40B4-BE49-F238E27FC236}">
                  <a16:creationId xmlns:a16="http://schemas.microsoft.com/office/drawing/2014/main" xmlns="" id="{9DB37386-088E-29CB-AFFA-C9C76A0A6419}"/>
                </a:ext>
              </a:extLst>
            </p:cNvPr>
            <p:cNvGrpSpPr/>
            <p:nvPr/>
          </p:nvGrpSpPr>
          <p:grpSpPr>
            <a:xfrm>
              <a:off x="2946495" y="2579725"/>
              <a:ext cx="1155913" cy="959986"/>
              <a:chOff x="2916939" y="2583706"/>
              <a:chExt cx="1155913" cy="959986"/>
            </a:xfrm>
          </p:grpSpPr>
          <p:sp>
            <p:nvSpPr>
              <p:cNvPr id="46" name="Freeform: Shape 470">
                <a:extLst>
                  <a:ext uri="{FF2B5EF4-FFF2-40B4-BE49-F238E27FC236}">
                    <a16:creationId xmlns:a16="http://schemas.microsoft.com/office/drawing/2014/main" xmlns="" id="{59A1FE37-A2FA-A75B-241A-5AB6840F9172}"/>
                  </a:ext>
                </a:extLst>
              </p:cNvPr>
              <p:cNvSpPr/>
              <p:nvPr/>
            </p:nvSpPr>
            <p:spPr>
              <a:xfrm>
                <a:off x="3201851" y="3045391"/>
                <a:ext cx="871001" cy="498301"/>
              </a:xfrm>
              <a:custGeom>
                <a:avLst/>
                <a:gdLst>
                  <a:gd name="connsiteX0" fmla="*/ 803765 w 976325"/>
                  <a:gd name="connsiteY0" fmla="*/ 558508 h 558557"/>
                  <a:gd name="connsiteX1" fmla="*/ 553362 w 976325"/>
                  <a:gd name="connsiteY1" fmla="*/ 528321 h 558557"/>
                  <a:gd name="connsiteX2" fmla="*/ 0 w 976325"/>
                  <a:gd name="connsiteY2" fmla="*/ 57949 h 558557"/>
                  <a:gd name="connsiteX3" fmla="*/ 136683 w 976325"/>
                  <a:gd name="connsiteY3" fmla="*/ 0 h 558557"/>
                  <a:gd name="connsiteX4" fmla="*/ 589289 w 976325"/>
                  <a:gd name="connsiteY4" fmla="*/ 384315 h 558557"/>
                  <a:gd name="connsiteX5" fmla="*/ 881756 w 976325"/>
                  <a:gd name="connsiteY5" fmla="*/ 406386 h 558557"/>
                  <a:gd name="connsiteX6" fmla="*/ 913527 w 976325"/>
                  <a:gd name="connsiteY6" fmla="*/ 391540 h 558557"/>
                  <a:gd name="connsiteX7" fmla="*/ 976326 w 976325"/>
                  <a:gd name="connsiteY7" fmla="*/ 526095 h 558557"/>
                  <a:gd name="connsiteX8" fmla="*/ 924167 w 976325"/>
                  <a:gd name="connsiteY8" fmla="*/ 550442 h 558557"/>
                  <a:gd name="connsiteX9" fmla="*/ 913527 w 976325"/>
                  <a:gd name="connsiteY9" fmla="*/ 552026 h 558557"/>
                  <a:gd name="connsiteX10" fmla="*/ 803765 w 976325"/>
                  <a:gd name="connsiteY10" fmla="*/ 558558 h 55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6325" h="558557">
                    <a:moveTo>
                      <a:pt x="803765" y="558508"/>
                    </a:moveTo>
                    <a:cubicBezTo>
                      <a:pt x="738492" y="558508"/>
                      <a:pt x="649812" y="552372"/>
                      <a:pt x="553362" y="528321"/>
                    </a:cubicBezTo>
                    <a:cubicBezTo>
                      <a:pt x="294447" y="463741"/>
                      <a:pt x="103081" y="301078"/>
                      <a:pt x="0" y="57949"/>
                    </a:cubicBezTo>
                    <a:lnTo>
                      <a:pt x="136683" y="0"/>
                    </a:lnTo>
                    <a:cubicBezTo>
                      <a:pt x="222097" y="201362"/>
                      <a:pt x="374368" y="330671"/>
                      <a:pt x="589289" y="384315"/>
                    </a:cubicBezTo>
                    <a:cubicBezTo>
                      <a:pt x="727951" y="418906"/>
                      <a:pt x="847610" y="410048"/>
                      <a:pt x="881756" y="406386"/>
                    </a:cubicBezTo>
                    <a:lnTo>
                      <a:pt x="913527" y="391540"/>
                    </a:lnTo>
                    <a:lnTo>
                      <a:pt x="976326" y="526095"/>
                    </a:lnTo>
                    <a:lnTo>
                      <a:pt x="924167" y="550442"/>
                    </a:lnTo>
                    <a:lnTo>
                      <a:pt x="913527" y="552026"/>
                    </a:lnTo>
                    <a:cubicBezTo>
                      <a:pt x="910162" y="552520"/>
                      <a:pt x="868444" y="558558"/>
                      <a:pt x="803765" y="558558"/>
                    </a:cubicBezTo>
                    <a:close/>
                  </a:path>
                </a:pathLst>
              </a:custGeom>
              <a:solidFill>
                <a:srgbClr val="7E9EBB"/>
              </a:solidFill>
              <a:ln w="4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7" name="Group 471">
                <a:extLst>
                  <a:ext uri="{FF2B5EF4-FFF2-40B4-BE49-F238E27FC236}">
                    <a16:creationId xmlns:a16="http://schemas.microsoft.com/office/drawing/2014/main" xmlns="" id="{25738C29-10B5-9D73-A788-5C2E5F8FEE78}"/>
                  </a:ext>
                </a:extLst>
              </p:cNvPr>
              <p:cNvGrpSpPr/>
              <p:nvPr/>
            </p:nvGrpSpPr>
            <p:grpSpPr>
              <a:xfrm>
                <a:off x="2916939" y="2583706"/>
                <a:ext cx="414507" cy="521600"/>
                <a:chOff x="2916939" y="2583706"/>
                <a:chExt cx="414507" cy="521600"/>
              </a:xfrm>
            </p:grpSpPr>
            <p:sp>
              <p:nvSpPr>
                <p:cNvPr id="48" name="Freeform: Shape 472">
                  <a:extLst>
                    <a:ext uri="{FF2B5EF4-FFF2-40B4-BE49-F238E27FC236}">
                      <a16:creationId xmlns:a16="http://schemas.microsoft.com/office/drawing/2014/main" xmlns="" id="{63627054-88FA-601F-9BA4-1392DA4182EB}"/>
                    </a:ext>
                  </a:extLst>
                </p:cNvPr>
                <p:cNvSpPr/>
                <p:nvPr/>
              </p:nvSpPr>
              <p:spPr>
                <a:xfrm>
                  <a:off x="2916939" y="2583706"/>
                  <a:ext cx="414507" cy="521600"/>
                </a:xfrm>
                <a:custGeom>
                  <a:avLst/>
                  <a:gdLst>
                    <a:gd name="connsiteX0" fmla="*/ 273076 w 464630"/>
                    <a:gd name="connsiteY0" fmla="*/ 39 h 584674"/>
                    <a:gd name="connsiteX1" fmla="*/ 417595 w 464630"/>
                    <a:gd name="connsiteY1" fmla="*/ 89700 h 584674"/>
                    <a:gd name="connsiteX2" fmla="*/ 417644 w 464630"/>
                    <a:gd name="connsiteY2" fmla="*/ 89700 h 584674"/>
                    <a:gd name="connsiteX3" fmla="*/ 401215 w 464630"/>
                    <a:gd name="connsiteY3" fmla="*/ 276216 h 584674"/>
                    <a:gd name="connsiteX4" fmla="*/ 397719 w 464630"/>
                    <a:gd name="connsiteY4" fmla="*/ 277925 h 584674"/>
                    <a:gd name="connsiteX5" fmla="*/ 407797 w 464630"/>
                    <a:gd name="connsiteY5" fmla="*/ 290914 h 584674"/>
                    <a:gd name="connsiteX6" fmla="*/ 417101 w 464630"/>
                    <a:gd name="connsiteY6" fmla="*/ 384691 h 584674"/>
                    <a:gd name="connsiteX7" fmla="*/ 461243 w 464630"/>
                    <a:gd name="connsiteY7" fmla="*/ 480696 h 584674"/>
                    <a:gd name="connsiteX8" fmla="*/ 461194 w 464630"/>
                    <a:gd name="connsiteY8" fmla="*/ 480696 h 584674"/>
                    <a:gd name="connsiteX9" fmla="*/ 443230 w 464630"/>
                    <a:gd name="connsiteY9" fmla="*/ 530331 h 584674"/>
                    <a:gd name="connsiteX10" fmla="*/ 337229 w 464630"/>
                    <a:gd name="connsiteY10" fmla="*/ 581005 h 584674"/>
                    <a:gd name="connsiteX11" fmla="*/ 287198 w 464630"/>
                    <a:gd name="connsiteY11" fmla="*/ 563438 h 584674"/>
                    <a:gd name="connsiteX12" fmla="*/ 240185 w 464630"/>
                    <a:gd name="connsiteY12" fmla="*/ 466196 h 584674"/>
                    <a:gd name="connsiteX13" fmla="*/ 175667 w 464630"/>
                    <a:gd name="connsiteY13" fmla="*/ 399958 h 584674"/>
                    <a:gd name="connsiteX14" fmla="*/ 172926 w 464630"/>
                    <a:gd name="connsiteY14" fmla="*/ 387813 h 584674"/>
                    <a:gd name="connsiteX15" fmla="*/ 172833 w 464630"/>
                    <a:gd name="connsiteY15" fmla="*/ 387858 h 584674"/>
                    <a:gd name="connsiteX16" fmla="*/ 29915 w 464630"/>
                    <a:gd name="connsiteY16" fmla="*/ 314865 h 584674"/>
                    <a:gd name="connsiteX17" fmla="*/ 6211 w 464630"/>
                    <a:gd name="connsiteY17" fmla="*/ 179568 h 584674"/>
                    <a:gd name="connsiteX18" fmla="*/ 116369 w 464630"/>
                    <a:gd name="connsiteY18" fmla="*/ 179568 h 584674"/>
                    <a:gd name="connsiteX19" fmla="*/ 176940 w 464630"/>
                    <a:gd name="connsiteY19" fmla="*/ 286955 h 584674"/>
                    <a:gd name="connsiteX20" fmla="*/ 182562 w 464630"/>
                    <a:gd name="connsiteY20" fmla="*/ 290612 h 584674"/>
                    <a:gd name="connsiteX21" fmla="*/ 199211 w 464630"/>
                    <a:gd name="connsiteY21" fmla="*/ 263245 h 584674"/>
                    <a:gd name="connsiteX22" fmla="*/ 287058 w 464630"/>
                    <a:gd name="connsiteY22" fmla="*/ 221857 h 584674"/>
                    <a:gd name="connsiteX23" fmla="*/ 305295 w 464630"/>
                    <a:gd name="connsiteY23" fmla="*/ 224351 h 584674"/>
                    <a:gd name="connsiteX24" fmla="*/ 308279 w 464630"/>
                    <a:gd name="connsiteY24" fmla="*/ 220890 h 584674"/>
                    <a:gd name="connsiteX25" fmla="*/ 237364 w 464630"/>
                    <a:gd name="connsiteY25" fmla="*/ 96876 h 584674"/>
                    <a:gd name="connsiteX26" fmla="*/ 190549 w 464630"/>
                    <a:gd name="connsiteY26" fmla="*/ 12847 h 584674"/>
                    <a:gd name="connsiteX27" fmla="*/ 273076 w 464630"/>
                    <a:gd name="connsiteY27" fmla="*/ 39 h 5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64630" h="584674">
                      <a:moveTo>
                        <a:pt x="273076" y="39"/>
                      </a:moveTo>
                      <a:cubicBezTo>
                        <a:pt x="344590" y="1478"/>
                        <a:pt x="385491" y="42082"/>
                        <a:pt x="417595" y="89700"/>
                      </a:cubicBezTo>
                      <a:lnTo>
                        <a:pt x="417644" y="89700"/>
                      </a:lnTo>
                      <a:cubicBezTo>
                        <a:pt x="460747" y="173531"/>
                        <a:pt x="401215" y="276216"/>
                        <a:pt x="401215" y="276216"/>
                      </a:cubicBezTo>
                      <a:lnTo>
                        <a:pt x="397719" y="277925"/>
                      </a:lnTo>
                      <a:lnTo>
                        <a:pt x="407797" y="290914"/>
                      </a:lnTo>
                      <a:cubicBezTo>
                        <a:pt x="422235" y="319010"/>
                        <a:pt x="426330" y="352352"/>
                        <a:pt x="417101" y="384691"/>
                      </a:cubicBezTo>
                      <a:lnTo>
                        <a:pt x="461243" y="480696"/>
                      </a:lnTo>
                      <a:lnTo>
                        <a:pt x="461194" y="480696"/>
                      </a:lnTo>
                      <a:cubicBezTo>
                        <a:pt x="469755" y="499352"/>
                        <a:pt x="461787" y="521473"/>
                        <a:pt x="443230" y="530331"/>
                      </a:cubicBezTo>
                      <a:lnTo>
                        <a:pt x="337229" y="581005"/>
                      </a:lnTo>
                      <a:cubicBezTo>
                        <a:pt x="318572" y="589913"/>
                        <a:pt x="296204" y="582045"/>
                        <a:pt x="287198" y="563438"/>
                      </a:cubicBezTo>
                      <a:lnTo>
                        <a:pt x="240185" y="466196"/>
                      </a:lnTo>
                      <a:cubicBezTo>
                        <a:pt x="210320" y="452538"/>
                        <a:pt x="187866" y="428487"/>
                        <a:pt x="175667" y="399958"/>
                      </a:cubicBezTo>
                      <a:lnTo>
                        <a:pt x="172926" y="387813"/>
                      </a:lnTo>
                      <a:lnTo>
                        <a:pt x="172833" y="387858"/>
                      </a:lnTo>
                      <a:cubicBezTo>
                        <a:pt x="172833" y="387858"/>
                        <a:pt x="97415" y="384840"/>
                        <a:pt x="29915" y="314865"/>
                      </a:cubicBezTo>
                      <a:cubicBezTo>
                        <a:pt x="-5666" y="277998"/>
                        <a:pt x="-3637" y="223166"/>
                        <a:pt x="6211" y="179568"/>
                      </a:cubicBezTo>
                      <a:lnTo>
                        <a:pt x="116369" y="179568"/>
                      </a:lnTo>
                      <a:cubicBezTo>
                        <a:pt x="62428" y="278196"/>
                        <a:pt x="176940" y="286955"/>
                        <a:pt x="176940" y="286955"/>
                      </a:cubicBezTo>
                      <a:lnTo>
                        <a:pt x="182562" y="290612"/>
                      </a:lnTo>
                      <a:lnTo>
                        <a:pt x="199211" y="263245"/>
                      </a:lnTo>
                      <a:cubicBezTo>
                        <a:pt x="222088" y="238763"/>
                        <a:pt x="254024" y="223959"/>
                        <a:pt x="287058" y="221857"/>
                      </a:cubicBezTo>
                      <a:lnTo>
                        <a:pt x="305295" y="224351"/>
                      </a:lnTo>
                      <a:lnTo>
                        <a:pt x="308279" y="220890"/>
                      </a:lnTo>
                      <a:cubicBezTo>
                        <a:pt x="394138" y="108406"/>
                        <a:pt x="237364" y="96876"/>
                        <a:pt x="237364" y="96876"/>
                      </a:cubicBezTo>
                      <a:lnTo>
                        <a:pt x="190549" y="12847"/>
                      </a:lnTo>
                      <a:cubicBezTo>
                        <a:pt x="221998" y="3432"/>
                        <a:pt x="249238" y="-440"/>
                        <a:pt x="273076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9" name="Freeform: Shape 473">
                  <a:extLst>
                    <a:ext uri="{FF2B5EF4-FFF2-40B4-BE49-F238E27FC236}">
                      <a16:creationId xmlns:a16="http://schemas.microsoft.com/office/drawing/2014/main" xmlns="" id="{48717077-5BA2-33D1-B8D3-AB6297E6F0E2}"/>
                    </a:ext>
                  </a:extLst>
                </p:cNvPr>
                <p:cNvSpPr/>
                <p:nvPr/>
              </p:nvSpPr>
              <p:spPr>
                <a:xfrm>
                  <a:off x="3088139" y="2804749"/>
                  <a:ext cx="181646" cy="181650"/>
                </a:xfrm>
                <a:custGeom>
                  <a:avLst/>
                  <a:gdLst>
                    <a:gd name="connsiteX0" fmla="*/ 67880 w 203611"/>
                    <a:gd name="connsiteY0" fmla="*/ 197788 h 203616"/>
                    <a:gd name="connsiteX1" fmla="*/ 5823 w 203611"/>
                    <a:gd name="connsiteY1" fmla="*/ 67885 h 203616"/>
                    <a:gd name="connsiteX2" fmla="*/ 135726 w 203611"/>
                    <a:gd name="connsiteY2" fmla="*/ 5829 h 203616"/>
                    <a:gd name="connsiteX3" fmla="*/ 197783 w 203611"/>
                    <a:gd name="connsiteY3" fmla="*/ 135732 h 203616"/>
                    <a:gd name="connsiteX4" fmla="*/ 67880 w 203611"/>
                    <a:gd name="connsiteY4" fmla="*/ 197788 h 203616"/>
                    <a:gd name="connsiteX5" fmla="*/ 120880 w 203611"/>
                    <a:gd name="connsiteY5" fmla="*/ 47794 h 203616"/>
                    <a:gd name="connsiteX6" fmla="*/ 47788 w 203611"/>
                    <a:gd name="connsiteY6" fmla="*/ 82731 h 203616"/>
                    <a:gd name="connsiteX7" fmla="*/ 82726 w 203611"/>
                    <a:gd name="connsiteY7" fmla="*/ 155823 h 203616"/>
                    <a:gd name="connsiteX8" fmla="*/ 155818 w 203611"/>
                    <a:gd name="connsiteY8" fmla="*/ 120886 h 203616"/>
                    <a:gd name="connsiteX9" fmla="*/ 120880 w 203611"/>
                    <a:gd name="connsiteY9" fmla="*/ 47794 h 203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611" h="203616">
                      <a:moveTo>
                        <a:pt x="67880" y="197788"/>
                      </a:moveTo>
                      <a:cubicBezTo>
                        <a:pt x="14979" y="179082"/>
                        <a:pt x="-12883" y="120836"/>
                        <a:pt x="5823" y="67885"/>
                      </a:cubicBezTo>
                      <a:cubicBezTo>
                        <a:pt x="24530" y="14934"/>
                        <a:pt x="82776" y="-12877"/>
                        <a:pt x="135726" y="5829"/>
                      </a:cubicBezTo>
                      <a:cubicBezTo>
                        <a:pt x="188677" y="24535"/>
                        <a:pt x="216489" y="82781"/>
                        <a:pt x="197783" y="135732"/>
                      </a:cubicBezTo>
                      <a:cubicBezTo>
                        <a:pt x="179077" y="188683"/>
                        <a:pt x="120831" y="216494"/>
                        <a:pt x="67880" y="197788"/>
                      </a:cubicBezTo>
                      <a:close/>
                      <a:moveTo>
                        <a:pt x="120880" y="47794"/>
                      </a:moveTo>
                      <a:cubicBezTo>
                        <a:pt x="91089" y="37253"/>
                        <a:pt x="58329" y="52940"/>
                        <a:pt x="47788" y="82731"/>
                      </a:cubicBezTo>
                      <a:cubicBezTo>
                        <a:pt x="37248" y="112522"/>
                        <a:pt x="52935" y="145283"/>
                        <a:pt x="82726" y="155823"/>
                      </a:cubicBezTo>
                      <a:cubicBezTo>
                        <a:pt x="112517" y="166364"/>
                        <a:pt x="145277" y="150677"/>
                        <a:pt x="155818" y="120886"/>
                      </a:cubicBezTo>
                      <a:cubicBezTo>
                        <a:pt x="166359" y="91095"/>
                        <a:pt x="150671" y="58334"/>
                        <a:pt x="120880" y="47794"/>
                      </a:cubicBezTo>
                      <a:close/>
                    </a:path>
                  </a:pathLst>
                </a:custGeom>
                <a:solidFill>
                  <a:srgbClr val="0B323F"/>
                </a:solidFill>
                <a:ln w="49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9" name="Group 455">
              <a:extLst>
                <a:ext uri="{FF2B5EF4-FFF2-40B4-BE49-F238E27FC236}">
                  <a16:creationId xmlns:a16="http://schemas.microsoft.com/office/drawing/2014/main" xmlns="" id="{70541289-BF01-7C57-800E-E6322D5E2710}"/>
                </a:ext>
              </a:extLst>
            </p:cNvPr>
            <p:cNvGrpSpPr/>
            <p:nvPr/>
          </p:nvGrpSpPr>
          <p:grpSpPr>
            <a:xfrm>
              <a:off x="5106649" y="2579725"/>
              <a:ext cx="1166633" cy="954291"/>
              <a:chOff x="5077093" y="2583706"/>
              <a:chExt cx="1166633" cy="954291"/>
            </a:xfrm>
          </p:grpSpPr>
          <p:sp>
            <p:nvSpPr>
              <p:cNvPr id="42" name="Freeform: Shape 456">
                <a:extLst>
                  <a:ext uri="{FF2B5EF4-FFF2-40B4-BE49-F238E27FC236}">
                    <a16:creationId xmlns:a16="http://schemas.microsoft.com/office/drawing/2014/main" xmlns="" id="{C4B249FE-1ABF-10FF-EB9C-FA5EBA84DE9A}"/>
                  </a:ext>
                </a:extLst>
              </p:cNvPr>
              <p:cNvSpPr/>
              <p:nvPr/>
            </p:nvSpPr>
            <p:spPr>
              <a:xfrm>
                <a:off x="5077093" y="3039696"/>
                <a:ext cx="871001" cy="498301"/>
              </a:xfrm>
              <a:custGeom>
                <a:avLst/>
                <a:gdLst>
                  <a:gd name="connsiteX0" fmla="*/ 172561 w 976325"/>
                  <a:gd name="connsiteY0" fmla="*/ 558508 h 558557"/>
                  <a:gd name="connsiteX1" fmla="*/ 422964 w 976325"/>
                  <a:gd name="connsiteY1" fmla="*/ 528321 h 558557"/>
                  <a:gd name="connsiteX2" fmla="*/ 976326 w 976325"/>
                  <a:gd name="connsiteY2" fmla="*/ 57949 h 558557"/>
                  <a:gd name="connsiteX3" fmla="*/ 839643 w 976325"/>
                  <a:gd name="connsiteY3" fmla="*/ 0 h 558557"/>
                  <a:gd name="connsiteX4" fmla="*/ 387037 w 976325"/>
                  <a:gd name="connsiteY4" fmla="*/ 384315 h 558557"/>
                  <a:gd name="connsiteX5" fmla="*/ 94569 w 976325"/>
                  <a:gd name="connsiteY5" fmla="*/ 406386 h 558557"/>
                  <a:gd name="connsiteX6" fmla="*/ 62799 w 976325"/>
                  <a:gd name="connsiteY6" fmla="*/ 391540 h 558557"/>
                  <a:gd name="connsiteX7" fmla="*/ 0 w 976325"/>
                  <a:gd name="connsiteY7" fmla="*/ 526095 h 558557"/>
                  <a:gd name="connsiteX8" fmla="*/ 52159 w 976325"/>
                  <a:gd name="connsiteY8" fmla="*/ 550442 h 558557"/>
                  <a:gd name="connsiteX9" fmla="*/ 62799 w 976325"/>
                  <a:gd name="connsiteY9" fmla="*/ 552026 h 558557"/>
                  <a:gd name="connsiteX10" fmla="*/ 172561 w 976325"/>
                  <a:gd name="connsiteY10" fmla="*/ 558558 h 55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6325" h="558557">
                    <a:moveTo>
                      <a:pt x="172561" y="558508"/>
                    </a:moveTo>
                    <a:cubicBezTo>
                      <a:pt x="237834" y="558508"/>
                      <a:pt x="326514" y="552372"/>
                      <a:pt x="422964" y="528321"/>
                    </a:cubicBezTo>
                    <a:cubicBezTo>
                      <a:pt x="681879" y="463741"/>
                      <a:pt x="873245" y="301078"/>
                      <a:pt x="976326" y="57949"/>
                    </a:cubicBezTo>
                    <a:lnTo>
                      <a:pt x="839643" y="0"/>
                    </a:lnTo>
                    <a:cubicBezTo>
                      <a:pt x="754229" y="201362"/>
                      <a:pt x="601958" y="330671"/>
                      <a:pt x="387037" y="384315"/>
                    </a:cubicBezTo>
                    <a:cubicBezTo>
                      <a:pt x="248374" y="418906"/>
                      <a:pt x="128715" y="410048"/>
                      <a:pt x="94569" y="406386"/>
                    </a:cubicBezTo>
                    <a:lnTo>
                      <a:pt x="62799" y="391540"/>
                    </a:lnTo>
                    <a:lnTo>
                      <a:pt x="0" y="526095"/>
                    </a:lnTo>
                    <a:lnTo>
                      <a:pt x="52159" y="550442"/>
                    </a:lnTo>
                    <a:lnTo>
                      <a:pt x="62799" y="552026"/>
                    </a:lnTo>
                    <a:cubicBezTo>
                      <a:pt x="66164" y="552520"/>
                      <a:pt x="107881" y="558558"/>
                      <a:pt x="172561" y="558558"/>
                    </a:cubicBezTo>
                    <a:close/>
                  </a:path>
                </a:pathLst>
              </a:custGeom>
              <a:solidFill>
                <a:srgbClr val="7E9EBB"/>
              </a:solidFill>
              <a:ln w="4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3" name="Group 461">
                <a:extLst>
                  <a:ext uri="{FF2B5EF4-FFF2-40B4-BE49-F238E27FC236}">
                    <a16:creationId xmlns:a16="http://schemas.microsoft.com/office/drawing/2014/main" xmlns="" id="{9669D611-8276-6741-02CE-269C11C49465}"/>
                  </a:ext>
                </a:extLst>
              </p:cNvPr>
              <p:cNvGrpSpPr/>
              <p:nvPr/>
            </p:nvGrpSpPr>
            <p:grpSpPr>
              <a:xfrm>
                <a:off x="5829220" y="2583706"/>
                <a:ext cx="414506" cy="521600"/>
                <a:chOff x="5829220" y="2583706"/>
                <a:chExt cx="414506" cy="521600"/>
              </a:xfrm>
            </p:grpSpPr>
            <p:sp>
              <p:nvSpPr>
                <p:cNvPr id="44" name="Freeform: Shape 464">
                  <a:extLst>
                    <a:ext uri="{FF2B5EF4-FFF2-40B4-BE49-F238E27FC236}">
                      <a16:creationId xmlns:a16="http://schemas.microsoft.com/office/drawing/2014/main" xmlns="" id="{373E94D1-62D4-8B78-5232-6ADC16B61DA0}"/>
                    </a:ext>
                  </a:extLst>
                </p:cNvPr>
                <p:cNvSpPr/>
                <p:nvPr/>
              </p:nvSpPr>
              <p:spPr>
                <a:xfrm>
                  <a:off x="5829220" y="2583706"/>
                  <a:ext cx="414506" cy="521600"/>
                </a:xfrm>
                <a:custGeom>
                  <a:avLst/>
                  <a:gdLst>
                    <a:gd name="connsiteX0" fmla="*/ 191554 w 464629"/>
                    <a:gd name="connsiteY0" fmla="*/ 39 h 584674"/>
                    <a:gd name="connsiteX1" fmla="*/ 274080 w 464629"/>
                    <a:gd name="connsiteY1" fmla="*/ 12847 h 584674"/>
                    <a:gd name="connsiteX2" fmla="*/ 227266 w 464629"/>
                    <a:gd name="connsiteY2" fmla="*/ 96876 h 584674"/>
                    <a:gd name="connsiteX3" fmla="*/ 156351 w 464629"/>
                    <a:gd name="connsiteY3" fmla="*/ 220890 h 584674"/>
                    <a:gd name="connsiteX4" fmla="*/ 159227 w 464629"/>
                    <a:gd name="connsiteY4" fmla="*/ 224225 h 584674"/>
                    <a:gd name="connsiteX5" fmla="*/ 178637 w 464629"/>
                    <a:gd name="connsiteY5" fmla="*/ 221482 h 584674"/>
                    <a:gd name="connsiteX6" fmla="*/ 265774 w 464629"/>
                    <a:gd name="connsiteY6" fmla="*/ 263121 h 584674"/>
                    <a:gd name="connsiteX7" fmla="*/ 282183 w 464629"/>
                    <a:gd name="connsiteY7" fmla="*/ 290537 h 584674"/>
                    <a:gd name="connsiteX8" fmla="*/ 287689 w 464629"/>
                    <a:gd name="connsiteY8" fmla="*/ 286955 h 584674"/>
                    <a:gd name="connsiteX9" fmla="*/ 348261 w 464629"/>
                    <a:gd name="connsiteY9" fmla="*/ 179568 h 584674"/>
                    <a:gd name="connsiteX10" fmla="*/ 458419 w 464629"/>
                    <a:gd name="connsiteY10" fmla="*/ 179568 h 584674"/>
                    <a:gd name="connsiteX11" fmla="*/ 434714 w 464629"/>
                    <a:gd name="connsiteY11" fmla="*/ 314865 h 584674"/>
                    <a:gd name="connsiteX12" fmla="*/ 291796 w 464629"/>
                    <a:gd name="connsiteY12" fmla="*/ 387858 h 584674"/>
                    <a:gd name="connsiteX13" fmla="*/ 291705 w 464629"/>
                    <a:gd name="connsiteY13" fmla="*/ 387814 h 584674"/>
                    <a:gd name="connsiteX14" fmla="*/ 288964 w 464629"/>
                    <a:gd name="connsiteY14" fmla="*/ 399959 h 584674"/>
                    <a:gd name="connsiteX15" fmla="*/ 224445 w 464629"/>
                    <a:gd name="connsiteY15" fmla="*/ 466196 h 584674"/>
                    <a:gd name="connsiteX16" fmla="*/ 177433 w 464629"/>
                    <a:gd name="connsiteY16" fmla="*/ 563438 h 584674"/>
                    <a:gd name="connsiteX17" fmla="*/ 127401 w 464629"/>
                    <a:gd name="connsiteY17" fmla="*/ 581006 h 584674"/>
                    <a:gd name="connsiteX18" fmla="*/ 21401 w 464629"/>
                    <a:gd name="connsiteY18" fmla="*/ 530331 h 584674"/>
                    <a:gd name="connsiteX19" fmla="*/ 3437 w 464629"/>
                    <a:gd name="connsiteY19" fmla="*/ 480696 h 584674"/>
                    <a:gd name="connsiteX20" fmla="*/ 3387 w 464629"/>
                    <a:gd name="connsiteY20" fmla="*/ 480696 h 584674"/>
                    <a:gd name="connsiteX21" fmla="*/ 47530 w 464629"/>
                    <a:gd name="connsiteY21" fmla="*/ 384692 h 584674"/>
                    <a:gd name="connsiteX22" fmla="*/ 56834 w 464629"/>
                    <a:gd name="connsiteY22" fmla="*/ 290914 h 584674"/>
                    <a:gd name="connsiteX23" fmla="*/ 66912 w 464629"/>
                    <a:gd name="connsiteY23" fmla="*/ 277925 h 584674"/>
                    <a:gd name="connsiteX24" fmla="*/ 63415 w 464629"/>
                    <a:gd name="connsiteY24" fmla="*/ 276216 h 584674"/>
                    <a:gd name="connsiteX25" fmla="*/ 46985 w 464629"/>
                    <a:gd name="connsiteY25" fmla="*/ 89700 h 584674"/>
                    <a:gd name="connsiteX26" fmla="*/ 47035 w 464629"/>
                    <a:gd name="connsiteY26" fmla="*/ 89700 h 584674"/>
                    <a:gd name="connsiteX27" fmla="*/ 191554 w 464629"/>
                    <a:gd name="connsiteY27" fmla="*/ 39 h 584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464629" h="584674">
                      <a:moveTo>
                        <a:pt x="191554" y="39"/>
                      </a:moveTo>
                      <a:cubicBezTo>
                        <a:pt x="215392" y="-440"/>
                        <a:pt x="242632" y="3432"/>
                        <a:pt x="274080" y="12847"/>
                      </a:cubicBezTo>
                      <a:lnTo>
                        <a:pt x="227266" y="96876"/>
                      </a:lnTo>
                      <a:cubicBezTo>
                        <a:pt x="227266" y="96876"/>
                        <a:pt x="70491" y="108406"/>
                        <a:pt x="156351" y="220890"/>
                      </a:cubicBezTo>
                      <a:lnTo>
                        <a:pt x="159227" y="224225"/>
                      </a:lnTo>
                      <a:lnTo>
                        <a:pt x="178637" y="221482"/>
                      </a:lnTo>
                      <a:cubicBezTo>
                        <a:pt x="211908" y="223500"/>
                        <a:pt x="243292" y="238499"/>
                        <a:pt x="265774" y="263121"/>
                      </a:cubicBezTo>
                      <a:lnTo>
                        <a:pt x="282183" y="290537"/>
                      </a:lnTo>
                      <a:lnTo>
                        <a:pt x="287689" y="286955"/>
                      </a:lnTo>
                      <a:cubicBezTo>
                        <a:pt x="287689" y="286955"/>
                        <a:pt x="402202" y="278196"/>
                        <a:pt x="348261" y="179568"/>
                      </a:cubicBezTo>
                      <a:lnTo>
                        <a:pt x="458419" y="179568"/>
                      </a:lnTo>
                      <a:cubicBezTo>
                        <a:pt x="468267" y="223166"/>
                        <a:pt x="470295" y="277998"/>
                        <a:pt x="434714" y="314865"/>
                      </a:cubicBezTo>
                      <a:cubicBezTo>
                        <a:pt x="367215" y="384840"/>
                        <a:pt x="291796" y="387858"/>
                        <a:pt x="291796" y="387858"/>
                      </a:cubicBezTo>
                      <a:lnTo>
                        <a:pt x="291705" y="387814"/>
                      </a:lnTo>
                      <a:lnTo>
                        <a:pt x="288964" y="399959"/>
                      </a:lnTo>
                      <a:cubicBezTo>
                        <a:pt x="276766" y="428488"/>
                        <a:pt x="254311" y="452538"/>
                        <a:pt x="224445" y="466196"/>
                      </a:cubicBezTo>
                      <a:lnTo>
                        <a:pt x="177433" y="563438"/>
                      </a:lnTo>
                      <a:cubicBezTo>
                        <a:pt x="168426" y="582045"/>
                        <a:pt x="146058" y="589913"/>
                        <a:pt x="127401" y="581006"/>
                      </a:cubicBezTo>
                      <a:lnTo>
                        <a:pt x="21401" y="530331"/>
                      </a:lnTo>
                      <a:cubicBezTo>
                        <a:pt x="2843" y="521473"/>
                        <a:pt x="-5124" y="499353"/>
                        <a:pt x="3437" y="480696"/>
                      </a:cubicBezTo>
                      <a:lnTo>
                        <a:pt x="3387" y="480696"/>
                      </a:lnTo>
                      <a:lnTo>
                        <a:pt x="47530" y="384692"/>
                      </a:lnTo>
                      <a:cubicBezTo>
                        <a:pt x="38301" y="352352"/>
                        <a:pt x="42396" y="319010"/>
                        <a:pt x="56834" y="290914"/>
                      </a:cubicBezTo>
                      <a:lnTo>
                        <a:pt x="66912" y="277925"/>
                      </a:lnTo>
                      <a:lnTo>
                        <a:pt x="63415" y="276216"/>
                      </a:lnTo>
                      <a:cubicBezTo>
                        <a:pt x="63415" y="276216"/>
                        <a:pt x="3882" y="173531"/>
                        <a:pt x="46985" y="89700"/>
                      </a:cubicBezTo>
                      <a:lnTo>
                        <a:pt x="47035" y="89700"/>
                      </a:lnTo>
                      <a:cubicBezTo>
                        <a:pt x="79140" y="42082"/>
                        <a:pt x="120041" y="1478"/>
                        <a:pt x="191554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65">
                  <a:extLst>
                    <a:ext uri="{FF2B5EF4-FFF2-40B4-BE49-F238E27FC236}">
                      <a16:creationId xmlns:a16="http://schemas.microsoft.com/office/drawing/2014/main" xmlns="" id="{C9E7F48A-118F-C46E-9589-AF9ED26ABFCD}"/>
                    </a:ext>
                  </a:extLst>
                </p:cNvPr>
                <p:cNvSpPr/>
                <p:nvPr/>
              </p:nvSpPr>
              <p:spPr>
                <a:xfrm>
                  <a:off x="5880165" y="2799101"/>
                  <a:ext cx="181641" cy="181641"/>
                </a:xfrm>
                <a:custGeom>
                  <a:avLst/>
                  <a:gdLst>
                    <a:gd name="connsiteX0" fmla="*/ 5824 w 203606"/>
                    <a:gd name="connsiteY0" fmla="*/ 135726 h 203606"/>
                    <a:gd name="connsiteX1" fmla="*/ 67880 w 203606"/>
                    <a:gd name="connsiteY1" fmla="*/ 5823 h 203606"/>
                    <a:gd name="connsiteX2" fmla="*/ 197783 w 203606"/>
                    <a:gd name="connsiteY2" fmla="*/ 67880 h 203606"/>
                    <a:gd name="connsiteX3" fmla="*/ 135726 w 203606"/>
                    <a:gd name="connsiteY3" fmla="*/ 197783 h 203606"/>
                    <a:gd name="connsiteX4" fmla="*/ 5824 w 203606"/>
                    <a:gd name="connsiteY4" fmla="*/ 135726 h 203606"/>
                    <a:gd name="connsiteX5" fmla="*/ 47838 w 203606"/>
                    <a:gd name="connsiteY5" fmla="*/ 120880 h 203606"/>
                    <a:gd name="connsiteX6" fmla="*/ 120930 w 203606"/>
                    <a:gd name="connsiteY6" fmla="*/ 155818 h 203606"/>
                    <a:gd name="connsiteX7" fmla="*/ 155867 w 203606"/>
                    <a:gd name="connsiteY7" fmla="*/ 82726 h 203606"/>
                    <a:gd name="connsiteX8" fmla="*/ 82776 w 203606"/>
                    <a:gd name="connsiteY8" fmla="*/ 47788 h 203606"/>
                    <a:gd name="connsiteX9" fmla="*/ 47838 w 203606"/>
                    <a:gd name="connsiteY9" fmla="*/ 120880 h 20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3606" h="203606">
                      <a:moveTo>
                        <a:pt x="5824" y="135726"/>
                      </a:moveTo>
                      <a:cubicBezTo>
                        <a:pt x="-12883" y="82825"/>
                        <a:pt x="14979" y="24530"/>
                        <a:pt x="67880" y="5823"/>
                      </a:cubicBezTo>
                      <a:cubicBezTo>
                        <a:pt x="120781" y="-12883"/>
                        <a:pt x="179077" y="14979"/>
                        <a:pt x="197783" y="67880"/>
                      </a:cubicBezTo>
                      <a:cubicBezTo>
                        <a:pt x="216489" y="120781"/>
                        <a:pt x="188628" y="179077"/>
                        <a:pt x="135726" y="197783"/>
                      </a:cubicBezTo>
                      <a:cubicBezTo>
                        <a:pt x="82825" y="216489"/>
                        <a:pt x="24529" y="188628"/>
                        <a:pt x="5824" y="135726"/>
                      </a:cubicBezTo>
                      <a:close/>
                      <a:moveTo>
                        <a:pt x="47838" y="120880"/>
                      </a:moveTo>
                      <a:cubicBezTo>
                        <a:pt x="58379" y="150671"/>
                        <a:pt x="91139" y="166309"/>
                        <a:pt x="120930" y="155818"/>
                      </a:cubicBezTo>
                      <a:cubicBezTo>
                        <a:pt x="150721" y="145327"/>
                        <a:pt x="166359" y="112517"/>
                        <a:pt x="155867" y="82726"/>
                      </a:cubicBezTo>
                      <a:cubicBezTo>
                        <a:pt x="145327" y="52935"/>
                        <a:pt x="112566" y="37297"/>
                        <a:pt x="82776" y="47788"/>
                      </a:cubicBezTo>
                      <a:cubicBezTo>
                        <a:pt x="52984" y="58280"/>
                        <a:pt x="37347" y="91089"/>
                        <a:pt x="47838" y="120880"/>
                      </a:cubicBezTo>
                      <a:close/>
                    </a:path>
                  </a:pathLst>
                </a:custGeom>
                <a:solidFill>
                  <a:srgbClr val="0B323F"/>
                </a:solidFill>
                <a:ln w="494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1A96B79-69F7-FDE3-36F8-4767BE463980}"/>
                </a:ext>
              </a:extLst>
            </p:cNvPr>
            <p:cNvGrpSpPr/>
            <p:nvPr/>
          </p:nvGrpSpPr>
          <p:grpSpPr>
            <a:xfrm>
              <a:off x="3960833" y="1851394"/>
              <a:ext cx="1287390" cy="2950465"/>
              <a:chOff x="3960833" y="1851394"/>
              <a:chExt cx="1287390" cy="295046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C3024B24-6F95-62A6-DA17-D3975ECEAE04}"/>
                  </a:ext>
                </a:extLst>
              </p:cNvPr>
              <p:cNvGrpSpPr/>
              <p:nvPr/>
            </p:nvGrpSpPr>
            <p:grpSpPr>
              <a:xfrm>
                <a:off x="4538911" y="1851394"/>
                <a:ext cx="136998" cy="288543"/>
                <a:chOff x="4393308" y="1949683"/>
                <a:chExt cx="150538" cy="317062"/>
              </a:xfrm>
            </p:grpSpPr>
            <p:sp>
              <p:nvSpPr>
                <p:cNvPr id="40" name="Freeform: Shape 51">
                  <a:extLst>
                    <a:ext uri="{FF2B5EF4-FFF2-40B4-BE49-F238E27FC236}">
                      <a16:creationId xmlns:a16="http://schemas.microsoft.com/office/drawing/2014/main" xmlns="" id="{0C592B3E-42D4-B017-C702-3AF57AC0C48B}"/>
                    </a:ext>
                  </a:extLst>
                </p:cNvPr>
                <p:cNvSpPr/>
                <p:nvPr/>
              </p:nvSpPr>
              <p:spPr>
                <a:xfrm>
                  <a:off x="4440964" y="2067363"/>
                  <a:ext cx="50921" cy="199382"/>
                </a:xfrm>
                <a:custGeom>
                  <a:avLst/>
                  <a:gdLst>
                    <a:gd name="connsiteX0" fmla="*/ 0 w 50921"/>
                    <a:gd name="connsiteY0" fmla="*/ 0 h 199382"/>
                    <a:gd name="connsiteX1" fmla="*/ 50922 w 50921"/>
                    <a:gd name="connsiteY1" fmla="*/ 0 h 199382"/>
                    <a:gd name="connsiteX2" fmla="*/ 50922 w 50921"/>
                    <a:gd name="connsiteY2" fmla="*/ 199382 h 199382"/>
                    <a:gd name="connsiteX3" fmla="*/ 0 w 50921"/>
                    <a:gd name="connsiteY3" fmla="*/ 199382 h 199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921" h="199382">
                      <a:moveTo>
                        <a:pt x="0" y="0"/>
                      </a:moveTo>
                      <a:lnTo>
                        <a:pt x="50922" y="0"/>
                      </a:lnTo>
                      <a:lnTo>
                        <a:pt x="50922" y="199382"/>
                      </a:lnTo>
                      <a:lnTo>
                        <a:pt x="0" y="199382"/>
                      </a:lnTo>
                      <a:close/>
                    </a:path>
                  </a:pathLst>
                </a:custGeom>
                <a:solidFill>
                  <a:srgbClr val="0B323F"/>
                </a:solidFill>
                <a:ln w="7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52">
                  <a:extLst>
                    <a:ext uri="{FF2B5EF4-FFF2-40B4-BE49-F238E27FC236}">
                      <a16:creationId xmlns:a16="http://schemas.microsoft.com/office/drawing/2014/main" xmlns="" id="{4F529196-ECF2-1FF6-05B9-0627AED4DB51}"/>
                    </a:ext>
                  </a:extLst>
                </p:cNvPr>
                <p:cNvSpPr/>
                <p:nvPr/>
              </p:nvSpPr>
              <p:spPr>
                <a:xfrm>
                  <a:off x="4393308" y="1949683"/>
                  <a:ext cx="150538" cy="150538"/>
                </a:xfrm>
                <a:custGeom>
                  <a:avLst/>
                  <a:gdLst>
                    <a:gd name="connsiteX0" fmla="*/ 150539 w 150538"/>
                    <a:gd name="connsiteY0" fmla="*/ 75269 h 150538"/>
                    <a:gd name="connsiteX1" fmla="*/ 75269 w 150538"/>
                    <a:gd name="connsiteY1" fmla="*/ 150539 h 150538"/>
                    <a:gd name="connsiteX2" fmla="*/ 0 w 150538"/>
                    <a:gd name="connsiteY2" fmla="*/ 75269 h 150538"/>
                    <a:gd name="connsiteX3" fmla="*/ 75269 w 150538"/>
                    <a:gd name="connsiteY3" fmla="*/ 0 h 150538"/>
                    <a:gd name="connsiteX4" fmla="*/ 150539 w 150538"/>
                    <a:gd name="connsiteY4" fmla="*/ 75269 h 150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538" h="150538">
                      <a:moveTo>
                        <a:pt x="150539" y="75269"/>
                      </a:moveTo>
                      <a:cubicBezTo>
                        <a:pt x="150539" y="116840"/>
                        <a:pt x="116840" y="150539"/>
                        <a:pt x="75269" y="150539"/>
                      </a:cubicBezTo>
                      <a:cubicBezTo>
                        <a:pt x="33699" y="150539"/>
                        <a:pt x="0" y="116840"/>
                        <a:pt x="0" y="75269"/>
                      </a:cubicBezTo>
                      <a:cubicBezTo>
                        <a:pt x="0" y="33699"/>
                        <a:pt x="33699" y="0"/>
                        <a:pt x="75269" y="0"/>
                      </a:cubicBezTo>
                      <a:cubicBezTo>
                        <a:pt x="116840" y="0"/>
                        <a:pt x="150539" y="33699"/>
                        <a:pt x="150539" y="75269"/>
                      </a:cubicBezTo>
                      <a:close/>
                    </a:path>
                  </a:pathLst>
                </a:custGeom>
                <a:solidFill>
                  <a:srgbClr val="A2C0DE"/>
                </a:solidFill>
                <a:ln w="78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0E9B9ED4-D77A-F711-0EE4-D7F83A6EED75}"/>
                  </a:ext>
                </a:extLst>
              </p:cNvPr>
              <p:cNvSpPr/>
              <p:nvPr/>
            </p:nvSpPr>
            <p:spPr>
              <a:xfrm>
                <a:off x="4455550" y="2940949"/>
                <a:ext cx="303675" cy="187843"/>
              </a:xfrm>
              <a:custGeom>
                <a:avLst/>
                <a:gdLst>
                  <a:gd name="connsiteX0" fmla="*/ 0 w 333689"/>
                  <a:gd name="connsiteY0" fmla="*/ 0 h 206409"/>
                  <a:gd name="connsiteX1" fmla="*/ 333690 w 333689"/>
                  <a:gd name="connsiteY1" fmla="*/ 0 h 206409"/>
                  <a:gd name="connsiteX2" fmla="*/ 333690 w 333689"/>
                  <a:gd name="connsiteY2" fmla="*/ 206410 h 206409"/>
                  <a:gd name="connsiteX3" fmla="*/ 0 w 333689"/>
                  <a:gd name="connsiteY3" fmla="*/ 206410 h 20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689" h="206409">
                    <a:moveTo>
                      <a:pt x="0" y="0"/>
                    </a:moveTo>
                    <a:lnTo>
                      <a:pt x="333690" y="0"/>
                    </a:lnTo>
                    <a:lnTo>
                      <a:pt x="333690" y="206410"/>
                    </a:lnTo>
                    <a:lnTo>
                      <a:pt x="0" y="206410"/>
                    </a:lnTo>
                    <a:close/>
                  </a:path>
                </a:pathLst>
              </a:custGeom>
              <a:solidFill>
                <a:srgbClr val="0B323F"/>
              </a:solidFill>
              <a:ln w="7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573F4E5-4424-196F-A367-71C345A6F020}"/>
                  </a:ext>
                </a:extLst>
              </p:cNvPr>
              <p:cNvSpPr/>
              <p:nvPr/>
            </p:nvSpPr>
            <p:spPr>
              <a:xfrm>
                <a:off x="4263698" y="4344432"/>
                <a:ext cx="679634" cy="456166"/>
              </a:xfrm>
              <a:custGeom>
                <a:avLst/>
                <a:gdLst>
                  <a:gd name="connsiteX0" fmla="*/ 117205 w 679634"/>
                  <a:gd name="connsiteY0" fmla="*/ 0 h 456166"/>
                  <a:gd name="connsiteX1" fmla="*/ 562428 w 679634"/>
                  <a:gd name="connsiteY1" fmla="*/ 0 h 456166"/>
                  <a:gd name="connsiteX2" fmla="*/ 562428 w 679634"/>
                  <a:gd name="connsiteY2" fmla="*/ 142948 h 456166"/>
                  <a:gd name="connsiteX3" fmla="*/ 587739 w 679634"/>
                  <a:gd name="connsiteY3" fmla="*/ 123617 h 456166"/>
                  <a:gd name="connsiteX4" fmla="*/ 622799 w 679634"/>
                  <a:gd name="connsiteY4" fmla="*/ 27967 h 456166"/>
                  <a:gd name="connsiteX5" fmla="*/ 622799 w 679634"/>
                  <a:gd name="connsiteY5" fmla="*/ 18014 h 456166"/>
                  <a:gd name="connsiteX6" fmla="*/ 679634 w 679634"/>
                  <a:gd name="connsiteY6" fmla="*/ 18014 h 456166"/>
                  <a:gd name="connsiteX7" fmla="*/ 679634 w 679634"/>
                  <a:gd name="connsiteY7" fmla="*/ 27967 h 456166"/>
                  <a:gd name="connsiteX8" fmla="*/ 571831 w 679634"/>
                  <a:gd name="connsiteY8" fmla="*/ 205010 h 456166"/>
                  <a:gd name="connsiteX9" fmla="*/ 562428 w 679634"/>
                  <a:gd name="connsiteY9" fmla="*/ 208196 h 456166"/>
                  <a:gd name="connsiteX10" fmla="*/ 562428 w 679634"/>
                  <a:gd name="connsiteY10" fmla="*/ 245129 h 456166"/>
                  <a:gd name="connsiteX11" fmla="*/ 351391 w 679634"/>
                  <a:gd name="connsiteY11" fmla="*/ 456166 h 456166"/>
                  <a:gd name="connsiteX12" fmla="*/ 328242 w 679634"/>
                  <a:gd name="connsiteY12" fmla="*/ 456166 h 456166"/>
                  <a:gd name="connsiteX13" fmla="*/ 117205 w 679634"/>
                  <a:gd name="connsiteY13" fmla="*/ 245129 h 456166"/>
                  <a:gd name="connsiteX14" fmla="*/ 117205 w 679634"/>
                  <a:gd name="connsiteY14" fmla="*/ 208196 h 456166"/>
                  <a:gd name="connsiteX15" fmla="*/ 107803 w 679634"/>
                  <a:gd name="connsiteY15" fmla="*/ 205010 h 456166"/>
                  <a:gd name="connsiteX16" fmla="*/ 0 w 679634"/>
                  <a:gd name="connsiteY16" fmla="*/ 27967 h 456166"/>
                  <a:gd name="connsiteX17" fmla="*/ 56834 w 679634"/>
                  <a:gd name="connsiteY17" fmla="*/ 27967 h 456166"/>
                  <a:gd name="connsiteX18" fmla="*/ 91895 w 679634"/>
                  <a:gd name="connsiteY18" fmla="*/ 123617 h 456166"/>
                  <a:gd name="connsiteX19" fmla="*/ 117205 w 679634"/>
                  <a:gd name="connsiteY19" fmla="*/ 142947 h 45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79634" h="456166">
                    <a:moveTo>
                      <a:pt x="117205" y="0"/>
                    </a:moveTo>
                    <a:lnTo>
                      <a:pt x="562428" y="0"/>
                    </a:lnTo>
                    <a:lnTo>
                      <a:pt x="562428" y="142948"/>
                    </a:lnTo>
                    <a:lnTo>
                      <a:pt x="587739" y="123617"/>
                    </a:lnTo>
                    <a:cubicBezTo>
                      <a:pt x="609390" y="99112"/>
                      <a:pt x="622799" y="65279"/>
                      <a:pt x="622799" y="27967"/>
                    </a:cubicBezTo>
                    <a:lnTo>
                      <a:pt x="622799" y="18014"/>
                    </a:lnTo>
                    <a:lnTo>
                      <a:pt x="679634" y="18014"/>
                    </a:lnTo>
                    <a:lnTo>
                      <a:pt x="679634" y="27967"/>
                    </a:lnTo>
                    <a:cubicBezTo>
                      <a:pt x="679634" y="107444"/>
                      <a:pt x="635125" y="175799"/>
                      <a:pt x="571831" y="205010"/>
                    </a:cubicBezTo>
                    <a:lnTo>
                      <a:pt x="562428" y="208196"/>
                    </a:lnTo>
                    <a:lnTo>
                      <a:pt x="562428" y="245129"/>
                    </a:lnTo>
                    <a:cubicBezTo>
                      <a:pt x="562428" y="361592"/>
                      <a:pt x="467854" y="456166"/>
                      <a:pt x="351391" y="456166"/>
                    </a:cubicBezTo>
                    <a:lnTo>
                      <a:pt x="328242" y="456166"/>
                    </a:lnTo>
                    <a:cubicBezTo>
                      <a:pt x="211780" y="456166"/>
                      <a:pt x="117205" y="361592"/>
                      <a:pt x="117205" y="245129"/>
                    </a:cubicBezTo>
                    <a:lnTo>
                      <a:pt x="117205" y="208196"/>
                    </a:lnTo>
                    <a:lnTo>
                      <a:pt x="107803" y="205010"/>
                    </a:lnTo>
                    <a:cubicBezTo>
                      <a:pt x="44509" y="175799"/>
                      <a:pt x="0" y="107444"/>
                      <a:pt x="0" y="27967"/>
                    </a:cubicBezTo>
                    <a:lnTo>
                      <a:pt x="56834" y="27967"/>
                    </a:lnTo>
                    <a:cubicBezTo>
                      <a:pt x="56834" y="65279"/>
                      <a:pt x="70244" y="99112"/>
                      <a:pt x="91895" y="123617"/>
                    </a:cubicBezTo>
                    <a:lnTo>
                      <a:pt x="117205" y="142947"/>
                    </a:lnTo>
                    <a:close/>
                  </a:path>
                </a:pathLst>
              </a:custGeom>
              <a:solidFill>
                <a:srgbClr val="7E9EBB"/>
              </a:solidFill>
              <a:ln w="118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690F29DA-8D2F-B499-A03A-40C1B3559C9B}"/>
                  </a:ext>
                </a:extLst>
              </p:cNvPr>
              <p:cNvSpPr/>
              <p:nvPr/>
            </p:nvSpPr>
            <p:spPr>
              <a:xfrm>
                <a:off x="4419814" y="4394287"/>
                <a:ext cx="371544" cy="407572"/>
              </a:xfrm>
              <a:custGeom>
                <a:avLst/>
                <a:gdLst>
                  <a:gd name="connsiteX0" fmla="*/ 0 w 408266"/>
                  <a:gd name="connsiteY0" fmla="*/ 0 h 447855"/>
                  <a:gd name="connsiteX1" fmla="*/ 408266 w 408266"/>
                  <a:gd name="connsiteY1" fmla="*/ 0 h 447855"/>
                  <a:gd name="connsiteX2" fmla="*/ 408266 w 408266"/>
                  <a:gd name="connsiteY2" fmla="*/ 243723 h 447855"/>
                  <a:gd name="connsiteX3" fmla="*/ 204133 w 408266"/>
                  <a:gd name="connsiteY3" fmla="*/ 447856 h 447855"/>
                  <a:gd name="connsiteX4" fmla="*/ 204133 w 408266"/>
                  <a:gd name="connsiteY4" fmla="*/ 447856 h 447855"/>
                  <a:gd name="connsiteX5" fmla="*/ 0 w 408266"/>
                  <a:gd name="connsiteY5" fmla="*/ 243723 h 447855"/>
                  <a:gd name="connsiteX6" fmla="*/ 0 w 408266"/>
                  <a:gd name="connsiteY6" fmla="*/ 0 h 447855"/>
                  <a:gd name="connsiteX7" fmla="*/ 0 w 408266"/>
                  <a:gd name="connsiteY7" fmla="*/ 0 h 44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266" h="447855">
                    <a:moveTo>
                      <a:pt x="0" y="0"/>
                    </a:moveTo>
                    <a:lnTo>
                      <a:pt x="408266" y="0"/>
                    </a:lnTo>
                    <a:lnTo>
                      <a:pt x="408266" y="243723"/>
                    </a:lnTo>
                    <a:cubicBezTo>
                      <a:pt x="408266" y="356404"/>
                      <a:pt x="316815" y="447856"/>
                      <a:pt x="204133" y="447856"/>
                    </a:cubicBezTo>
                    <a:lnTo>
                      <a:pt x="204133" y="447856"/>
                    </a:lnTo>
                    <a:cubicBezTo>
                      <a:pt x="91452" y="447856"/>
                      <a:pt x="0" y="356404"/>
                      <a:pt x="0" y="243723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C0DE"/>
              </a:solidFill>
              <a:ln w="4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4D29735F-48CA-8784-E73B-B126BBC40B66}"/>
                  </a:ext>
                </a:extLst>
              </p:cNvPr>
              <p:cNvSpPr/>
              <p:nvPr/>
            </p:nvSpPr>
            <p:spPr bwMode="auto">
              <a:xfrm>
                <a:off x="4479212" y="4490303"/>
                <a:ext cx="248603" cy="161305"/>
              </a:xfrm>
              <a:custGeom>
                <a:avLst/>
                <a:gdLst>
                  <a:gd name="connsiteX0" fmla="*/ 0 w 273174"/>
                  <a:gd name="connsiteY0" fmla="*/ 149080 h 177248"/>
                  <a:gd name="connsiteX1" fmla="*/ 0 w 273174"/>
                  <a:gd name="connsiteY1" fmla="*/ 149081 h 177248"/>
                  <a:gd name="connsiteX2" fmla="*/ 0 w 273174"/>
                  <a:gd name="connsiteY2" fmla="*/ 149081 h 177248"/>
                  <a:gd name="connsiteX3" fmla="*/ 28167 w 273174"/>
                  <a:gd name="connsiteY3" fmla="*/ 120914 h 177248"/>
                  <a:gd name="connsiteX4" fmla="*/ 245007 w 273174"/>
                  <a:gd name="connsiteY4" fmla="*/ 120914 h 177248"/>
                  <a:gd name="connsiteX5" fmla="*/ 273174 w 273174"/>
                  <a:gd name="connsiteY5" fmla="*/ 149081 h 177248"/>
                  <a:gd name="connsiteX6" fmla="*/ 273173 w 273174"/>
                  <a:gd name="connsiteY6" fmla="*/ 149081 h 177248"/>
                  <a:gd name="connsiteX7" fmla="*/ 245006 w 273174"/>
                  <a:gd name="connsiteY7" fmla="*/ 177248 h 177248"/>
                  <a:gd name="connsiteX8" fmla="*/ 28167 w 273174"/>
                  <a:gd name="connsiteY8" fmla="*/ 177247 h 177248"/>
                  <a:gd name="connsiteX9" fmla="*/ 8250 w 273174"/>
                  <a:gd name="connsiteY9" fmla="*/ 168997 h 177248"/>
                  <a:gd name="connsiteX10" fmla="*/ 0 w 273174"/>
                  <a:gd name="connsiteY10" fmla="*/ 149081 h 177248"/>
                  <a:gd name="connsiteX11" fmla="*/ 8250 w 273174"/>
                  <a:gd name="connsiteY11" fmla="*/ 129164 h 177248"/>
                  <a:gd name="connsiteX12" fmla="*/ 28167 w 273174"/>
                  <a:gd name="connsiteY12" fmla="*/ 120914 h 177248"/>
                  <a:gd name="connsiteX13" fmla="*/ 0 w 273174"/>
                  <a:gd name="connsiteY13" fmla="*/ 28166 h 177248"/>
                  <a:gd name="connsiteX14" fmla="*/ 0 w 273174"/>
                  <a:gd name="connsiteY14" fmla="*/ 28167 h 177248"/>
                  <a:gd name="connsiteX15" fmla="*/ 0 w 273174"/>
                  <a:gd name="connsiteY15" fmla="*/ 28167 h 177248"/>
                  <a:gd name="connsiteX16" fmla="*/ 28167 w 273174"/>
                  <a:gd name="connsiteY16" fmla="*/ 0 h 177248"/>
                  <a:gd name="connsiteX17" fmla="*/ 245007 w 273174"/>
                  <a:gd name="connsiteY17" fmla="*/ 0 h 177248"/>
                  <a:gd name="connsiteX18" fmla="*/ 273174 w 273174"/>
                  <a:gd name="connsiteY18" fmla="*/ 28167 h 177248"/>
                  <a:gd name="connsiteX19" fmla="*/ 273173 w 273174"/>
                  <a:gd name="connsiteY19" fmla="*/ 28167 h 177248"/>
                  <a:gd name="connsiteX20" fmla="*/ 245006 w 273174"/>
                  <a:gd name="connsiteY20" fmla="*/ 56334 h 177248"/>
                  <a:gd name="connsiteX21" fmla="*/ 28167 w 273174"/>
                  <a:gd name="connsiteY21" fmla="*/ 56333 h 177248"/>
                  <a:gd name="connsiteX22" fmla="*/ 8250 w 273174"/>
                  <a:gd name="connsiteY22" fmla="*/ 48083 h 177248"/>
                  <a:gd name="connsiteX23" fmla="*/ 0 w 273174"/>
                  <a:gd name="connsiteY23" fmla="*/ 28167 h 177248"/>
                  <a:gd name="connsiteX24" fmla="*/ 8250 w 273174"/>
                  <a:gd name="connsiteY24" fmla="*/ 8250 h 177248"/>
                  <a:gd name="connsiteX25" fmla="*/ 28167 w 273174"/>
                  <a:gd name="connsiteY25" fmla="*/ 0 h 17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73174" h="177248">
                    <a:moveTo>
                      <a:pt x="0" y="149080"/>
                    </a:moveTo>
                    <a:lnTo>
                      <a:pt x="0" y="149081"/>
                    </a:lnTo>
                    <a:lnTo>
                      <a:pt x="0" y="149081"/>
                    </a:lnTo>
                    <a:close/>
                    <a:moveTo>
                      <a:pt x="28167" y="120914"/>
                    </a:moveTo>
                    <a:lnTo>
                      <a:pt x="245007" y="120914"/>
                    </a:lnTo>
                    <a:cubicBezTo>
                      <a:pt x="260563" y="120914"/>
                      <a:pt x="273174" y="133525"/>
                      <a:pt x="273174" y="149081"/>
                    </a:cubicBezTo>
                    <a:lnTo>
                      <a:pt x="273173" y="149081"/>
                    </a:lnTo>
                    <a:cubicBezTo>
                      <a:pt x="273173" y="164637"/>
                      <a:pt x="260562" y="177248"/>
                      <a:pt x="245006" y="177248"/>
                    </a:cubicBezTo>
                    <a:lnTo>
                      <a:pt x="28167" y="177247"/>
                    </a:lnTo>
                    <a:cubicBezTo>
                      <a:pt x="20389" y="177247"/>
                      <a:pt x="13348" y="174094"/>
                      <a:pt x="8250" y="168997"/>
                    </a:cubicBezTo>
                    <a:lnTo>
                      <a:pt x="0" y="149081"/>
                    </a:lnTo>
                    <a:lnTo>
                      <a:pt x="8250" y="129164"/>
                    </a:lnTo>
                    <a:cubicBezTo>
                      <a:pt x="13348" y="124067"/>
                      <a:pt x="20389" y="120914"/>
                      <a:pt x="28167" y="120914"/>
                    </a:cubicBezTo>
                    <a:close/>
                    <a:moveTo>
                      <a:pt x="0" y="28166"/>
                    </a:moveTo>
                    <a:lnTo>
                      <a:pt x="0" y="28167"/>
                    </a:lnTo>
                    <a:lnTo>
                      <a:pt x="0" y="28167"/>
                    </a:lnTo>
                    <a:close/>
                    <a:moveTo>
                      <a:pt x="28167" y="0"/>
                    </a:moveTo>
                    <a:lnTo>
                      <a:pt x="245007" y="0"/>
                    </a:lnTo>
                    <a:cubicBezTo>
                      <a:pt x="260563" y="0"/>
                      <a:pt x="273174" y="12611"/>
                      <a:pt x="273174" y="28167"/>
                    </a:cubicBezTo>
                    <a:lnTo>
                      <a:pt x="273173" y="28167"/>
                    </a:lnTo>
                    <a:cubicBezTo>
                      <a:pt x="273173" y="43723"/>
                      <a:pt x="260562" y="56334"/>
                      <a:pt x="245006" y="56334"/>
                    </a:cubicBezTo>
                    <a:lnTo>
                      <a:pt x="28167" y="56333"/>
                    </a:lnTo>
                    <a:cubicBezTo>
                      <a:pt x="20389" y="56333"/>
                      <a:pt x="13348" y="53181"/>
                      <a:pt x="8250" y="48083"/>
                    </a:cubicBezTo>
                    <a:lnTo>
                      <a:pt x="0" y="28167"/>
                    </a:lnTo>
                    <a:lnTo>
                      <a:pt x="8250" y="8250"/>
                    </a:lnTo>
                    <a:cubicBezTo>
                      <a:pt x="13348" y="3153"/>
                      <a:pt x="20389" y="0"/>
                      <a:pt x="2816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EF4754C8-F4E2-54B2-80CC-226EF573C607}"/>
                  </a:ext>
                </a:extLst>
              </p:cNvPr>
              <p:cNvSpPr/>
              <p:nvPr/>
            </p:nvSpPr>
            <p:spPr>
              <a:xfrm>
                <a:off x="3961509" y="2098460"/>
                <a:ext cx="1286714" cy="889723"/>
              </a:xfrm>
              <a:custGeom>
                <a:avLst/>
                <a:gdLst>
                  <a:gd name="connsiteX0" fmla="*/ 1319418 w 1413888"/>
                  <a:gd name="connsiteY0" fmla="*/ 361848 h 977661"/>
                  <a:gd name="connsiteX1" fmla="*/ 943021 w 1413888"/>
                  <a:gd name="connsiteY1" fmla="*/ 50180 h 977661"/>
                  <a:gd name="connsiteX2" fmla="*/ 832963 w 1413888"/>
                  <a:gd name="connsiteY2" fmla="*/ 50180 h 977661"/>
                  <a:gd name="connsiteX3" fmla="*/ 710829 w 1413888"/>
                  <a:gd name="connsiteY3" fmla="*/ 0 h 977661"/>
                  <a:gd name="connsiteX4" fmla="*/ 693805 w 1413888"/>
                  <a:gd name="connsiteY4" fmla="*/ 0 h 977661"/>
                  <a:gd name="connsiteX5" fmla="*/ 571672 w 1413888"/>
                  <a:gd name="connsiteY5" fmla="*/ 50180 h 977661"/>
                  <a:gd name="connsiteX6" fmla="*/ 470818 w 1413888"/>
                  <a:gd name="connsiteY6" fmla="*/ 50180 h 977661"/>
                  <a:gd name="connsiteX7" fmla="*/ 94421 w 1413888"/>
                  <a:gd name="connsiteY7" fmla="*/ 361848 h 977661"/>
                  <a:gd name="connsiteX8" fmla="*/ 0 w 1413888"/>
                  <a:gd name="connsiteY8" fmla="*/ 513921 h 977661"/>
                  <a:gd name="connsiteX9" fmla="*/ 0 w 1413888"/>
                  <a:gd name="connsiteY9" fmla="*/ 513921 h 977661"/>
                  <a:gd name="connsiteX10" fmla="*/ 94421 w 1413888"/>
                  <a:gd name="connsiteY10" fmla="*/ 665994 h 977661"/>
                  <a:gd name="connsiteX11" fmla="*/ 470818 w 1413888"/>
                  <a:gd name="connsiteY11" fmla="*/ 977662 h 977661"/>
                  <a:gd name="connsiteX12" fmla="*/ 943071 w 1413888"/>
                  <a:gd name="connsiteY12" fmla="*/ 977662 h 977661"/>
                  <a:gd name="connsiteX13" fmla="*/ 1319468 w 1413888"/>
                  <a:gd name="connsiteY13" fmla="*/ 665994 h 977661"/>
                  <a:gd name="connsiteX14" fmla="*/ 1413888 w 1413888"/>
                  <a:gd name="connsiteY14" fmla="*/ 513921 h 977661"/>
                  <a:gd name="connsiteX15" fmla="*/ 1413888 w 1413888"/>
                  <a:gd name="connsiteY15" fmla="*/ 513921 h 977661"/>
                  <a:gd name="connsiteX16" fmla="*/ 1319468 w 1413888"/>
                  <a:gd name="connsiteY16" fmla="*/ 361848 h 977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13888" h="977661">
                    <a:moveTo>
                      <a:pt x="1319418" y="361848"/>
                    </a:moveTo>
                    <a:cubicBezTo>
                      <a:pt x="1285915" y="184388"/>
                      <a:pt x="1130180" y="50180"/>
                      <a:pt x="943021" y="50180"/>
                    </a:cubicBezTo>
                    <a:lnTo>
                      <a:pt x="832963" y="50180"/>
                    </a:lnTo>
                    <a:cubicBezTo>
                      <a:pt x="801538" y="19151"/>
                      <a:pt x="758435" y="0"/>
                      <a:pt x="710829" y="0"/>
                    </a:cubicBezTo>
                    <a:lnTo>
                      <a:pt x="693805" y="0"/>
                    </a:lnTo>
                    <a:cubicBezTo>
                      <a:pt x="646199" y="0"/>
                      <a:pt x="603047" y="19151"/>
                      <a:pt x="571672" y="50180"/>
                    </a:cubicBezTo>
                    <a:lnTo>
                      <a:pt x="470818" y="50180"/>
                    </a:lnTo>
                    <a:cubicBezTo>
                      <a:pt x="283659" y="50180"/>
                      <a:pt x="127923" y="184437"/>
                      <a:pt x="94421" y="361848"/>
                    </a:cubicBezTo>
                    <a:cubicBezTo>
                      <a:pt x="38501" y="389560"/>
                      <a:pt x="0" y="447262"/>
                      <a:pt x="0" y="513921"/>
                    </a:cubicBezTo>
                    <a:lnTo>
                      <a:pt x="0" y="513921"/>
                    </a:lnTo>
                    <a:cubicBezTo>
                      <a:pt x="0" y="580579"/>
                      <a:pt x="38501" y="638281"/>
                      <a:pt x="94421" y="665994"/>
                    </a:cubicBezTo>
                    <a:cubicBezTo>
                      <a:pt x="127923" y="843454"/>
                      <a:pt x="283659" y="977662"/>
                      <a:pt x="470818" y="977662"/>
                    </a:cubicBezTo>
                    <a:lnTo>
                      <a:pt x="943071" y="977662"/>
                    </a:lnTo>
                    <a:cubicBezTo>
                      <a:pt x="1130230" y="977662"/>
                      <a:pt x="1285965" y="843404"/>
                      <a:pt x="1319468" y="665994"/>
                    </a:cubicBezTo>
                    <a:cubicBezTo>
                      <a:pt x="1375388" y="638281"/>
                      <a:pt x="1413888" y="580579"/>
                      <a:pt x="1413888" y="513921"/>
                    </a:cubicBezTo>
                    <a:lnTo>
                      <a:pt x="1413888" y="513921"/>
                    </a:lnTo>
                    <a:cubicBezTo>
                      <a:pt x="1413888" y="447262"/>
                      <a:pt x="1375388" y="389560"/>
                      <a:pt x="1319468" y="361848"/>
                    </a:cubicBezTo>
                    <a:close/>
                  </a:path>
                </a:pathLst>
              </a:custGeom>
              <a:solidFill>
                <a:srgbClr val="A2C0DE"/>
              </a:solidFill>
              <a:ln w="78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3D763A95-8261-D201-67C7-D1523B408B9D}"/>
                  </a:ext>
                </a:extLst>
              </p:cNvPr>
              <p:cNvSpPr/>
              <p:nvPr/>
            </p:nvSpPr>
            <p:spPr>
              <a:xfrm>
                <a:off x="4030955" y="3076994"/>
                <a:ext cx="1147779" cy="1331749"/>
              </a:xfrm>
              <a:custGeom>
                <a:avLst/>
                <a:gdLst>
                  <a:gd name="connsiteX0" fmla="*/ 831032 w 1261221"/>
                  <a:gd name="connsiteY0" fmla="*/ 0 h 1463375"/>
                  <a:gd name="connsiteX1" fmla="*/ 1261221 w 1261221"/>
                  <a:gd name="connsiteY1" fmla="*/ 430189 h 1463375"/>
                  <a:gd name="connsiteX2" fmla="*/ 1261221 w 1261221"/>
                  <a:gd name="connsiteY2" fmla="*/ 1033186 h 1463375"/>
                  <a:gd name="connsiteX3" fmla="*/ 831032 w 1261221"/>
                  <a:gd name="connsiteY3" fmla="*/ 1463375 h 1463375"/>
                  <a:gd name="connsiteX4" fmla="*/ 430189 w 1261221"/>
                  <a:gd name="connsiteY4" fmla="*/ 1463375 h 1463375"/>
                  <a:gd name="connsiteX5" fmla="*/ 0 w 1261221"/>
                  <a:gd name="connsiteY5" fmla="*/ 1033186 h 1463375"/>
                  <a:gd name="connsiteX6" fmla="*/ 0 w 1261221"/>
                  <a:gd name="connsiteY6" fmla="*/ 430189 h 1463375"/>
                  <a:gd name="connsiteX7" fmla="*/ 430189 w 1261221"/>
                  <a:gd name="connsiteY7" fmla="*/ 0 h 146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1221" h="1463375">
                    <a:moveTo>
                      <a:pt x="831032" y="0"/>
                    </a:moveTo>
                    <a:cubicBezTo>
                      <a:pt x="1068619" y="0"/>
                      <a:pt x="1261221" y="192602"/>
                      <a:pt x="1261221" y="430189"/>
                    </a:cubicBezTo>
                    <a:lnTo>
                      <a:pt x="1261221" y="1033186"/>
                    </a:lnTo>
                    <a:cubicBezTo>
                      <a:pt x="1261221" y="1270773"/>
                      <a:pt x="1068619" y="1463375"/>
                      <a:pt x="831032" y="1463375"/>
                    </a:cubicBezTo>
                    <a:lnTo>
                      <a:pt x="430189" y="1463375"/>
                    </a:lnTo>
                    <a:cubicBezTo>
                      <a:pt x="192602" y="1463375"/>
                      <a:pt x="0" y="1270773"/>
                      <a:pt x="0" y="1033186"/>
                    </a:cubicBezTo>
                    <a:lnTo>
                      <a:pt x="0" y="430189"/>
                    </a:lnTo>
                    <a:cubicBezTo>
                      <a:pt x="0" y="192602"/>
                      <a:pt x="192602" y="0"/>
                      <a:pt x="430189" y="0"/>
                    </a:cubicBezTo>
                    <a:close/>
                  </a:path>
                </a:pathLst>
              </a:custGeom>
              <a:solidFill>
                <a:srgbClr val="A2C0DE"/>
              </a:solidFill>
              <a:ln w="7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70B995FA-2303-2DEF-FE64-4E75CB91D238}"/>
                  </a:ext>
                </a:extLst>
              </p:cNvPr>
              <p:cNvSpPr/>
              <p:nvPr/>
            </p:nvSpPr>
            <p:spPr>
              <a:xfrm>
                <a:off x="4029648" y="3073121"/>
                <a:ext cx="444952" cy="1328371"/>
              </a:xfrm>
              <a:custGeom>
                <a:avLst/>
                <a:gdLst>
                  <a:gd name="connsiteX0" fmla="*/ 488930 w 488929"/>
                  <a:gd name="connsiteY0" fmla="*/ 0 h 1459663"/>
                  <a:gd name="connsiteX1" fmla="*/ 430189 w 488929"/>
                  <a:gd name="connsiteY1" fmla="*/ 0 h 1459663"/>
                  <a:gd name="connsiteX2" fmla="*/ 0 w 488929"/>
                  <a:gd name="connsiteY2" fmla="*/ 430189 h 1459663"/>
                  <a:gd name="connsiteX3" fmla="*/ 0 w 488929"/>
                  <a:gd name="connsiteY3" fmla="*/ 1033236 h 1459663"/>
                  <a:gd name="connsiteX4" fmla="*/ 373180 w 488929"/>
                  <a:gd name="connsiteY4" fmla="*/ 1459664 h 1459663"/>
                  <a:gd name="connsiteX5" fmla="*/ 70717 w 488929"/>
                  <a:gd name="connsiteY5" fmla="*/ 1076042 h 1459663"/>
                  <a:gd name="connsiteX6" fmla="*/ 70717 w 488929"/>
                  <a:gd name="connsiteY6" fmla="*/ 381791 h 1459663"/>
                  <a:gd name="connsiteX7" fmla="*/ 488930 w 488929"/>
                  <a:gd name="connsiteY7" fmla="*/ 50 h 145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29" h="1459663">
                    <a:moveTo>
                      <a:pt x="488930" y="0"/>
                    </a:moveTo>
                    <a:lnTo>
                      <a:pt x="430189" y="0"/>
                    </a:lnTo>
                    <a:cubicBezTo>
                      <a:pt x="192603" y="0"/>
                      <a:pt x="0" y="192603"/>
                      <a:pt x="0" y="430189"/>
                    </a:cubicBezTo>
                    <a:lnTo>
                      <a:pt x="0" y="1033236"/>
                    </a:lnTo>
                    <a:cubicBezTo>
                      <a:pt x="0" y="1251472"/>
                      <a:pt x="162564" y="1431753"/>
                      <a:pt x="373180" y="1459664"/>
                    </a:cubicBezTo>
                    <a:cubicBezTo>
                      <a:pt x="293902" y="1422647"/>
                      <a:pt x="75319" y="1300464"/>
                      <a:pt x="70717" y="1076042"/>
                    </a:cubicBezTo>
                    <a:cubicBezTo>
                      <a:pt x="65075" y="801736"/>
                      <a:pt x="70717" y="381791"/>
                      <a:pt x="70717" y="381791"/>
                    </a:cubicBezTo>
                    <a:cubicBezTo>
                      <a:pt x="70717" y="381791"/>
                      <a:pt x="94718" y="30286"/>
                      <a:pt x="488930" y="50"/>
                    </a:cubicBezTo>
                    <a:close/>
                  </a:path>
                </a:pathLst>
              </a:custGeom>
              <a:solidFill>
                <a:schemeClr val="tx1">
                  <a:alpha val="32000"/>
                </a:schemeClr>
              </a:solidFill>
              <a:ln w="77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E887341-912A-4E6A-3FC4-62AAB39D69EE}"/>
                  </a:ext>
                </a:extLst>
              </p:cNvPr>
              <p:cNvSpPr/>
              <p:nvPr/>
            </p:nvSpPr>
            <p:spPr>
              <a:xfrm>
                <a:off x="4038365" y="4022067"/>
                <a:ext cx="1137976" cy="27021"/>
              </a:xfrm>
              <a:custGeom>
                <a:avLst/>
                <a:gdLst>
                  <a:gd name="connsiteX0" fmla="*/ 0 w 1262953"/>
                  <a:gd name="connsiteY0" fmla="*/ 0 h 29692"/>
                  <a:gd name="connsiteX1" fmla="*/ 1262953 w 1262953"/>
                  <a:gd name="connsiteY1" fmla="*/ 0 h 29692"/>
                  <a:gd name="connsiteX2" fmla="*/ 1262953 w 1262953"/>
                  <a:gd name="connsiteY2" fmla="*/ 29692 h 29692"/>
                  <a:gd name="connsiteX3" fmla="*/ 0 w 1262953"/>
                  <a:gd name="connsiteY3" fmla="*/ 29692 h 2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2953" h="29692">
                    <a:moveTo>
                      <a:pt x="0" y="0"/>
                    </a:moveTo>
                    <a:lnTo>
                      <a:pt x="1262953" y="0"/>
                    </a:lnTo>
                    <a:lnTo>
                      <a:pt x="1262953" y="29692"/>
                    </a:lnTo>
                    <a:lnTo>
                      <a:pt x="0" y="29692"/>
                    </a:lnTo>
                    <a:close/>
                  </a:path>
                </a:pathLst>
              </a:custGeom>
              <a:solidFill>
                <a:srgbClr val="6E8297"/>
              </a:solidFill>
              <a:ln w="59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1">
                <a:extLst>
                  <a:ext uri="{FF2B5EF4-FFF2-40B4-BE49-F238E27FC236}">
                    <a16:creationId xmlns:a16="http://schemas.microsoft.com/office/drawing/2014/main" xmlns="" id="{F8C3799B-15CB-0029-F3E7-1E66F5893F91}"/>
                  </a:ext>
                </a:extLst>
              </p:cNvPr>
              <p:cNvSpPr/>
              <p:nvPr/>
            </p:nvSpPr>
            <p:spPr>
              <a:xfrm>
                <a:off x="4375747" y="4164094"/>
                <a:ext cx="462331" cy="115983"/>
              </a:xfrm>
              <a:custGeom>
                <a:avLst/>
                <a:gdLst>
                  <a:gd name="connsiteX0" fmla="*/ 222296 w 462331"/>
                  <a:gd name="connsiteY0" fmla="*/ 683 h 115983"/>
                  <a:gd name="connsiteX1" fmla="*/ 280442 w 462331"/>
                  <a:gd name="connsiteY1" fmla="*/ 27479 h 115983"/>
                  <a:gd name="connsiteX2" fmla="*/ 261628 w 462331"/>
                  <a:gd name="connsiteY2" fmla="*/ 107194 h 115983"/>
                  <a:gd name="connsiteX3" fmla="*/ 181912 w 462331"/>
                  <a:gd name="connsiteY3" fmla="*/ 88380 h 115983"/>
                  <a:gd name="connsiteX4" fmla="*/ 200727 w 462331"/>
                  <a:gd name="connsiteY4" fmla="*/ 8664 h 115983"/>
                  <a:gd name="connsiteX5" fmla="*/ 222296 w 462331"/>
                  <a:gd name="connsiteY5" fmla="*/ 683 h 115983"/>
                  <a:gd name="connsiteX6" fmla="*/ 395526 w 462331"/>
                  <a:gd name="connsiteY6" fmla="*/ 678 h 115983"/>
                  <a:gd name="connsiteX7" fmla="*/ 453672 w 462331"/>
                  <a:gd name="connsiteY7" fmla="*/ 27474 h 115983"/>
                  <a:gd name="connsiteX8" fmla="*/ 434858 w 462331"/>
                  <a:gd name="connsiteY8" fmla="*/ 107189 h 115983"/>
                  <a:gd name="connsiteX9" fmla="*/ 355142 w 462331"/>
                  <a:gd name="connsiteY9" fmla="*/ 88375 h 115983"/>
                  <a:gd name="connsiteX10" fmla="*/ 373957 w 462331"/>
                  <a:gd name="connsiteY10" fmla="*/ 8659 h 115983"/>
                  <a:gd name="connsiteX11" fmla="*/ 395526 w 462331"/>
                  <a:gd name="connsiteY11" fmla="*/ 678 h 115983"/>
                  <a:gd name="connsiteX12" fmla="*/ 57916 w 462331"/>
                  <a:gd name="connsiteY12" fmla="*/ 151 h 115983"/>
                  <a:gd name="connsiteX13" fmla="*/ 115832 w 462331"/>
                  <a:gd name="connsiteY13" fmla="*/ 58067 h 115983"/>
                  <a:gd name="connsiteX14" fmla="*/ 57916 w 462331"/>
                  <a:gd name="connsiteY14" fmla="*/ 115983 h 115983"/>
                  <a:gd name="connsiteX15" fmla="*/ 0 w 462331"/>
                  <a:gd name="connsiteY15" fmla="*/ 58067 h 115983"/>
                  <a:gd name="connsiteX16" fmla="*/ 57916 w 462331"/>
                  <a:gd name="connsiteY16" fmla="*/ 151 h 115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2331" h="115983">
                    <a:moveTo>
                      <a:pt x="222296" y="683"/>
                    </a:moveTo>
                    <a:cubicBezTo>
                      <a:pt x="244601" y="-2768"/>
                      <a:pt x="267830" y="7073"/>
                      <a:pt x="280442" y="27479"/>
                    </a:cubicBezTo>
                    <a:cubicBezTo>
                      <a:pt x="297259" y="54687"/>
                      <a:pt x="288836" y="90377"/>
                      <a:pt x="261628" y="107194"/>
                    </a:cubicBezTo>
                    <a:cubicBezTo>
                      <a:pt x="234420" y="124011"/>
                      <a:pt x="198729" y="115588"/>
                      <a:pt x="181912" y="88380"/>
                    </a:cubicBezTo>
                    <a:cubicBezTo>
                      <a:pt x="165095" y="61172"/>
                      <a:pt x="173519" y="25481"/>
                      <a:pt x="200727" y="8664"/>
                    </a:cubicBezTo>
                    <a:cubicBezTo>
                      <a:pt x="207529" y="4460"/>
                      <a:pt x="214861" y="1833"/>
                      <a:pt x="222296" y="683"/>
                    </a:cubicBezTo>
                    <a:close/>
                    <a:moveTo>
                      <a:pt x="395526" y="678"/>
                    </a:moveTo>
                    <a:cubicBezTo>
                      <a:pt x="417831" y="-2773"/>
                      <a:pt x="441060" y="7068"/>
                      <a:pt x="453672" y="27474"/>
                    </a:cubicBezTo>
                    <a:cubicBezTo>
                      <a:pt x="470489" y="54682"/>
                      <a:pt x="462066" y="90372"/>
                      <a:pt x="434858" y="107189"/>
                    </a:cubicBezTo>
                    <a:cubicBezTo>
                      <a:pt x="407650" y="124006"/>
                      <a:pt x="371959" y="115583"/>
                      <a:pt x="355142" y="88375"/>
                    </a:cubicBezTo>
                    <a:cubicBezTo>
                      <a:pt x="338325" y="61167"/>
                      <a:pt x="346749" y="25476"/>
                      <a:pt x="373957" y="8659"/>
                    </a:cubicBezTo>
                    <a:cubicBezTo>
                      <a:pt x="380759" y="4455"/>
                      <a:pt x="388091" y="1828"/>
                      <a:pt x="395526" y="678"/>
                    </a:cubicBezTo>
                    <a:close/>
                    <a:moveTo>
                      <a:pt x="57916" y="151"/>
                    </a:moveTo>
                    <a:cubicBezTo>
                      <a:pt x="89903" y="151"/>
                      <a:pt x="115832" y="26081"/>
                      <a:pt x="115832" y="58067"/>
                    </a:cubicBezTo>
                    <a:cubicBezTo>
                      <a:pt x="115832" y="90053"/>
                      <a:pt x="89902" y="115983"/>
                      <a:pt x="57916" y="115983"/>
                    </a:cubicBezTo>
                    <a:cubicBezTo>
                      <a:pt x="25930" y="115983"/>
                      <a:pt x="0" y="90053"/>
                      <a:pt x="0" y="58067"/>
                    </a:cubicBezTo>
                    <a:cubicBezTo>
                      <a:pt x="0" y="26081"/>
                      <a:pt x="25930" y="151"/>
                      <a:pt x="57916" y="151"/>
                    </a:cubicBezTo>
                    <a:close/>
                  </a:path>
                </a:pathLst>
              </a:custGeom>
              <a:noFill/>
              <a:ln w="5979" cap="flat">
                <a:solidFill>
                  <a:srgbClr val="6E8297"/>
                </a:solidFill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1" name="Group 35">
                <a:extLst>
                  <a:ext uri="{FF2B5EF4-FFF2-40B4-BE49-F238E27FC236}">
                    <a16:creationId xmlns:a16="http://schemas.microsoft.com/office/drawing/2014/main" xmlns="" id="{F4525CA2-D3FF-FD03-D587-6F44E6996561}"/>
                  </a:ext>
                </a:extLst>
              </p:cNvPr>
              <p:cNvGrpSpPr/>
              <p:nvPr/>
            </p:nvGrpSpPr>
            <p:grpSpPr>
              <a:xfrm>
                <a:off x="4177635" y="3237816"/>
                <a:ext cx="854371" cy="640812"/>
                <a:chOff x="3996325" y="3473135"/>
                <a:chExt cx="938814" cy="704148"/>
              </a:xfrm>
            </p:grpSpPr>
            <p:sp>
              <p:nvSpPr>
                <p:cNvPr id="37" name="Freeform: Shape 48">
                  <a:extLst>
                    <a:ext uri="{FF2B5EF4-FFF2-40B4-BE49-F238E27FC236}">
                      <a16:creationId xmlns:a16="http://schemas.microsoft.com/office/drawing/2014/main" xmlns="" id="{9A874A4A-A04C-BDA3-4810-E6D4BEA3B78E}"/>
                    </a:ext>
                  </a:extLst>
                </p:cNvPr>
                <p:cNvSpPr/>
                <p:nvPr/>
              </p:nvSpPr>
              <p:spPr>
                <a:xfrm>
                  <a:off x="3999147" y="3473135"/>
                  <a:ext cx="933173" cy="704148"/>
                </a:xfrm>
                <a:custGeom>
                  <a:avLst/>
                  <a:gdLst>
                    <a:gd name="connsiteX0" fmla="*/ 701278 w 933173"/>
                    <a:gd name="connsiteY0" fmla="*/ 0 h 704148"/>
                    <a:gd name="connsiteX1" fmla="*/ 933173 w 933173"/>
                    <a:gd name="connsiteY1" fmla="*/ 231895 h 704148"/>
                    <a:gd name="connsiteX2" fmla="*/ 933173 w 933173"/>
                    <a:gd name="connsiteY2" fmla="*/ 472253 h 704148"/>
                    <a:gd name="connsiteX3" fmla="*/ 701278 w 933173"/>
                    <a:gd name="connsiteY3" fmla="*/ 704148 h 704148"/>
                    <a:gd name="connsiteX4" fmla="*/ 231895 w 933173"/>
                    <a:gd name="connsiteY4" fmla="*/ 704148 h 704148"/>
                    <a:gd name="connsiteX5" fmla="*/ 0 w 933173"/>
                    <a:gd name="connsiteY5" fmla="*/ 472253 h 704148"/>
                    <a:gd name="connsiteX6" fmla="*/ 0 w 933173"/>
                    <a:gd name="connsiteY6" fmla="*/ 231895 h 704148"/>
                    <a:gd name="connsiteX7" fmla="*/ 231895 w 933173"/>
                    <a:gd name="connsiteY7" fmla="*/ 0 h 704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3173" h="704148">
                      <a:moveTo>
                        <a:pt x="701278" y="0"/>
                      </a:moveTo>
                      <a:cubicBezTo>
                        <a:pt x="829350" y="0"/>
                        <a:pt x="933173" y="103823"/>
                        <a:pt x="933173" y="231895"/>
                      </a:cubicBezTo>
                      <a:lnTo>
                        <a:pt x="933173" y="472253"/>
                      </a:lnTo>
                      <a:cubicBezTo>
                        <a:pt x="933173" y="600325"/>
                        <a:pt x="829350" y="704148"/>
                        <a:pt x="701278" y="704148"/>
                      </a:cubicBezTo>
                      <a:lnTo>
                        <a:pt x="231895" y="704148"/>
                      </a:lnTo>
                      <a:cubicBezTo>
                        <a:pt x="103823" y="704148"/>
                        <a:pt x="0" y="600325"/>
                        <a:pt x="0" y="472253"/>
                      </a:cubicBezTo>
                      <a:lnTo>
                        <a:pt x="0" y="231895"/>
                      </a:lnTo>
                      <a:cubicBezTo>
                        <a:pt x="0" y="103823"/>
                        <a:pt x="103823" y="0"/>
                        <a:pt x="231895" y="0"/>
                      </a:cubicBezTo>
                      <a:close/>
                    </a:path>
                  </a:pathLst>
                </a:custGeom>
                <a:solidFill>
                  <a:srgbClr val="A2C0DE"/>
                </a:solidFill>
                <a:ln w="370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49">
                  <a:extLst>
                    <a:ext uri="{FF2B5EF4-FFF2-40B4-BE49-F238E27FC236}">
                      <a16:creationId xmlns:a16="http://schemas.microsoft.com/office/drawing/2014/main" xmlns="" id="{F7637C9E-2C36-ADB1-56B5-31830BD0CFC0}"/>
                    </a:ext>
                  </a:extLst>
                </p:cNvPr>
                <p:cNvSpPr/>
                <p:nvPr/>
              </p:nvSpPr>
              <p:spPr>
                <a:xfrm>
                  <a:off x="4103513" y="3473135"/>
                  <a:ext cx="828805" cy="617795"/>
                </a:xfrm>
                <a:custGeom>
                  <a:avLst/>
                  <a:gdLst>
                    <a:gd name="connsiteX0" fmla="*/ 828806 w 828805"/>
                    <a:gd name="connsiteY0" fmla="*/ 529361 h 617795"/>
                    <a:gd name="connsiteX1" fmla="*/ 688114 w 828805"/>
                    <a:gd name="connsiteY1" fmla="*/ 600424 h 617795"/>
                    <a:gd name="connsiteX2" fmla="*/ 21576 w 828805"/>
                    <a:gd name="connsiteY2" fmla="*/ 108921 h 617795"/>
                    <a:gd name="connsiteX3" fmla="*/ 62106 w 828805"/>
                    <a:gd name="connsiteY3" fmla="*/ 0 h 617795"/>
                    <a:gd name="connsiteX4" fmla="*/ 608193 w 828805"/>
                    <a:gd name="connsiteY4" fmla="*/ 0 h 617795"/>
                    <a:gd name="connsiteX5" fmla="*/ 828756 w 828805"/>
                    <a:gd name="connsiteY5" fmla="*/ 220563 h 617795"/>
                    <a:gd name="connsiteX6" fmla="*/ 828756 w 828805"/>
                    <a:gd name="connsiteY6" fmla="*/ 529361 h 617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28805" h="617795">
                      <a:moveTo>
                        <a:pt x="828806" y="529361"/>
                      </a:moveTo>
                      <a:cubicBezTo>
                        <a:pt x="828806" y="601760"/>
                        <a:pt x="746410" y="643378"/>
                        <a:pt x="688114" y="600424"/>
                      </a:cubicBezTo>
                      <a:lnTo>
                        <a:pt x="21576" y="108921"/>
                      </a:lnTo>
                      <a:cubicBezTo>
                        <a:pt x="-21873" y="71360"/>
                        <a:pt x="4701" y="0"/>
                        <a:pt x="62106" y="0"/>
                      </a:cubicBezTo>
                      <a:lnTo>
                        <a:pt x="608193" y="0"/>
                      </a:lnTo>
                      <a:cubicBezTo>
                        <a:pt x="730030" y="0"/>
                        <a:pt x="828756" y="98776"/>
                        <a:pt x="828756" y="220563"/>
                      </a:cubicBezTo>
                      <a:lnTo>
                        <a:pt x="828756" y="529361"/>
                      </a:lnTo>
                      <a:close/>
                    </a:path>
                  </a:pathLst>
                </a:custGeom>
                <a:solidFill>
                  <a:schemeClr val="tx1">
                    <a:alpha val="6000"/>
                  </a:schemeClr>
                </a:solidFill>
                <a:ln w="37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50">
                  <a:extLst>
                    <a:ext uri="{FF2B5EF4-FFF2-40B4-BE49-F238E27FC236}">
                      <a16:creationId xmlns:a16="http://schemas.microsoft.com/office/drawing/2014/main" xmlns="" id="{DBB71664-4609-6E84-2D7E-8393B8BAF70E}"/>
                    </a:ext>
                  </a:extLst>
                </p:cNvPr>
                <p:cNvSpPr/>
                <p:nvPr/>
              </p:nvSpPr>
              <p:spPr>
                <a:xfrm>
                  <a:off x="3996325" y="3473135"/>
                  <a:ext cx="938814" cy="701277"/>
                </a:xfrm>
                <a:custGeom>
                  <a:avLst/>
                  <a:gdLst>
                    <a:gd name="connsiteX0" fmla="*/ 709740 w 938814"/>
                    <a:gd name="connsiteY0" fmla="*/ 0 h 701277"/>
                    <a:gd name="connsiteX1" fmla="*/ 938815 w 938814"/>
                    <a:gd name="connsiteY1" fmla="*/ 229075 h 701277"/>
                    <a:gd name="connsiteX2" fmla="*/ 938815 w 938814"/>
                    <a:gd name="connsiteY2" fmla="*/ 472203 h 701277"/>
                    <a:gd name="connsiteX3" fmla="*/ 709740 w 938814"/>
                    <a:gd name="connsiteY3" fmla="*/ 701278 h 701277"/>
                    <a:gd name="connsiteX4" fmla="*/ 229074 w 938814"/>
                    <a:gd name="connsiteY4" fmla="*/ 701278 h 701277"/>
                    <a:gd name="connsiteX5" fmla="*/ 0 w 938814"/>
                    <a:gd name="connsiteY5" fmla="*/ 472203 h 701277"/>
                    <a:gd name="connsiteX6" fmla="*/ 0 w 938814"/>
                    <a:gd name="connsiteY6" fmla="*/ 229075 h 701277"/>
                    <a:gd name="connsiteX7" fmla="*/ 229074 w 938814"/>
                    <a:gd name="connsiteY7" fmla="*/ 0 h 70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38814" h="701277">
                      <a:moveTo>
                        <a:pt x="709740" y="0"/>
                      </a:moveTo>
                      <a:cubicBezTo>
                        <a:pt x="836254" y="0"/>
                        <a:pt x="938815" y="102560"/>
                        <a:pt x="938815" y="229075"/>
                      </a:cubicBezTo>
                      <a:lnTo>
                        <a:pt x="938815" y="472203"/>
                      </a:lnTo>
                      <a:cubicBezTo>
                        <a:pt x="938815" y="598718"/>
                        <a:pt x="836254" y="701278"/>
                        <a:pt x="709740" y="701278"/>
                      </a:cubicBezTo>
                      <a:lnTo>
                        <a:pt x="229074" y="701278"/>
                      </a:lnTo>
                      <a:cubicBezTo>
                        <a:pt x="102560" y="701278"/>
                        <a:pt x="0" y="598718"/>
                        <a:pt x="0" y="472203"/>
                      </a:cubicBezTo>
                      <a:lnTo>
                        <a:pt x="0" y="229075"/>
                      </a:lnTo>
                      <a:cubicBezTo>
                        <a:pt x="0" y="102560"/>
                        <a:pt x="102560" y="0"/>
                        <a:pt x="229074" y="0"/>
                      </a:cubicBezTo>
                      <a:close/>
                    </a:path>
                  </a:pathLst>
                </a:custGeom>
                <a:noFill/>
                <a:ln w="34587" cap="flat">
                  <a:solidFill>
                    <a:srgbClr val="7E9EBB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Freeform: Shape 39">
                <a:extLst>
                  <a:ext uri="{FF2B5EF4-FFF2-40B4-BE49-F238E27FC236}">
                    <a16:creationId xmlns:a16="http://schemas.microsoft.com/office/drawing/2014/main" xmlns="" id="{93858F30-94B0-6121-0148-D9BA78F515EF}"/>
                  </a:ext>
                </a:extLst>
              </p:cNvPr>
              <p:cNvSpPr/>
              <p:nvPr/>
            </p:nvSpPr>
            <p:spPr>
              <a:xfrm>
                <a:off x="3960833" y="2144711"/>
                <a:ext cx="484898" cy="844102"/>
              </a:xfrm>
              <a:custGeom>
                <a:avLst/>
                <a:gdLst>
                  <a:gd name="connsiteX0" fmla="*/ 532825 w 532824"/>
                  <a:gd name="connsiteY0" fmla="*/ 49 h 927531"/>
                  <a:gd name="connsiteX1" fmla="*/ 470818 w 532824"/>
                  <a:gd name="connsiteY1" fmla="*/ 49 h 927531"/>
                  <a:gd name="connsiteX2" fmla="*/ 94421 w 532824"/>
                  <a:gd name="connsiteY2" fmla="*/ 311718 h 927531"/>
                  <a:gd name="connsiteX3" fmla="*/ 0 w 532824"/>
                  <a:gd name="connsiteY3" fmla="*/ 463791 h 927531"/>
                  <a:gd name="connsiteX4" fmla="*/ 0 w 532824"/>
                  <a:gd name="connsiteY4" fmla="*/ 463791 h 927531"/>
                  <a:gd name="connsiteX5" fmla="*/ 94421 w 532824"/>
                  <a:gd name="connsiteY5" fmla="*/ 615864 h 927531"/>
                  <a:gd name="connsiteX6" fmla="*/ 470818 w 532824"/>
                  <a:gd name="connsiteY6" fmla="*/ 927532 h 927531"/>
                  <a:gd name="connsiteX7" fmla="*/ 484921 w 532824"/>
                  <a:gd name="connsiteY7" fmla="*/ 927532 h 927531"/>
                  <a:gd name="connsiteX8" fmla="*/ 149846 w 532824"/>
                  <a:gd name="connsiteY8" fmla="*/ 370458 h 927531"/>
                  <a:gd name="connsiteX9" fmla="*/ 532825 w 532824"/>
                  <a:gd name="connsiteY9" fmla="*/ 0 h 92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824" h="927531">
                    <a:moveTo>
                      <a:pt x="532825" y="49"/>
                    </a:moveTo>
                    <a:lnTo>
                      <a:pt x="470818" y="49"/>
                    </a:lnTo>
                    <a:cubicBezTo>
                      <a:pt x="283659" y="49"/>
                      <a:pt x="127923" y="134307"/>
                      <a:pt x="94421" y="311718"/>
                    </a:cubicBezTo>
                    <a:cubicBezTo>
                      <a:pt x="38501" y="339430"/>
                      <a:pt x="0" y="397132"/>
                      <a:pt x="0" y="463791"/>
                    </a:cubicBezTo>
                    <a:lnTo>
                      <a:pt x="0" y="463791"/>
                    </a:lnTo>
                    <a:cubicBezTo>
                      <a:pt x="0" y="530449"/>
                      <a:pt x="38501" y="588151"/>
                      <a:pt x="94421" y="615864"/>
                    </a:cubicBezTo>
                    <a:cubicBezTo>
                      <a:pt x="127923" y="793323"/>
                      <a:pt x="283659" y="927532"/>
                      <a:pt x="470818" y="927532"/>
                    </a:cubicBezTo>
                    <a:lnTo>
                      <a:pt x="484921" y="927532"/>
                    </a:lnTo>
                    <a:cubicBezTo>
                      <a:pt x="241248" y="864782"/>
                      <a:pt x="130497" y="699397"/>
                      <a:pt x="149846" y="370458"/>
                    </a:cubicBezTo>
                    <a:cubicBezTo>
                      <a:pt x="165385" y="106644"/>
                      <a:pt x="422469" y="23605"/>
                      <a:pt x="532825" y="0"/>
                    </a:cubicBezTo>
                    <a:close/>
                  </a:path>
                </a:pathLst>
              </a:custGeom>
              <a:solidFill>
                <a:schemeClr val="tx1">
                  <a:alpha val="34000"/>
                </a:schemeClr>
              </a:solidFill>
              <a:ln w="49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43">
                <a:extLst>
                  <a:ext uri="{FF2B5EF4-FFF2-40B4-BE49-F238E27FC236}">
                    <a16:creationId xmlns:a16="http://schemas.microsoft.com/office/drawing/2014/main" xmlns="" id="{A2CA7117-74EB-A2E2-0BC9-9B57DF7C0A57}"/>
                  </a:ext>
                </a:extLst>
              </p:cNvPr>
              <p:cNvSpPr/>
              <p:nvPr/>
            </p:nvSpPr>
            <p:spPr>
              <a:xfrm>
                <a:off x="4173131" y="2345480"/>
                <a:ext cx="866621" cy="447789"/>
              </a:xfrm>
              <a:custGeom>
                <a:avLst/>
                <a:gdLst>
                  <a:gd name="connsiteX0" fmla="*/ 706276 w 952275"/>
                  <a:gd name="connsiteY0" fmla="*/ 0 h 492047"/>
                  <a:gd name="connsiteX1" fmla="*/ 952275 w 952275"/>
                  <a:gd name="connsiteY1" fmla="*/ 245999 h 492047"/>
                  <a:gd name="connsiteX2" fmla="*/ 952275 w 952275"/>
                  <a:gd name="connsiteY2" fmla="*/ 246049 h 492047"/>
                  <a:gd name="connsiteX3" fmla="*/ 706276 w 952275"/>
                  <a:gd name="connsiteY3" fmla="*/ 492048 h 492047"/>
                  <a:gd name="connsiteX4" fmla="*/ 245999 w 952275"/>
                  <a:gd name="connsiteY4" fmla="*/ 492048 h 492047"/>
                  <a:gd name="connsiteX5" fmla="*/ 0 w 952275"/>
                  <a:gd name="connsiteY5" fmla="*/ 246049 h 492047"/>
                  <a:gd name="connsiteX6" fmla="*/ 0 w 952275"/>
                  <a:gd name="connsiteY6" fmla="*/ 245999 h 492047"/>
                  <a:gd name="connsiteX7" fmla="*/ 245999 w 952275"/>
                  <a:gd name="connsiteY7" fmla="*/ 0 h 49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2275" h="492047">
                    <a:moveTo>
                      <a:pt x="706276" y="0"/>
                    </a:moveTo>
                    <a:cubicBezTo>
                      <a:pt x="842138" y="0"/>
                      <a:pt x="952275" y="110138"/>
                      <a:pt x="952275" y="245999"/>
                    </a:cubicBezTo>
                    <a:lnTo>
                      <a:pt x="952275" y="246049"/>
                    </a:lnTo>
                    <a:cubicBezTo>
                      <a:pt x="952275" y="381910"/>
                      <a:pt x="842138" y="492048"/>
                      <a:pt x="706276" y="492048"/>
                    </a:cubicBezTo>
                    <a:lnTo>
                      <a:pt x="245999" y="492048"/>
                    </a:lnTo>
                    <a:cubicBezTo>
                      <a:pt x="110137" y="492048"/>
                      <a:pt x="0" y="381910"/>
                      <a:pt x="0" y="246049"/>
                    </a:cubicBezTo>
                    <a:lnTo>
                      <a:pt x="0" y="245999"/>
                    </a:lnTo>
                    <a:cubicBezTo>
                      <a:pt x="0" y="110138"/>
                      <a:pt x="110137" y="0"/>
                      <a:pt x="245999" y="0"/>
                    </a:cubicBezTo>
                    <a:close/>
                  </a:path>
                </a:pathLst>
              </a:custGeom>
              <a:solidFill>
                <a:srgbClr val="0B323F"/>
              </a:solidFill>
              <a:ln w="7856" cap="flat">
                <a:solidFill>
                  <a:srgbClr val="6E829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45">
                <a:extLst>
                  <a:ext uri="{FF2B5EF4-FFF2-40B4-BE49-F238E27FC236}">
                    <a16:creationId xmlns:a16="http://schemas.microsoft.com/office/drawing/2014/main" xmlns="" id="{B67EC968-7156-5C52-FBA6-7256F3579773}"/>
                  </a:ext>
                </a:extLst>
              </p:cNvPr>
              <p:cNvSpPr/>
              <p:nvPr/>
            </p:nvSpPr>
            <p:spPr>
              <a:xfrm>
                <a:off x="4396373" y="2343544"/>
                <a:ext cx="641443" cy="448464"/>
              </a:xfrm>
              <a:custGeom>
                <a:avLst/>
                <a:gdLst>
                  <a:gd name="connsiteX0" fmla="*/ 460920 w 704841"/>
                  <a:gd name="connsiteY0" fmla="*/ 492740 h 492789"/>
                  <a:gd name="connsiteX1" fmla="*/ 460920 w 704841"/>
                  <a:gd name="connsiteY1" fmla="*/ 492740 h 492789"/>
                  <a:gd name="connsiteX2" fmla="*/ 0 w 704841"/>
                  <a:gd name="connsiteY2" fmla="*/ 0 h 492789"/>
                  <a:gd name="connsiteX3" fmla="*/ 460920 w 704841"/>
                  <a:gd name="connsiteY3" fmla="*/ 0 h 492789"/>
                  <a:gd name="connsiteX4" fmla="*/ 704841 w 704841"/>
                  <a:gd name="connsiteY4" fmla="*/ 243921 h 492789"/>
                  <a:gd name="connsiteX5" fmla="*/ 704841 w 704841"/>
                  <a:gd name="connsiteY5" fmla="*/ 248869 h 492789"/>
                  <a:gd name="connsiteX6" fmla="*/ 460920 w 704841"/>
                  <a:gd name="connsiteY6" fmla="*/ 492790 h 492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41" h="492789">
                    <a:moveTo>
                      <a:pt x="460920" y="492740"/>
                    </a:moveTo>
                    <a:lnTo>
                      <a:pt x="460920" y="492740"/>
                    </a:lnTo>
                    <a:lnTo>
                      <a:pt x="0" y="0"/>
                    </a:lnTo>
                    <a:lnTo>
                      <a:pt x="460920" y="0"/>
                    </a:lnTo>
                    <a:cubicBezTo>
                      <a:pt x="595624" y="0"/>
                      <a:pt x="704841" y="109217"/>
                      <a:pt x="704841" y="243921"/>
                    </a:cubicBezTo>
                    <a:lnTo>
                      <a:pt x="704841" y="248869"/>
                    </a:lnTo>
                    <a:cubicBezTo>
                      <a:pt x="704841" y="383572"/>
                      <a:pt x="595624" y="492790"/>
                      <a:pt x="460920" y="492790"/>
                    </a:cubicBez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7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46">
                <a:extLst>
                  <a:ext uri="{FF2B5EF4-FFF2-40B4-BE49-F238E27FC236}">
                    <a16:creationId xmlns:a16="http://schemas.microsoft.com/office/drawing/2014/main" xmlns="" id="{CC7FD593-7613-13C9-3233-9AD207C1DC80}"/>
                  </a:ext>
                </a:extLst>
              </p:cNvPr>
              <p:cNvSpPr/>
              <p:nvPr/>
            </p:nvSpPr>
            <p:spPr>
              <a:xfrm>
                <a:off x="4338457" y="2504366"/>
                <a:ext cx="128712" cy="128712"/>
              </a:xfrm>
              <a:custGeom>
                <a:avLst/>
                <a:gdLst>
                  <a:gd name="connsiteX0" fmla="*/ 141433 w 141433"/>
                  <a:gd name="connsiteY0" fmla="*/ 70717 h 141433"/>
                  <a:gd name="connsiteX1" fmla="*/ 70717 w 141433"/>
                  <a:gd name="connsiteY1" fmla="*/ 141433 h 141433"/>
                  <a:gd name="connsiteX2" fmla="*/ 0 w 141433"/>
                  <a:gd name="connsiteY2" fmla="*/ 70717 h 141433"/>
                  <a:gd name="connsiteX3" fmla="*/ 70717 w 141433"/>
                  <a:gd name="connsiteY3" fmla="*/ 0 h 141433"/>
                  <a:gd name="connsiteX4" fmla="*/ 141433 w 141433"/>
                  <a:gd name="connsiteY4" fmla="*/ 70717 h 1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33" h="141433">
                    <a:moveTo>
                      <a:pt x="141433" y="70717"/>
                    </a:moveTo>
                    <a:cubicBezTo>
                      <a:pt x="141433" y="109772"/>
                      <a:pt x="109772" y="141433"/>
                      <a:pt x="70717" y="141433"/>
                    </a:cubicBezTo>
                    <a:cubicBezTo>
                      <a:pt x="31661" y="141433"/>
                      <a:pt x="0" y="109772"/>
                      <a:pt x="0" y="70717"/>
                    </a:cubicBezTo>
                    <a:cubicBezTo>
                      <a:pt x="0" y="31661"/>
                      <a:pt x="31661" y="0"/>
                      <a:pt x="70717" y="0"/>
                    </a:cubicBezTo>
                    <a:cubicBezTo>
                      <a:pt x="109772" y="0"/>
                      <a:pt x="141433" y="31661"/>
                      <a:pt x="141433" y="70717"/>
                    </a:cubicBezTo>
                    <a:close/>
                  </a:path>
                </a:pathLst>
              </a:custGeom>
              <a:solidFill>
                <a:srgbClr val="2493B8"/>
              </a:solidFill>
              <a:ln w="7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47">
                <a:extLst>
                  <a:ext uri="{FF2B5EF4-FFF2-40B4-BE49-F238E27FC236}">
                    <a16:creationId xmlns:a16="http://schemas.microsoft.com/office/drawing/2014/main" xmlns="" id="{0A7C8639-F2AE-4F5E-EE03-8C05C7506776}"/>
                  </a:ext>
                </a:extLst>
              </p:cNvPr>
              <p:cNvSpPr/>
              <p:nvPr/>
            </p:nvSpPr>
            <p:spPr>
              <a:xfrm>
                <a:off x="4743778" y="2508239"/>
                <a:ext cx="128712" cy="128712"/>
              </a:xfrm>
              <a:custGeom>
                <a:avLst/>
                <a:gdLst>
                  <a:gd name="connsiteX0" fmla="*/ 141433 w 141433"/>
                  <a:gd name="connsiteY0" fmla="*/ 70717 h 141433"/>
                  <a:gd name="connsiteX1" fmla="*/ 70717 w 141433"/>
                  <a:gd name="connsiteY1" fmla="*/ 141433 h 141433"/>
                  <a:gd name="connsiteX2" fmla="*/ 0 w 141433"/>
                  <a:gd name="connsiteY2" fmla="*/ 70717 h 141433"/>
                  <a:gd name="connsiteX3" fmla="*/ 70717 w 141433"/>
                  <a:gd name="connsiteY3" fmla="*/ 0 h 141433"/>
                  <a:gd name="connsiteX4" fmla="*/ 141433 w 141433"/>
                  <a:gd name="connsiteY4" fmla="*/ 70717 h 14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433" h="141433">
                    <a:moveTo>
                      <a:pt x="141433" y="70717"/>
                    </a:moveTo>
                    <a:cubicBezTo>
                      <a:pt x="141433" y="109772"/>
                      <a:pt x="109772" y="141433"/>
                      <a:pt x="70717" y="141433"/>
                    </a:cubicBezTo>
                    <a:cubicBezTo>
                      <a:pt x="31661" y="141433"/>
                      <a:pt x="0" y="109772"/>
                      <a:pt x="0" y="70717"/>
                    </a:cubicBezTo>
                    <a:cubicBezTo>
                      <a:pt x="0" y="31661"/>
                      <a:pt x="31661" y="0"/>
                      <a:pt x="70717" y="0"/>
                    </a:cubicBezTo>
                    <a:cubicBezTo>
                      <a:pt x="109772" y="0"/>
                      <a:pt x="141433" y="31661"/>
                      <a:pt x="141433" y="70717"/>
                    </a:cubicBezTo>
                    <a:close/>
                  </a:path>
                </a:pathLst>
              </a:custGeom>
              <a:solidFill>
                <a:srgbClr val="2493B8"/>
              </a:solidFill>
              <a:ln w="77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0" name="Graphic 4">
            <a:extLst>
              <a:ext uri="{FF2B5EF4-FFF2-40B4-BE49-F238E27FC236}">
                <a16:creationId xmlns=""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491824" y="2105438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20">
            <a:extLst>
              <a:ext uri="{FF2B5EF4-FFF2-40B4-BE49-F238E27FC236}">
                <a16:creationId xmlns:a16="http://schemas.microsoft.com/office/drawing/2014/main" xmlns="" id="{3A41B4A0-9D41-4E14-B314-953E7581E523}"/>
              </a:ext>
            </a:extLst>
          </p:cNvPr>
          <p:cNvGrpSpPr/>
          <p:nvPr/>
        </p:nvGrpSpPr>
        <p:grpSpPr>
          <a:xfrm>
            <a:off x="7879565" y="1094043"/>
            <a:ext cx="4055445" cy="2962215"/>
            <a:chOff x="2491486" y="2162503"/>
            <a:chExt cx="4702400" cy="3434770"/>
          </a:xfrm>
        </p:grpSpPr>
        <p:grpSp>
          <p:nvGrpSpPr>
            <p:cNvPr id="25" name="Graphic 166">
              <a:extLst>
                <a:ext uri="{FF2B5EF4-FFF2-40B4-BE49-F238E27FC236}">
                  <a16:creationId xmlns:a16="http://schemas.microsoft.com/office/drawing/2014/main" xmlns="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27" name="Freeform: Shape 168">
                <a:extLst>
                  <a:ext uri="{FF2B5EF4-FFF2-40B4-BE49-F238E27FC236}">
                    <a16:creationId xmlns:a16="http://schemas.microsoft.com/office/drawing/2014/main" xmlns="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8" name="Freeform: Shape 169">
                <a:extLst>
                  <a:ext uri="{FF2B5EF4-FFF2-40B4-BE49-F238E27FC236}">
                    <a16:creationId xmlns:a16="http://schemas.microsoft.com/office/drawing/2014/main" xmlns="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9" name="Freeform: Shape 170">
                <a:extLst>
                  <a:ext uri="{FF2B5EF4-FFF2-40B4-BE49-F238E27FC236}">
                    <a16:creationId xmlns:a16="http://schemas.microsoft.com/office/drawing/2014/main" xmlns="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0" name="Freeform: Shape 171">
                <a:extLst>
                  <a:ext uri="{FF2B5EF4-FFF2-40B4-BE49-F238E27FC236}">
                    <a16:creationId xmlns:a16="http://schemas.microsoft.com/office/drawing/2014/main" xmlns="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1" name="Freeform: Shape 172">
                <a:extLst>
                  <a:ext uri="{FF2B5EF4-FFF2-40B4-BE49-F238E27FC236}">
                    <a16:creationId xmlns:a16="http://schemas.microsoft.com/office/drawing/2014/main" xmlns="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2" name="Freeform: Shape 173">
                <a:extLst>
                  <a:ext uri="{FF2B5EF4-FFF2-40B4-BE49-F238E27FC236}">
                    <a16:creationId xmlns:a16="http://schemas.microsoft.com/office/drawing/2014/main" xmlns="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3" name="Freeform: Shape 174">
                <a:extLst>
                  <a:ext uri="{FF2B5EF4-FFF2-40B4-BE49-F238E27FC236}">
                    <a16:creationId xmlns:a16="http://schemas.microsoft.com/office/drawing/2014/main" xmlns="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4" name="Freeform: Shape 175">
                <a:extLst>
                  <a:ext uri="{FF2B5EF4-FFF2-40B4-BE49-F238E27FC236}">
                    <a16:creationId xmlns:a16="http://schemas.microsoft.com/office/drawing/2014/main" xmlns="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5" name="Freeform: Shape 176">
                <a:extLst>
                  <a:ext uri="{FF2B5EF4-FFF2-40B4-BE49-F238E27FC236}">
                    <a16:creationId xmlns:a16="http://schemas.microsoft.com/office/drawing/2014/main" xmlns="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6" name="Freeform: Shape 177">
                <a:extLst>
                  <a:ext uri="{FF2B5EF4-FFF2-40B4-BE49-F238E27FC236}">
                    <a16:creationId xmlns:a16="http://schemas.microsoft.com/office/drawing/2014/main" xmlns="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7" name="Freeform: Shape 178">
                <a:extLst>
                  <a:ext uri="{FF2B5EF4-FFF2-40B4-BE49-F238E27FC236}">
                    <a16:creationId xmlns:a16="http://schemas.microsoft.com/office/drawing/2014/main" xmlns="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179">
                <a:extLst>
                  <a:ext uri="{FF2B5EF4-FFF2-40B4-BE49-F238E27FC236}">
                    <a16:creationId xmlns:a16="http://schemas.microsoft.com/office/drawing/2014/main" xmlns="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9" name="Freeform: Shape 180">
                <a:extLst>
                  <a:ext uri="{FF2B5EF4-FFF2-40B4-BE49-F238E27FC236}">
                    <a16:creationId xmlns:a16="http://schemas.microsoft.com/office/drawing/2014/main" xmlns="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0" name="Freeform: Shape 181">
                <a:extLst>
                  <a:ext uri="{FF2B5EF4-FFF2-40B4-BE49-F238E27FC236}">
                    <a16:creationId xmlns:a16="http://schemas.microsoft.com/office/drawing/2014/main" xmlns="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1" name="Freeform: Shape 182">
                <a:extLst>
                  <a:ext uri="{FF2B5EF4-FFF2-40B4-BE49-F238E27FC236}">
                    <a16:creationId xmlns:a16="http://schemas.microsoft.com/office/drawing/2014/main" xmlns="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2" name="Freeform: Shape 183">
                <a:extLst>
                  <a:ext uri="{FF2B5EF4-FFF2-40B4-BE49-F238E27FC236}">
                    <a16:creationId xmlns:a16="http://schemas.microsoft.com/office/drawing/2014/main" xmlns="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184">
                <a:extLst>
                  <a:ext uri="{FF2B5EF4-FFF2-40B4-BE49-F238E27FC236}">
                    <a16:creationId xmlns:a16="http://schemas.microsoft.com/office/drawing/2014/main" xmlns="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4" name="Freeform: Shape 185">
                <a:extLst>
                  <a:ext uri="{FF2B5EF4-FFF2-40B4-BE49-F238E27FC236}">
                    <a16:creationId xmlns:a16="http://schemas.microsoft.com/office/drawing/2014/main" xmlns="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5" name="Freeform: Shape 186">
                <a:extLst>
                  <a:ext uri="{FF2B5EF4-FFF2-40B4-BE49-F238E27FC236}">
                    <a16:creationId xmlns:a16="http://schemas.microsoft.com/office/drawing/2014/main" xmlns="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6" name="Freeform: Shape 187">
                <a:extLst>
                  <a:ext uri="{FF2B5EF4-FFF2-40B4-BE49-F238E27FC236}">
                    <a16:creationId xmlns:a16="http://schemas.microsoft.com/office/drawing/2014/main" xmlns="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pic>
          <p:nvPicPr>
            <p:cNvPr id="26" name="Graphic 189">
              <a:extLst>
                <a:ext uri="{FF2B5EF4-FFF2-40B4-BE49-F238E27FC236}">
                  <a16:creationId xmlns:a16="http://schemas.microsoft.com/office/drawing/2014/main" xmlns="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27" name="Graphic 190">
              <a:extLst>
                <a:ext uri="{FF2B5EF4-FFF2-40B4-BE49-F238E27FC236}">
                  <a16:creationId xmlns:a16="http://schemas.microsoft.com/office/drawing/2014/main" xmlns="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28" name="Graphic 191">
              <a:extLst>
                <a:ext uri="{FF2B5EF4-FFF2-40B4-BE49-F238E27FC236}">
                  <a16:creationId xmlns:a16="http://schemas.microsoft.com/office/drawing/2014/main" xmlns="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9" name="Graphic 166">
              <a:extLst>
                <a:ext uri="{FF2B5EF4-FFF2-40B4-BE49-F238E27FC236}">
                  <a16:creationId xmlns:a16="http://schemas.microsoft.com/office/drawing/2014/main" xmlns="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07" name="Freeform: Shape 193">
                <a:extLst>
                  <a:ext uri="{FF2B5EF4-FFF2-40B4-BE49-F238E27FC236}">
                    <a16:creationId xmlns:a16="http://schemas.microsoft.com/office/drawing/2014/main" xmlns="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194">
                <a:extLst>
                  <a:ext uri="{FF2B5EF4-FFF2-40B4-BE49-F238E27FC236}">
                    <a16:creationId xmlns:a16="http://schemas.microsoft.com/office/drawing/2014/main" xmlns="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195">
                <a:extLst>
                  <a:ext uri="{FF2B5EF4-FFF2-40B4-BE49-F238E27FC236}">
                    <a16:creationId xmlns:a16="http://schemas.microsoft.com/office/drawing/2014/main" xmlns="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0" name="Freeform: Shape 196">
                <a:extLst>
                  <a:ext uri="{FF2B5EF4-FFF2-40B4-BE49-F238E27FC236}">
                    <a16:creationId xmlns:a16="http://schemas.microsoft.com/office/drawing/2014/main" xmlns="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1" name="Freeform: Shape 197">
                <a:extLst>
                  <a:ext uri="{FF2B5EF4-FFF2-40B4-BE49-F238E27FC236}">
                    <a16:creationId xmlns:a16="http://schemas.microsoft.com/office/drawing/2014/main" xmlns="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2" name="Freeform: Shape 198">
                <a:extLst>
                  <a:ext uri="{FF2B5EF4-FFF2-40B4-BE49-F238E27FC236}">
                    <a16:creationId xmlns:a16="http://schemas.microsoft.com/office/drawing/2014/main" xmlns="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3" name="Freeform: Shape 199">
                <a:extLst>
                  <a:ext uri="{FF2B5EF4-FFF2-40B4-BE49-F238E27FC236}">
                    <a16:creationId xmlns:a16="http://schemas.microsoft.com/office/drawing/2014/main" xmlns="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4" name="Freeform: Shape 200">
                <a:extLst>
                  <a:ext uri="{FF2B5EF4-FFF2-40B4-BE49-F238E27FC236}">
                    <a16:creationId xmlns:a16="http://schemas.microsoft.com/office/drawing/2014/main" xmlns="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5" name="Freeform: Shape 201">
                <a:extLst>
                  <a:ext uri="{FF2B5EF4-FFF2-40B4-BE49-F238E27FC236}">
                    <a16:creationId xmlns:a16="http://schemas.microsoft.com/office/drawing/2014/main" xmlns="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6" name="Freeform: Shape 202">
                <a:extLst>
                  <a:ext uri="{FF2B5EF4-FFF2-40B4-BE49-F238E27FC236}">
                    <a16:creationId xmlns:a16="http://schemas.microsoft.com/office/drawing/2014/main" xmlns="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7" name="Freeform: Shape 203">
                <a:extLst>
                  <a:ext uri="{FF2B5EF4-FFF2-40B4-BE49-F238E27FC236}">
                    <a16:creationId xmlns:a16="http://schemas.microsoft.com/office/drawing/2014/main" xmlns="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8" name="Freeform: Shape 204">
                <a:extLst>
                  <a:ext uri="{FF2B5EF4-FFF2-40B4-BE49-F238E27FC236}">
                    <a16:creationId xmlns:a16="http://schemas.microsoft.com/office/drawing/2014/main" xmlns="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05">
                <a:extLst>
                  <a:ext uri="{FF2B5EF4-FFF2-40B4-BE49-F238E27FC236}">
                    <a16:creationId xmlns:a16="http://schemas.microsoft.com/office/drawing/2014/main" xmlns="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0" name="Freeform: Shape 206">
                <a:extLst>
                  <a:ext uri="{FF2B5EF4-FFF2-40B4-BE49-F238E27FC236}">
                    <a16:creationId xmlns:a16="http://schemas.microsoft.com/office/drawing/2014/main" xmlns="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1" name="Freeform: Shape 207">
                <a:extLst>
                  <a:ext uri="{FF2B5EF4-FFF2-40B4-BE49-F238E27FC236}">
                    <a16:creationId xmlns:a16="http://schemas.microsoft.com/office/drawing/2014/main" xmlns="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2" name="Freeform: Shape 208">
                <a:extLst>
                  <a:ext uri="{FF2B5EF4-FFF2-40B4-BE49-F238E27FC236}">
                    <a16:creationId xmlns:a16="http://schemas.microsoft.com/office/drawing/2014/main" xmlns="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3" name="Freeform: Shape 209">
                <a:extLst>
                  <a:ext uri="{FF2B5EF4-FFF2-40B4-BE49-F238E27FC236}">
                    <a16:creationId xmlns:a16="http://schemas.microsoft.com/office/drawing/2014/main" xmlns="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4" name="Freeform: Shape 210">
                <a:extLst>
                  <a:ext uri="{FF2B5EF4-FFF2-40B4-BE49-F238E27FC236}">
                    <a16:creationId xmlns:a16="http://schemas.microsoft.com/office/drawing/2014/main" xmlns="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5" name="Freeform: Shape 211">
                <a:extLst>
                  <a:ext uri="{FF2B5EF4-FFF2-40B4-BE49-F238E27FC236}">
                    <a16:creationId xmlns:a16="http://schemas.microsoft.com/office/drawing/2014/main" xmlns="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6" name="Freeform: Shape 212">
                <a:extLst>
                  <a:ext uri="{FF2B5EF4-FFF2-40B4-BE49-F238E27FC236}">
                    <a16:creationId xmlns:a16="http://schemas.microsoft.com/office/drawing/2014/main" xmlns="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0" name="Graphic 166">
              <a:extLst>
                <a:ext uri="{FF2B5EF4-FFF2-40B4-BE49-F238E27FC236}">
                  <a16:creationId xmlns:a16="http://schemas.microsoft.com/office/drawing/2014/main" xmlns="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87" name="Freeform: Shape 214">
                <a:extLst>
                  <a:ext uri="{FF2B5EF4-FFF2-40B4-BE49-F238E27FC236}">
                    <a16:creationId xmlns:a16="http://schemas.microsoft.com/office/drawing/2014/main" xmlns="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8" name="Freeform: Shape 215">
                <a:extLst>
                  <a:ext uri="{FF2B5EF4-FFF2-40B4-BE49-F238E27FC236}">
                    <a16:creationId xmlns:a16="http://schemas.microsoft.com/office/drawing/2014/main" xmlns="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9" name="Freeform: Shape 216">
                <a:extLst>
                  <a:ext uri="{FF2B5EF4-FFF2-40B4-BE49-F238E27FC236}">
                    <a16:creationId xmlns:a16="http://schemas.microsoft.com/office/drawing/2014/main" xmlns="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0" name="Freeform: Shape 217">
                <a:extLst>
                  <a:ext uri="{FF2B5EF4-FFF2-40B4-BE49-F238E27FC236}">
                    <a16:creationId xmlns:a16="http://schemas.microsoft.com/office/drawing/2014/main" xmlns="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1" name="Freeform: Shape 218">
                <a:extLst>
                  <a:ext uri="{FF2B5EF4-FFF2-40B4-BE49-F238E27FC236}">
                    <a16:creationId xmlns:a16="http://schemas.microsoft.com/office/drawing/2014/main" xmlns="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2" name="Freeform: Shape 219">
                <a:extLst>
                  <a:ext uri="{FF2B5EF4-FFF2-40B4-BE49-F238E27FC236}">
                    <a16:creationId xmlns:a16="http://schemas.microsoft.com/office/drawing/2014/main" xmlns="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3" name="Freeform: Shape 220">
                <a:extLst>
                  <a:ext uri="{FF2B5EF4-FFF2-40B4-BE49-F238E27FC236}">
                    <a16:creationId xmlns:a16="http://schemas.microsoft.com/office/drawing/2014/main" xmlns="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4" name="Freeform: Shape 221">
                <a:extLst>
                  <a:ext uri="{FF2B5EF4-FFF2-40B4-BE49-F238E27FC236}">
                    <a16:creationId xmlns:a16="http://schemas.microsoft.com/office/drawing/2014/main" xmlns="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5" name="Freeform: Shape 222">
                <a:extLst>
                  <a:ext uri="{FF2B5EF4-FFF2-40B4-BE49-F238E27FC236}">
                    <a16:creationId xmlns:a16="http://schemas.microsoft.com/office/drawing/2014/main" xmlns="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6" name="Freeform: Shape 223">
                <a:extLst>
                  <a:ext uri="{FF2B5EF4-FFF2-40B4-BE49-F238E27FC236}">
                    <a16:creationId xmlns:a16="http://schemas.microsoft.com/office/drawing/2014/main" xmlns="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7" name="Freeform: Shape 224">
                <a:extLst>
                  <a:ext uri="{FF2B5EF4-FFF2-40B4-BE49-F238E27FC236}">
                    <a16:creationId xmlns:a16="http://schemas.microsoft.com/office/drawing/2014/main" xmlns="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8" name="Freeform: Shape 225">
                <a:extLst>
                  <a:ext uri="{FF2B5EF4-FFF2-40B4-BE49-F238E27FC236}">
                    <a16:creationId xmlns:a16="http://schemas.microsoft.com/office/drawing/2014/main" xmlns="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9" name="Freeform: Shape 226">
                <a:extLst>
                  <a:ext uri="{FF2B5EF4-FFF2-40B4-BE49-F238E27FC236}">
                    <a16:creationId xmlns:a16="http://schemas.microsoft.com/office/drawing/2014/main" xmlns="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227">
                <a:extLst>
                  <a:ext uri="{FF2B5EF4-FFF2-40B4-BE49-F238E27FC236}">
                    <a16:creationId xmlns:a16="http://schemas.microsoft.com/office/drawing/2014/main" xmlns="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1" name="Freeform: Shape 228">
                <a:extLst>
                  <a:ext uri="{FF2B5EF4-FFF2-40B4-BE49-F238E27FC236}">
                    <a16:creationId xmlns:a16="http://schemas.microsoft.com/office/drawing/2014/main" xmlns="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2" name="Freeform: Shape 229">
                <a:extLst>
                  <a:ext uri="{FF2B5EF4-FFF2-40B4-BE49-F238E27FC236}">
                    <a16:creationId xmlns:a16="http://schemas.microsoft.com/office/drawing/2014/main" xmlns="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3" name="Freeform: Shape 230">
                <a:extLst>
                  <a:ext uri="{FF2B5EF4-FFF2-40B4-BE49-F238E27FC236}">
                    <a16:creationId xmlns:a16="http://schemas.microsoft.com/office/drawing/2014/main" xmlns="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31">
                <a:extLst>
                  <a:ext uri="{FF2B5EF4-FFF2-40B4-BE49-F238E27FC236}">
                    <a16:creationId xmlns:a16="http://schemas.microsoft.com/office/drawing/2014/main" xmlns="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5" name="Freeform: Shape 232">
                <a:extLst>
                  <a:ext uri="{FF2B5EF4-FFF2-40B4-BE49-F238E27FC236}">
                    <a16:creationId xmlns:a16="http://schemas.microsoft.com/office/drawing/2014/main" xmlns="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6" name="Freeform: Shape 233">
                <a:extLst>
                  <a:ext uri="{FF2B5EF4-FFF2-40B4-BE49-F238E27FC236}">
                    <a16:creationId xmlns:a16="http://schemas.microsoft.com/office/drawing/2014/main" xmlns="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1" name="Graphic 234">
              <a:extLst>
                <a:ext uri="{FF2B5EF4-FFF2-40B4-BE49-F238E27FC236}">
                  <a16:creationId xmlns:a16="http://schemas.microsoft.com/office/drawing/2014/main" xmlns="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181" name="Freeform: Shape 258">
                <a:extLst>
                  <a:ext uri="{FF2B5EF4-FFF2-40B4-BE49-F238E27FC236}">
                    <a16:creationId xmlns:a16="http://schemas.microsoft.com/office/drawing/2014/main" xmlns="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2" name="Freeform: Shape 259">
                <a:extLst>
                  <a:ext uri="{FF2B5EF4-FFF2-40B4-BE49-F238E27FC236}">
                    <a16:creationId xmlns:a16="http://schemas.microsoft.com/office/drawing/2014/main" xmlns="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3" name="Freeform: Shape 260">
                <a:extLst>
                  <a:ext uri="{FF2B5EF4-FFF2-40B4-BE49-F238E27FC236}">
                    <a16:creationId xmlns:a16="http://schemas.microsoft.com/office/drawing/2014/main" xmlns="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4" name="Freeform: Shape 261">
                <a:extLst>
                  <a:ext uri="{FF2B5EF4-FFF2-40B4-BE49-F238E27FC236}">
                    <a16:creationId xmlns:a16="http://schemas.microsoft.com/office/drawing/2014/main" xmlns="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5" name="Freeform: Shape 262">
                <a:extLst>
                  <a:ext uri="{FF2B5EF4-FFF2-40B4-BE49-F238E27FC236}">
                    <a16:creationId xmlns:a16="http://schemas.microsoft.com/office/drawing/2014/main" xmlns="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6" name="Freeform: Shape 263">
                <a:extLst>
                  <a:ext uri="{FF2B5EF4-FFF2-40B4-BE49-F238E27FC236}">
                    <a16:creationId xmlns:a16="http://schemas.microsoft.com/office/drawing/2014/main" xmlns="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2" name="Graphic 166">
              <a:extLst>
                <a:ext uri="{FF2B5EF4-FFF2-40B4-BE49-F238E27FC236}">
                  <a16:creationId xmlns:a16="http://schemas.microsoft.com/office/drawing/2014/main" xmlns="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0" name="Freeform: Shape 265">
                <a:extLst>
                  <a:ext uri="{FF2B5EF4-FFF2-40B4-BE49-F238E27FC236}">
                    <a16:creationId xmlns:a16="http://schemas.microsoft.com/office/drawing/2014/main" xmlns="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1" name="Freeform: Shape 266">
                <a:extLst>
                  <a:ext uri="{FF2B5EF4-FFF2-40B4-BE49-F238E27FC236}">
                    <a16:creationId xmlns:a16="http://schemas.microsoft.com/office/drawing/2014/main" xmlns="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267">
                <a:extLst>
                  <a:ext uri="{FF2B5EF4-FFF2-40B4-BE49-F238E27FC236}">
                    <a16:creationId xmlns:a16="http://schemas.microsoft.com/office/drawing/2014/main" xmlns="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268">
                <a:extLst>
                  <a:ext uri="{FF2B5EF4-FFF2-40B4-BE49-F238E27FC236}">
                    <a16:creationId xmlns:a16="http://schemas.microsoft.com/office/drawing/2014/main" xmlns="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4" name="Freeform: Shape 269">
                <a:extLst>
                  <a:ext uri="{FF2B5EF4-FFF2-40B4-BE49-F238E27FC236}">
                    <a16:creationId xmlns:a16="http://schemas.microsoft.com/office/drawing/2014/main" xmlns="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5" name="Freeform: Shape 270">
                <a:extLst>
                  <a:ext uri="{FF2B5EF4-FFF2-40B4-BE49-F238E27FC236}">
                    <a16:creationId xmlns:a16="http://schemas.microsoft.com/office/drawing/2014/main" xmlns="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6" name="Freeform: Shape 271">
                <a:extLst>
                  <a:ext uri="{FF2B5EF4-FFF2-40B4-BE49-F238E27FC236}">
                    <a16:creationId xmlns:a16="http://schemas.microsoft.com/office/drawing/2014/main" xmlns="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7" name="Freeform: Shape 272">
                <a:extLst>
                  <a:ext uri="{FF2B5EF4-FFF2-40B4-BE49-F238E27FC236}">
                    <a16:creationId xmlns:a16="http://schemas.microsoft.com/office/drawing/2014/main" xmlns="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8" name="Freeform: Shape 273">
                <a:extLst>
                  <a:ext uri="{FF2B5EF4-FFF2-40B4-BE49-F238E27FC236}">
                    <a16:creationId xmlns:a16="http://schemas.microsoft.com/office/drawing/2014/main" xmlns="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9" name="Freeform: Shape 274">
                <a:extLst>
                  <a:ext uri="{FF2B5EF4-FFF2-40B4-BE49-F238E27FC236}">
                    <a16:creationId xmlns:a16="http://schemas.microsoft.com/office/drawing/2014/main" xmlns="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0" name="Freeform: Shape 275">
                <a:extLst>
                  <a:ext uri="{FF2B5EF4-FFF2-40B4-BE49-F238E27FC236}">
                    <a16:creationId xmlns:a16="http://schemas.microsoft.com/office/drawing/2014/main" xmlns="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1" name="Freeform: Shape 276">
                <a:extLst>
                  <a:ext uri="{FF2B5EF4-FFF2-40B4-BE49-F238E27FC236}">
                    <a16:creationId xmlns:a16="http://schemas.microsoft.com/office/drawing/2014/main" xmlns="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2" name="Freeform: Shape 277">
                <a:extLst>
                  <a:ext uri="{FF2B5EF4-FFF2-40B4-BE49-F238E27FC236}">
                    <a16:creationId xmlns:a16="http://schemas.microsoft.com/office/drawing/2014/main" xmlns="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3" name="Freeform: Shape 278">
                <a:extLst>
                  <a:ext uri="{FF2B5EF4-FFF2-40B4-BE49-F238E27FC236}">
                    <a16:creationId xmlns:a16="http://schemas.microsoft.com/office/drawing/2014/main" xmlns="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4" name="Freeform: Shape 279">
                <a:extLst>
                  <a:ext uri="{FF2B5EF4-FFF2-40B4-BE49-F238E27FC236}">
                    <a16:creationId xmlns:a16="http://schemas.microsoft.com/office/drawing/2014/main" xmlns="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6" name="Freeform: Shape 280">
                <a:extLst>
                  <a:ext uri="{FF2B5EF4-FFF2-40B4-BE49-F238E27FC236}">
                    <a16:creationId xmlns:a16="http://schemas.microsoft.com/office/drawing/2014/main" xmlns="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7" name="Freeform: Shape 281">
                <a:extLst>
                  <a:ext uri="{FF2B5EF4-FFF2-40B4-BE49-F238E27FC236}">
                    <a16:creationId xmlns:a16="http://schemas.microsoft.com/office/drawing/2014/main" xmlns="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8" name="Freeform: Shape 282">
                <a:extLst>
                  <a:ext uri="{FF2B5EF4-FFF2-40B4-BE49-F238E27FC236}">
                    <a16:creationId xmlns:a16="http://schemas.microsoft.com/office/drawing/2014/main" xmlns="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9" name="Freeform: Shape 283">
                <a:extLst>
                  <a:ext uri="{FF2B5EF4-FFF2-40B4-BE49-F238E27FC236}">
                    <a16:creationId xmlns:a16="http://schemas.microsoft.com/office/drawing/2014/main" xmlns="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0" name="Freeform: Shape 284">
                <a:extLst>
                  <a:ext uri="{FF2B5EF4-FFF2-40B4-BE49-F238E27FC236}">
                    <a16:creationId xmlns:a16="http://schemas.microsoft.com/office/drawing/2014/main" xmlns="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33" name="Graphic 3">
              <a:extLst>
                <a:ext uri="{FF2B5EF4-FFF2-40B4-BE49-F238E27FC236}">
                  <a16:creationId xmlns:a16="http://schemas.microsoft.com/office/drawing/2014/main" xmlns="" id="{A321A7B4-31DF-4CBD-9852-6C98FEE845CC}"/>
                </a:ext>
              </a:extLst>
            </p:cNvPr>
            <p:cNvGrpSpPr/>
            <p:nvPr/>
          </p:nvGrpSpPr>
          <p:grpSpPr>
            <a:xfrm>
              <a:off x="4373596" y="2162503"/>
              <a:ext cx="1849363" cy="3434770"/>
              <a:chOff x="5269706" y="2455069"/>
              <a:chExt cx="1047750" cy="1945957"/>
            </a:xfrm>
            <a:solidFill>
              <a:schemeClr val="accent1"/>
            </a:solidFill>
          </p:grpSpPr>
          <p:sp>
            <p:nvSpPr>
              <p:cNvPr id="34" name="Freeform: Shape 293">
                <a:extLst>
                  <a:ext uri="{FF2B5EF4-FFF2-40B4-BE49-F238E27FC236}">
                    <a16:creationId xmlns:a16="http://schemas.microsoft.com/office/drawing/2014/main" xmlns="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294">
                <a:extLst>
                  <a:ext uri="{FF2B5EF4-FFF2-40B4-BE49-F238E27FC236}">
                    <a16:creationId xmlns:a16="http://schemas.microsoft.com/office/drawing/2014/main" xmlns="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295">
                <a:extLst>
                  <a:ext uri="{FF2B5EF4-FFF2-40B4-BE49-F238E27FC236}">
                    <a16:creationId xmlns:a16="http://schemas.microsoft.com/office/drawing/2014/main" xmlns="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296">
                <a:extLst>
                  <a:ext uri="{FF2B5EF4-FFF2-40B4-BE49-F238E27FC236}">
                    <a16:creationId xmlns:a16="http://schemas.microsoft.com/office/drawing/2014/main" xmlns="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297">
                <a:extLst>
                  <a:ext uri="{FF2B5EF4-FFF2-40B4-BE49-F238E27FC236}">
                    <a16:creationId xmlns:a16="http://schemas.microsoft.com/office/drawing/2014/main" xmlns="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298">
                <a:extLst>
                  <a:ext uri="{FF2B5EF4-FFF2-40B4-BE49-F238E27FC236}">
                    <a16:creationId xmlns:a16="http://schemas.microsoft.com/office/drawing/2014/main" xmlns="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299">
                <a:extLst>
                  <a:ext uri="{FF2B5EF4-FFF2-40B4-BE49-F238E27FC236}">
                    <a16:creationId xmlns:a16="http://schemas.microsoft.com/office/drawing/2014/main" xmlns="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300">
                <a:extLst>
                  <a:ext uri="{FF2B5EF4-FFF2-40B4-BE49-F238E27FC236}">
                    <a16:creationId xmlns:a16="http://schemas.microsoft.com/office/drawing/2014/main" xmlns="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301">
                <a:extLst>
                  <a:ext uri="{FF2B5EF4-FFF2-40B4-BE49-F238E27FC236}">
                    <a16:creationId xmlns:a16="http://schemas.microsoft.com/office/drawing/2014/main" xmlns="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302">
                <a:extLst>
                  <a:ext uri="{FF2B5EF4-FFF2-40B4-BE49-F238E27FC236}">
                    <a16:creationId xmlns:a16="http://schemas.microsoft.com/office/drawing/2014/main" xmlns="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303">
                <a:extLst>
                  <a:ext uri="{FF2B5EF4-FFF2-40B4-BE49-F238E27FC236}">
                    <a16:creationId xmlns:a16="http://schemas.microsoft.com/office/drawing/2014/main" xmlns="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304">
                <a:extLst>
                  <a:ext uri="{FF2B5EF4-FFF2-40B4-BE49-F238E27FC236}">
                    <a16:creationId xmlns:a16="http://schemas.microsoft.com/office/drawing/2014/main" xmlns="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305">
                <a:extLst>
                  <a:ext uri="{FF2B5EF4-FFF2-40B4-BE49-F238E27FC236}">
                    <a16:creationId xmlns:a16="http://schemas.microsoft.com/office/drawing/2014/main" xmlns="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306">
                <a:extLst>
                  <a:ext uri="{FF2B5EF4-FFF2-40B4-BE49-F238E27FC236}">
                    <a16:creationId xmlns:a16="http://schemas.microsoft.com/office/drawing/2014/main" xmlns="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307">
                <a:extLst>
                  <a:ext uri="{FF2B5EF4-FFF2-40B4-BE49-F238E27FC236}">
                    <a16:creationId xmlns:a16="http://schemas.microsoft.com/office/drawing/2014/main" xmlns="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308">
                <a:extLst>
                  <a:ext uri="{FF2B5EF4-FFF2-40B4-BE49-F238E27FC236}">
                    <a16:creationId xmlns:a16="http://schemas.microsoft.com/office/drawing/2014/main" xmlns="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309">
                <a:extLst>
                  <a:ext uri="{FF2B5EF4-FFF2-40B4-BE49-F238E27FC236}">
                    <a16:creationId xmlns:a16="http://schemas.microsoft.com/office/drawing/2014/main" xmlns="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310">
                <a:extLst>
                  <a:ext uri="{FF2B5EF4-FFF2-40B4-BE49-F238E27FC236}">
                    <a16:creationId xmlns:a16="http://schemas.microsoft.com/office/drawing/2014/main" xmlns="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311">
                <a:extLst>
                  <a:ext uri="{FF2B5EF4-FFF2-40B4-BE49-F238E27FC236}">
                    <a16:creationId xmlns:a16="http://schemas.microsoft.com/office/drawing/2014/main" xmlns="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312">
                <a:extLst>
                  <a:ext uri="{FF2B5EF4-FFF2-40B4-BE49-F238E27FC236}">
                    <a16:creationId xmlns:a16="http://schemas.microsoft.com/office/drawing/2014/main" xmlns="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313">
                <a:extLst>
                  <a:ext uri="{FF2B5EF4-FFF2-40B4-BE49-F238E27FC236}">
                    <a16:creationId xmlns:a16="http://schemas.microsoft.com/office/drawing/2014/main" xmlns="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314">
                <a:extLst>
                  <a:ext uri="{FF2B5EF4-FFF2-40B4-BE49-F238E27FC236}">
                    <a16:creationId xmlns:a16="http://schemas.microsoft.com/office/drawing/2014/main" xmlns="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315">
                <a:extLst>
                  <a:ext uri="{FF2B5EF4-FFF2-40B4-BE49-F238E27FC236}">
                    <a16:creationId xmlns:a16="http://schemas.microsoft.com/office/drawing/2014/main" xmlns="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316">
                <a:extLst>
                  <a:ext uri="{FF2B5EF4-FFF2-40B4-BE49-F238E27FC236}">
                    <a16:creationId xmlns:a16="http://schemas.microsoft.com/office/drawing/2014/main" xmlns="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317">
                <a:extLst>
                  <a:ext uri="{FF2B5EF4-FFF2-40B4-BE49-F238E27FC236}">
                    <a16:creationId xmlns:a16="http://schemas.microsoft.com/office/drawing/2014/main" xmlns="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318">
                <a:extLst>
                  <a:ext uri="{FF2B5EF4-FFF2-40B4-BE49-F238E27FC236}">
                    <a16:creationId xmlns:a16="http://schemas.microsoft.com/office/drawing/2014/main" xmlns="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319">
                <a:extLst>
                  <a:ext uri="{FF2B5EF4-FFF2-40B4-BE49-F238E27FC236}">
                    <a16:creationId xmlns:a16="http://schemas.microsoft.com/office/drawing/2014/main" xmlns="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320">
                <a:extLst>
                  <a:ext uri="{FF2B5EF4-FFF2-40B4-BE49-F238E27FC236}">
                    <a16:creationId xmlns:a16="http://schemas.microsoft.com/office/drawing/2014/main" xmlns="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321">
                <a:extLst>
                  <a:ext uri="{FF2B5EF4-FFF2-40B4-BE49-F238E27FC236}">
                    <a16:creationId xmlns:a16="http://schemas.microsoft.com/office/drawing/2014/main" xmlns="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322">
                <a:extLst>
                  <a:ext uri="{FF2B5EF4-FFF2-40B4-BE49-F238E27FC236}">
                    <a16:creationId xmlns:a16="http://schemas.microsoft.com/office/drawing/2014/main" xmlns="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323">
                <a:extLst>
                  <a:ext uri="{FF2B5EF4-FFF2-40B4-BE49-F238E27FC236}">
                    <a16:creationId xmlns:a16="http://schemas.microsoft.com/office/drawing/2014/main" xmlns="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324">
                <a:extLst>
                  <a:ext uri="{FF2B5EF4-FFF2-40B4-BE49-F238E27FC236}">
                    <a16:creationId xmlns:a16="http://schemas.microsoft.com/office/drawing/2014/main" xmlns="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325">
                <a:extLst>
                  <a:ext uri="{FF2B5EF4-FFF2-40B4-BE49-F238E27FC236}">
                    <a16:creationId xmlns:a16="http://schemas.microsoft.com/office/drawing/2014/main" xmlns="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326">
                <a:extLst>
                  <a:ext uri="{FF2B5EF4-FFF2-40B4-BE49-F238E27FC236}">
                    <a16:creationId xmlns:a16="http://schemas.microsoft.com/office/drawing/2014/main" xmlns="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327">
                <a:extLst>
                  <a:ext uri="{FF2B5EF4-FFF2-40B4-BE49-F238E27FC236}">
                    <a16:creationId xmlns:a16="http://schemas.microsoft.com/office/drawing/2014/main" xmlns="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328">
                <a:extLst>
                  <a:ext uri="{FF2B5EF4-FFF2-40B4-BE49-F238E27FC236}">
                    <a16:creationId xmlns:a16="http://schemas.microsoft.com/office/drawing/2014/main" xmlns="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Freeform: Shape 329">
                <a:extLst>
                  <a:ext uri="{FF2B5EF4-FFF2-40B4-BE49-F238E27FC236}">
                    <a16:creationId xmlns:a16="http://schemas.microsoft.com/office/drawing/2014/main" xmlns="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1" name="Freeform: Shape 330">
                <a:extLst>
                  <a:ext uri="{FF2B5EF4-FFF2-40B4-BE49-F238E27FC236}">
                    <a16:creationId xmlns:a16="http://schemas.microsoft.com/office/drawing/2014/main" xmlns="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2" name="Freeform: Shape 331">
                <a:extLst>
                  <a:ext uri="{FF2B5EF4-FFF2-40B4-BE49-F238E27FC236}">
                    <a16:creationId xmlns:a16="http://schemas.microsoft.com/office/drawing/2014/main" xmlns="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332">
                <a:extLst>
                  <a:ext uri="{FF2B5EF4-FFF2-40B4-BE49-F238E27FC236}">
                    <a16:creationId xmlns:a16="http://schemas.microsoft.com/office/drawing/2014/main" xmlns="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4" name="Freeform: Shape 333">
                <a:extLst>
                  <a:ext uri="{FF2B5EF4-FFF2-40B4-BE49-F238E27FC236}">
                    <a16:creationId xmlns:a16="http://schemas.microsoft.com/office/drawing/2014/main" xmlns="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334">
                <a:extLst>
                  <a:ext uri="{FF2B5EF4-FFF2-40B4-BE49-F238E27FC236}">
                    <a16:creationId xmlns:a16="http://schemas.microsoft.com/office/drawing/2014/main" xmlns="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Freeform: Shape 335">
                <a:extLst>
                  <a:ext uri="{FF2B5EF4-FFF2-40B4-BE49-F238E27FC236}">
                    <a16:creationId xmlns:a16="http://schemas.microsoft.com/office/drawing/2014/main" xmlns="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7" name="Freeform: Shape 336">
                <a:extLst>
                  <a:ext uri="{FF2B5EF4-FFF2-40B4-BE49-F238E27FC236}">
                    <a16:creationId xmlns:a16="http://schemas.microsoft.com/office/drawing/2014/main" xmlns="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8" name="Freeform: Shape 337">
                <a:extLst>
                  <a:ext uri="{FF2B5EF4-FFF2-40B4-BE49-F238E27FC236}">
                    <a16:creationId xmlns:a16="http://schemas.microsoft.com/office/drawing/2014/main" xmlns="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Freeform: Shape 338">
                <a:extLst>
                  <a:ext uri="{FF2B5EF4-FFF2-40B4-BE49-F238E27FC236}">
                    <a16:creationId xmlns:a16="http://schemas.microsoft.com/office/drawing/2014/main" xmlns="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0" name="Freeform: Shape 339">
                <a:extLst>
                  <a:ext uri="{FF2B5EF4-FFF2-40B4-BE49-F238E27FC236}">
                    <a16:creationId xmlns:a16="http://schemas.microsoft.com/office/drawing/2014/main" xmlns="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1" name="Freeform: Shape 340">
                <a:extLst>
                  <a:ext uri="{FF2B5EF4-FFF2-40B4-BE49-F238E27FC236}">
                    <a16:creationId xmlns:a16="http://schemas.microsoft.com/office/drawing/2014/main" xmlns="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Freeform: Shape 341">
                <a:extLst>
                  <a:ext uri="{FF2B5EF4-FFF2-40B4-BE49-F238E27FC236}">
                    <a16:creationId xmlns:a16="http://schemas.microsoft.com/office/drawing/2014/main" xmlns="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342">
                <a:extLst>
                  <a:ext uri="{FF2B5EF4-FFF2-40B4-BE49-F238E27FC236}">
                    <a16:creationId xmlns:a16="http://schemas.microsoft.com/office/drawing/2014/main" xmlns="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4" name="Freeform: Shape 343">
                <a:extLst>
                  <a:ext uri="{FF2B5EF4-FFF2-40B4-BE49-F238E27FC236}">
                    <a16:creationId xmlns:a16="http://schemas.microsoft.com/office/drawing/2014/main" xmlns="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344">
                <a:extLst>
                  <a:ext uri="{FF2B5EF4-FFF2-40B4-BE49-F238E27FC236}">
                    <a16:creationId xmlns:a16="http://schemas.microsoft.com/office/drawing/2014/main" xmlns="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345">
                <a:extLst>
                  <a:ext uri="{FF2B5EF4-FFF2-40B4-BE49-F238E27FC236}">
                    <a16:creationId xmlns:a16="http://schemas.microsoft.com/office/drawing/2014/main" xmlns="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346">
                <a:extLst>
                  <a:ext uri="{FF2B5EF4-FFF2-40B4-BE49-F238E27FC236}">
                    <a16:creationId xmlns:a16="http://schemas.microsoft.com/office/drawing/2014/main" xmlns="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347">
                <a:extLst>
                  <a:ext uri="{FF2B5EF4-FFF2-40B4-BE49-F238E27FC236}">
                    <a16:creationId xmlns:a16="http://schemas.microsoft.com/office/drawing/2014/main" xmlns="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348">
                <a:extLst>
                  <a:ext uri="{FF2B5EF4-FFF2-40B4-BE49-F238E27FC236}">
                    <a16:creationId xmlns:a16="http://schemas.microsoft.com/office/drawing/2014/main" xmlns="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349">
                <a:extLst>
                  <a:ext uri="{FF2B5EF4-FFF2-40B4-BE49-F238E27FC236}">
                    <a16:creationId xmlns:a16="http://schemas.microsoft.com/office/drawing/2014/main" xmlns="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350">
                <a:extLst>
                  <a:ext uri="{FF2B5EF4-FFF2-40B4-BE49-F238E27FC236}">
                    <a16:creationId xmlns:a16="http://schemas.microsoft.com/office/drawing/2014/main" xmlns="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351">
                <a:extLst>
                  <a:ext uri="{FF2B5EF4-FFF2-40B4-BE49-F238E27FC236}">
                    <a16:creationId xmlns:a16="http://schemas.microsoft.com/office/drawing/2014/main" xmlns="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3" name="Freeform: Shape 352">
                <a:extLst>
                  <a:ext uri="{FF2B5EF4-FFF2-40B4-BE49-F238E27FC236}">
                    <a16:creationId xmlns:a16="http://schemas.microsoft.com/office/drawing/2014/main" xmlns="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Freeform: Shape 353">
                <a:extLst>
                  <a:ext uri="{FF2B5EF4-FFF2-40B4-BE49-F238E27FC236}">
                    <a16:creationId xmlns:a16="http://schemas.microsoft.com/office/drawing/2014/main" xmlns="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5" name="Freeform: Shape 354">
                <a:extLst>
                  <a:ext uri="{FF2B5EF4-FFF2-40B4-BE49-F238E27FC236}">
                    <a16:creationId xmlns:a16="http://schemas.microsoft.com/office/drawing/2014/main" xmlns="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Freeform: Shape 355">
                <a:extLst>
                  <a:ext uri="{FF2B5EF4-FFF2-40B4-BE49-F238E27FC236}">
                    <a16:creationId xmlns:a16="http://schemas.microsoft.com/office/drawing/2014/main" xmlns="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356">
                <a:extLst>
                  <a:ext uri="{FF2B5EF4-FFF2-40B4-BE49-F238E27FC236}">
                    <a16:creationId xmlns:a16="http://schemas.microsoft.com/office/drawing/2014/main" xmlns="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357">
                <a:extLst>
                  <a:ext uri="{FF2B5EF4-FFF2-40B4-BE49-F238E27FC236}">
                    <a16:creationId xmlns:a16="http://schemas.microsoft.com/office/drawing/2014/main" xmlns="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9" name="Freeform: Shape 358">
                <a:extLst>
                  <a:ext uri="{FF2B5EF4-FFF2-40B4-BE49-F238E27FC236}">
                    <a16:creationId xmlns:a16="http://schemas.microsoft.com/office/drawing/2014/main" xmlns="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0" name="Freeform: Shape 359">
                <a:extLst>
                  <a:ext uri="{FF2B5EF4-FFF2-40B4-BE49-F238E27FC236}">
                    <a16:creationId xmlns:a16="http://schemas.microsoft.com/office/drawing/2014/main" xmlns="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1" name="Freeform: Shape 360">
                <a:extLst>
                  <a:ext uri="{FF2B5EF4-FFF2-40B4-BE49-F238E27FC236}">
                    <a16:creationId xmlns:a16="http://schemas.microsoft.com/office/drawing/2014/main" xmlns="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2" name="Freeform: Shape 361">
                <a:extLst>
                  <a:ext uri="{FF2B5EF4-FFF2-40B4-BE49-F238E27FC236}">
                    <a16:creationId xmlns:a16="http://schemas.microsoft.com/office/drawing/2014/main" xmlns="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3" name="Freeform: Shape 362">
                <a:extLst>
                  <a:ext uri="{FF2B5EF4-FFF2-40B4-BE49-F238E27FC236}">
                    <a16:creationId xmlns:a16="http://schemas.microsoft.com/office/drawing/2014/main" xmlns="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4" name="Freeform: Shape 363">
                <a:extLst>
                  <a:ext uri="{FF2B5EF4-FFF2-40B4-BE49-F238E27FC236}">
                    <a16:creationId xmlns:a16="http://schemas.microsoft.com/office/drawing/2014/main" xmlns="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5" name="Freeform: Shape 364">
                <a:extLst>
                  <a:ext uri="{FF2B5EF4-FFF2-40B4-BE49-F238E27FC236}">
                    <a16:creationId xmlns:a16="http://schemas.microsoft.com/office/drawing/2014/main" xmlns="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365">
                <a:extLst>
                  <a:ext uri="{FF2B5EF4-FFF2-40B4-BE49-F238E27FC236}">
                    <a16:creationId xmlns:a16="http://schemas.microsoft.com/office/drawing/2014/main" xmlns="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7" name="Freeform: Shape 366">
                <a:extLst>
                  <a:ext uri="{FF2B5EF4-FFF2-40B4-BE49-F238E27FC236}">
                    <a16:creationId xmlns:a16="http://schemas.microsoft.com/office/drawing/2014/main" xmlns="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Freeform: Shape 367">
                <a:extLst>
                  <a:ext uri="{FF2B5EF4-FFF2-40B4-BE49-F238E27FC236}">
                    <a16:creationId xmlns:a16="http://schemas.microsoft.com/office/drawing/2014/main" xmlns="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9" name="Freeform: Shape 368">
                <a:extLst>
                  <a:ext uri="{FF2B5EF4-FFF2-40B4-BE49-F238E27FC236}">
                    <a16:creationId xmlns:a16="http://schemas.microsoft.com/office/drawing/2014/main" xmlns="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0" name="Freeform: Shape 369">
                <a:extLst>
                  <a:ext uri="{FF2B5EF4-FFF2-40B4-BE49-F238E27FC236}">
                    <a16:creationId xmlns:a16="http://schemas.microsoft.com/office/drawing/2014/main" xmlns="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Freeform: Shape 370">
                <a:extLst>
                  <a:ext uri="{FF2B5EF4-FFF2-40B4-BE49-F238E27FC236}">
                    <a16:creationId xmlns:a16="http://schemas.microsoft.com/office/drawing/2014/main" xmlns="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2" name="Freeform: Shape 371">
                <a:extLst>
                  <a:ext uri="{FF2B5EF4-FFF2-40B4-BE49-F238E27FC236}">
                    <a16:creationId xmlns:a16="http://schemas.microsoft.com/office/drawing/2014/main" xmlns="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3" name="Freeform: Shape 372">
                <a:extLst>
                  <a:ext uri="{FF2B5EF4-FFF2-40B4-BE49-F238E27FC236}">
                    <a16:creationId xmlns:a16="http://schemas.microsoft.com/office/drawing/2014/main" xmlns="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4" name="Freeform: Shape 373">
                <a:extLst>
                  <a:ext uri="{FF2B5EF4-FFF2-40B4-BE49-F238E27FC236}">
                    <a16:creationId xmlns:a16="http://schemas.microsoft.com/office/drawing/2014/main" xmlns="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374">
                <a:extLst>
                  <a:ext uri="{FF2B5EF4-FFF2-40B4-BE49-F238E27FC236}">
                    <a16:creationId xmlns:a16="http://schemas.microsoft.com/office/drawing/2014/main" xmlns="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Freeform: Shape 375">
                <a:extLst>
                  <a:ext uri="{FF2B5EF4-FFF2-40B4-BE49-F238E27FC236}">
                    <a16:creationId xmlns:a16="http://schemas.microsoft.com/office/drawing/2014/main" xmlns="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7" name="Freeform: Shape 376">
                <a:extLst>
                  <a:ext uri="{FF2B5EF4-FFF2-40B4-BE49-F238E27FC236}">
                    <a16:creationId xmlns:a16="http://schemas.microsoft.com/office/drawing/2014/main" xmlns="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8" name="Freeform: Shape 377">
                <a:extLst>
                  <a:ext uri="{FF2B5EF4-FFF2-40B4-BE49-F238E27FC236}">
                    <a16:creationId xmlns:a16="http://schemas.microsoft.com/office/drawing/2014/main" xmlns="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9" name="Freeform: Shape 378">
                <a:extLst>
                  <a:ext uri="{FF2B5EF4-FFF2-40B4-BE49-F238E27FC236}">
                    <a16:creationId xmlns:a16="http://schemas.microsoft.com/office/drawing/2014/main" xmlns="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0" name="Freeform: Shape 379">
                <a:extLst>
                  <a:ext uri="{FF2B5EF4-FFF2-40B4-BE49-F238E27FC236}">
                    <a16:creationId xmlns:a16="http://schemas.microsoft.com/office/drawing/2014/main" xmlns="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380">
                <a:extLst>
                  <a:ext uri="{FF2B5EF4-FFF2-40B4-BE49-F238E27FC236}">
                    <a16:creationId xmlns:a16="http://schemas.microsoft.com/office/drawing/2014/main" xmlns="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2" name="Freeform: Shape 381">
                <a:extLst>
                  <a:ext uri="{FF2B5EF4-FFF2-40B4-BE49-F238E27FC236}">
                    <a16:creationId xmlns:a16="http://schemas.microsoft.com/office/drawing/2014/main" xmlns="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3" name="Freeform: Shape 382">
                <a:extLst>
                  <a:ext uri="{FF2B5EF4-FFF2-40B4-BE49-F238E27FC236}">
                    <a16:creationId xmlns:a16="http://schemas.microsoft.com/office/drawing/2014/main" xmlns="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4" name="Freeform: Shape 383">
                <a:extLst>
                  <a:ext uri="{FF2B5EF4-FFF2-40B4-BE49-F238E27FC236}">
                    <a16:creationId xmlns:a16="http://schemas.microsoft.com/office/drawing/2014/main" xmlns="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5" name="Freeform: Shape 384">
                <a:extLst>
                  <a:ext uri="{FF2B5EF4-FFF2-40B4-BE49-F238E27FC236}">
                    <a16:creationId xmlns:a16="http://schemas.microsoft.com/office/drawing/2014/main" xmlns="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6" name="Freeform: Shape 385">
                <a:extLst>
                  <a:ext uri="{FF2B5EF4-FFF2-40B4-BE49-F238E27FC236}">
                    <a16:creationId xmlns:a16="http://schemas.microsoft.com/office/drawing/2014/main" xmlns="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7" name="Freeform: Shape 386">
                <a:extLst>
                  <a:ext uri="{FF2B5EF4-FFF2-40B4-BE49-F238E27FC236}">
                    <a16:creationId xmlns:a16="http://schemas.microsoft.com/office/drawing/2014/main" xmlns="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387">
                <a:extLst>
                  <a:ext uri="{FF2B5EF4-FFF2-40B4-BE49-F238E27FC236}">
                    <a16:creationId xmlns:a16="http://schemas.microsoft.com/office/drawing/2014/main" xmlns="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9" name="Freeform: Shape 388">
                <a:extLst>
                  <a:ext uri="{FF2B5EF4-FFF2-40B4-BE49-F238E27FC236}">
                    <a16:creationId xmlns:a16="http://schemas.microsoft.com/office/drawing/2014/main" xmlns="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0" name="Freeform: Shape 389">
                <a:extLst>
                  <a:ext uri="{FF2B5EF4-FFF2-40B4-BE49-F238E27FC236}">
                    <a16:creationId xmlns:a16="http://schemas.microsoft.com/office/drawing/2014/main" xmlns="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390">
                <a:extLst>
                  <a:ext uri="{FF2B5EF4-FFF2-40B4-BE49-F238E27FC236}">
                    <a16:creationId xmlns:a16="http://schemas.microsoft.com/office/drawing/2014/main" xmlns="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2" name="Freeform: Shape 391">
                <a:extLst>
                  <a:ext uri="{FF2B5EF4-FFF2-40B4-BE49-F238E27FC236}">
                    <a16:creationId xmlns:a16="http://schemas.microsoft.com/office/drawing/2014/main" xmlns="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3" name="Freeform: Shape 392">
                <a:extLst>
                  <a:ext uri="{FF2B5EF4-FFF2-40B4-BE49-F238E27FC236}">
                    <a16:creationId xmlns:a16="http://schemas.microsoft.com/office/drawing/2014/main" xmlns="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4" name="Freeform: Shape 393">
                <a:extLst>
                  <a:ext uri="{FF2B5EF4-FFF2-40B4-BE49-F238E27FC236}">
                    <a16:creationId xmlns:a16="http://schemas.microsoft.com/office/drawing/2014/main" xmlns="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5" name="Freeform: Shape 394">
                <a:extLst>
                  <a:ext uri="{FF2B5EF4-FFF2-40B4-BE49-F238E27FC236}">
                    <a16:creationId xmlns:a16="http://schemas.microsoft.com/office/drawing/2014/main" xmlns="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6" name="Freeform: Shape 395">
                <a:extLst>
                  <a:ext uri="{FF2B5EF4-FFF2-40B4-BE49-F238E27FC236}">
                    <a16:creationId xmlns:a16="http://schemas.microsoft.com/office/drawing/2014/main" xmlns="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396">
                <a:extLst>
                  <a:ext uri="{FF2B5EF4-FFF2-40B4-BE49-F238E27FC236}">
                    <a16:creationId xmlns:a16="http://schemas.microsoft.com/office/drawing/2014/main" xmlns="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397">
                <a:extLst>
                  <a:ext uri="{FF2B5EF4-FFF2-40B4-BE49-F238E27FC236}">
                    <a16:creationId xmlns:a16="http://schemas.microsoft.com/office/drawing/2014/main" xmlns="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398">
                <a:extLst>
                  <a:ext uri="{FF2B5EF4-FFF2-40B4-BE49-F238E27FC236}">
                    <a16:creationId xmlns:a16="http://schemas.microsoft.com/office/drawing/2014/main" xmlns="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399">
                <a:extLst>
                  <a:ext uri="{FF2B5EF4-FFF2-40B4-BE49-F238E27FC236}">
                    <a16:creationId xmlns:a16="http://schemas.microsoft.com/office/drawing/2014/main" xmlns="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400">
                <a:extLst>
                  <a:ext uri="{FF2B5EF4-FFF2-40B4-BE49-F238E27FC236}">
                    <a16:creationId xmlns:a16="http://schemas.microsoft.com/office/drawing/2014/main" xmlns="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401">
                <a:extLst>
                  <a:ext uri="{FF2B5EF4-FFF2-40B4-BE49-F238E27FC236}">
                    <a16:creationId xmlns:a16="http://schemas.microsoft.com/office/drawing/2014/main" xmlns="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402">
                <a:extLst>
                  <a:ext uri="{FF2B5EF4-FFF2-40B4-BE49-F238E27FC236}">
                    <a16:creationId xmlns:a16="http://schemas.microsoft.com/office/drawing/2014/main" xmlns="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403">
                <a:extLst>
                  <a:ext uri="{FF2B5EF4-FFF2-40B4-BE49-F238E27FC236}">
                    <a16:creationId xmlns:a16="http://schemas.microsoft.com/office/drawing/2014/main" xmlns="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404">
                <a:extLst>
                  <a:ext uri="{FF2B5EF4-FFF2-40B4-BE49-F238E27FC236}">
                    <a16:creationId xmlns:a16="http://schemas.microsoft.com/office/drawing/2014/main" xmlns="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405">
                <a:extLst>
                  <a:ext uri="{FF2B5EF4-FFF2-40B4-BE49-F238E27FC236}">
                    <a16:creationId xmlns:a16="http://schemas.microsoft.com/office/drawing/2014/main" xmlns="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406">
                <a:extLst>
                  <a:ext uri="{FF2B5EF4-FFF2-40B4-BE49-F238E27FC236}">
                    <a16:creationId xmlns:a16="http://schemas.microsoft.com/office/drawing/2014/main" xmlns="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407">
                <a:extLst>
                  <a:ext uri="{FF2B5EF4-FFF2-40B4-BE49-F238E27FC236}">
                    <a16:creationId xmlns:a16="http://schemas.microsoft.com/office/drawing/2014/main" xmlns="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408">
                <a:extLst>
                  <a:ext uri="{FF2B5EF4-FFF2-40B4-BE49-F238E27FC236}">
                    <a16:creationId xmlns:a16="http://schemas.microsoft.com/office/drawing/2014/main" xmlns="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409">
                <a:extLst>
                  <a:ext uri="{FF2B5EF4-FFF2-40B4-BE49-F238E27FC236}">
                    <a16:creationId xmlns:a16="http://schemas.microsoft.com/office/drawing/2014/main" xmlns="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410">
                <a:extLst>
                  <a:ext uri="{FF2B5EF4-FFF2-40B4-BE49-F238E27FC236}">
                    <a16:creationId xmlns:a16="http://schemas.microsoft.com/office/drawing/2014/main" xmlns="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411">
                <a:extLst>
                  <a:ext uri="{FF2B5EF4-FFF2-40B4-BE49-F238E27FC236}">
                    <a16:creationId xmlns:a16="http://schemas.microsoft.com/office/drawing/2014/main" xmlns="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412">
                <a:extLst>
                  <a:ext uri="{FF2B5EF4-FFF2-40B4-BE49-F238E27FC236}">
                    <a16:creationId xmlns:a16="http://schemas.microsoft.com/office/drawing/2014/main" xmlns="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413">
                <a:extLst>
                  <a:ext uri="{FF2B5EF4-FFF2-40B4-BE49-F238E27FC236}">
                    <a16:creationId xmlns:a16="http://schemas.microsoft.com/office/drawing/2014/main" xmlns="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5" name="Freeform: Shape 414">
                <a:extLst>
                  <a:ext uri="{FF2B5EF4-FFF2-40B4-BE49-F238E27FC236}">
                    <a16:creationId xmlns:a16="http://schemas.microsoft.com/office/drawing/2014/main" xmlns="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6" name="Freeform: Shape 415">
                <a:extLst>
                  <a:ext uri="{FF2B5EF4-FFF2-40B4-BE49-F238E27FC236}">
                    <a16:creationId xmlns:a16="http://schemas.microsoft.com/office/drawing/2014/main" xmlns="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7" name="Freeform: Shape 416">
                <a:extLst>
                  <a:ext uri="{FF2B5EF4-FFF2-40B4-BE49-F238E27FC236}">
                    <a16:creationId xmlns:a16="http://schemas.microsoft.com/office/drawing/2014/main" xmlns="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8" name="Freeform: Shape 417">
                <a:extLst>
                  <a:ext uri="{FF2B5EF4-FFF2-40B4-BE49-F238E27FC236}">
                    <a16:creationId xmlns:a16="http://schemas.microsoft.com/office/drawing/2014/main" xmlns="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418">
                <a:extLst>
                  <a:ext uri="{FF2B5EF4-FFF2-40B4-BE49-F238E27FC236}">
                    <a16:creationId xmlns:a16="http://schemas.microsoft.com/office/drawing/2014/main" xmlns="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856874" y="381372"/>
            <a:ext cx="692376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altLang="ko-K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ŠTO JE ZAVRŠNI RAD?</a:t>
            </a:r>
            <a:endParaRPr lang="ko-KR" alt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7F06B10-F2B9-45AE-BAEE-3A25BDC40F60}"/>
              </a:ext>
            </a:extLst>
          </p:cNvPr>
          <p:cNvGrpSpPr/>
          <p:nvPr/>
        </p:nvGrpSpPr>
        <p:grpSpPr>
          <a:xfrm>
            <a:off x="383193" y="1548256"/>
            <a:ext cx="7658238" cy="3725167"/>
            <a:chOff x="1677333" y="1465863"/>
            <a:chExt cx="6540977" cy="2763606"/>
          </a:xfrm>
        </p:grpSpPr>
        <p:sp>
          <p:nvSpPr>
            <p:cNvPr id="8" name="TextBox 7"/>
            <p:cNvSpPr txBox="1"/>
            <p:nvPr/>
          </p:nvSpPr>
          <p:spPr>
            <a:xfrm>
              <a:off x="2508314" y="1465863"/>
              <a:ext cx="5709996" cy="1415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hr-HR" dirty="0"/>
            </a:p>
            <a:p>
              <a:pPr marR="0"/>
              <a:r>
                <a:rPr lang="hr-HR" sz="2000" dirty="0">
                  <a:solidFill>
                    <a:schemeClr val="tx2">
                      <a:lumMod val="50000"/>
                    </a:schemeClr>
                  </a:solidFill>
                  <a:cs typeface="Arial" panose="020B0604020202020204" pitchFamily="34" charset="0"/>
                </a:rPr>
                <a:t>Završni rad je učenikov uradak čijom se izradbom i obranom provjeravaju, vrednuju i ocjenjuju učenikove strukovne kompetencije  sukladno razini kvalifikacije koju stječe. Uspješnom izradom i obranom završnog rada učenik završava strukovno obrazovanje.</a:t>
              </a:r>
              <a:endPara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7333" y="1649323"/>
              <a:ext cx="779637" cy="2580146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01</a:t>
              </a:r>
              <a:endParaRPr lang="hr-HR" altLang="ko-KR" sz="4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8C572D2-FF82-4F09-A87C-3D3A60EF1C3D}"/>
              </a:ext>
            </a:extLst>
          </p:cNvPr>
          <p:cNvGrpSpPr/>
          <p:nvPr/>
        </p:nvGrpSpPr>
        <p:grpSpPr>
          <a:xfrm>
            <a:off x="306752" y="2903354"/>
            <a:ext cx="6739530" cy="2123658"/>
            <a:chOff x="1694788" y="1269389"/>
            <a:chExt cx="5522221" cy="23784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C6F8FA6-DB08-4060-9832-77D337D2BF55}"/>
                </a:ext>
              </a:extLst>
            </p:cNvPr>
            <p:cNvSpPr txBox="1"/>
            <p:nvPr/>
          </p:nvSpPr>
          <p:spPr>
            <a:xfrm>
              <a:off x="2709317" y="1678202"/>
              <a:ext cx="45076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E6D74D0-F347-4E58-A9D8-7E9536FAAEC3}"/>
                </a:ext>
              </a:extLst>
            </p:cNvPr>
            <p:cNvSpPr txBox="1"/>
            <p:nvPr/>
          </p:nvSpPr>
          <p:spPr>
            <a:xfrm>
              <a:off x="1694788" y="1269389"/>
              <a:ext cx="854164" cy="237848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hr-HR" altLang="ko-KR" sz="4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4400" b="1" dirty="0" smtClean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02</a:t>
              </a:r>
              <a:endParaRPr lang="hr-HR" altLang="ko-KR" sz="4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  <a:p>
              <a:pPr algn="ctr"/>
              <a:endParaRPr lang="ko-KR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831A6C-272F-4BDD-8F88-4227AAB90FB2}"/>
              </a:ext>
            </a:extLst>
          </p:cNvPr>
          <p:cNvSpPr txBox="1"/>
          <p:nvPr/>
        </p:nvSpPr>
        <p:spPr>
          <a:xfrm>
            <a:off x="174578" y="4056258"/>
            <a:ext cx="1330036" cy="144655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endParaRPr lang="hr-HR" altLang="ko-KR" sz="44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4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356113" y="2382560"/>
            <a:ext cx="77878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/>
            <a:r>
              <a:rPr lang="hr-HR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R="0" algn="just"/>
            <a:endParaRPr lang="hr-HR" dirty="0" smtClean="0">
              <a:solidFill>
                <a:srgbClr val="0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323200" y="3599753"/>
            <a:ext cx="6700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Učenik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treba javno pokazati da je sposoban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obraditi određeno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stručno pitanje i to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prezentirati, pisanim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oblikom u završnom radu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usmeno na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obrani.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1295998" y="4779533"/>
            <a:ext cx="69086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Učenik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izrađuje rad samostalno s pravom i obvezom redovitih konzultacija s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mentorom; mentor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prati rad učenika i pomaže mu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savjetima, a može i od učenika zahtijevati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doradu, izmjenu ili dopunu završnog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rada.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2837" y="1281842"/>
            <a:ext cx="2381258" cy="2233847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534118" y="389118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1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1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val 101">
            <a:extLst>
              <a:ext uri="{FF2B5EF4-FFF2-40B4-BE49-F238E27FC236}">
                <a16:creationId xmlns:a16="http://schemas.microsoft.com/office/drawing/2014/main" xmlns="" id="{D06D285E-B491-4182-BDED-0DA094A78E24}"/>
              </a:ext>
            </a:extLst>
          </p:cNvPr>
          <p:cNvSpPr/>
          <p:nvPr/>
        </p:nvSpPr>
        <p:spPr>
          <a:xfrm>
            <a:off x="7125563" y="5080283"/>
            <a:ext cx="1449017" cy="1379655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3" name="Strelica udesno 52"/>
          <p:cNvSpPr/>
          <p:nvPr/>
        </p:nvSpPr>
        <p:spPr>
          <a:xfrm rot="2574688">
            <a:off x="6354585" y="4477574"/>
            <a:ext cx="1336042" cy="7016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5EEFF939-6B58-47BF-88B9-ABF1F8F190E8}"/>
              </a:ext>
            </a:extLst>
          </p:cNvPr>
          <p:cNvSpPr/>
          <p:nvPr/>
        </p:nvSpPr>
        <p:spPr>
          <a:xfrm>
            <a:off x="3893498" y="5137809"/>
            <a:ext cx="1480404" cy="150208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0" name="Strelica udesno 49"/>
          <p:cNvSpPr/>
          <p:nvPr/>
        </p:nvSpPr>
        <p:spPr>
          <a:xfrm rot="7659328">
            <a:off x="4576946" y="4510709"/>
            <a:ext cx="1416522" cy="67100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84B5F07D-D028-459B-9B1B-A98877943613}"/>
              </a:ext>
            </a:extLst>
          </p:cNvPr>
          <p:cNvSpPr/>
          <p:nvPr/>
        </p:nvSpPr>
        <p:spPr>
          <a:xfrm>
            <a:off x="7949411" y="3291332"/>
            <a:ext cx="1424465" cy="1461031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7" name="Strelica udesno 46"/>
          <p:cNvSpPr/>
          <p:nvPr/>
        </p:nvSpPr>
        <p:spPr>
          <a:xfrm rot="392695">
            <a:off x="6674210" y="3517422"/>
            <a:ext cx="1440162" cy="6728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xmlns="" id="{9639E2A1-D675-41D2-B395-0DD759AE87E8}"/>
              </a:ext>
            </a:extLst>
          </p:cNvPr>
          <p:cNvSpPr/>
          <p:nvPr/>
        </p:nvSpPr>
        <p:spPr>
          <a:xfrm>
            <a:off x="2766593" y="3411985"/>
            <a:ext cx="1488503" cy="1501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3" name="Strelica udesno 42"/>
          <p:cNvSpPr/>
          <p:nvPr/>
        </p:nvSpPr>
        <p:spPr>
          <a:xfrm rot="10038230">
            <a:off x="4035383" y="3552194"/>
            <a:ext cx="1361523" cy="7697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DCDF7A2C-EEA0-4662-98AD-EE45F7ED54F5}"/>
              </a:ext>
            </a:extLst>
          </p:cNvPr>
          <p:cNvSpPr/>
          <p:nvPr/>
        </p:nvSpPr>
        <p:spPr>
          <a:xfrm>
            <a:off x="7147487" y="1111138"/>
            <a:ext cx="1387833" cy="14132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2" name="Strelica udesno 41"/>
          <p:cNvSpPr/>
          <p:nvPr/>
        </p:nvSpPr>
        <p:spPr>
          <a:xfrm rot="18726217">
            <a:off x="6320487" y="2344615"/>
            <a:ext cx="1471811" cy="72461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xmlns="" id="{9C5D670B-8B7D-4FB2-BBA7-F568EB53A013}"/>
              </a:ext>
            </a:extLst>
          </p:cNvPr>
          <p:cNvSpPr/>
          <p:nvPr/>
        </p:nvSpPr>
        <p:spPr>
          <a:xfrm>
            <a:off x="3431880" y="1359733"/>
            <a:ext cx="1433542" cy="1418672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" name="Strelica udesno 2"/>
          <p:cNvSpPr/>
          <p:nvPr/>
        </p:nvSpPr>
        <p:spPr>
          <a:xfrm rot="13458998">
            <a:off x="4313002" y="2482713"/>
            <a:ext cx="1446430" cy="73908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5777" y="335274"/>
            <a:ext cx="10782891" cy="724247"/>
          </a:xfrm>
        </p:spPr>
        <p:txBody>
          <a:bodyPr>
            <a:noAutofit/>
          </a:bodyPr>
          <a:lstStyle/>
          <a:p>
            <a:r>
              <a:rPr lang="hr-H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KAKO PRISTUPITI PISANJU ZAVRŠNOG RADA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C8DA546-7637-458F-9AF3-2C3E84329F8E}"/>
              </a:ext>
            </a:extLst>
          </p:cNvPr>
          <p:cNvSpPr txBox="1"/>
          <p:nvPr/>
        </p:nvSpPr>
        <p:spPr>
          <a:xfrm>
            <a:off x="8887460" y="1588784"/>
            <a:ext cx="3310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UPORABA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INFORMACIJA</a:t>
            </a:r>
            <a:endParaRPr lang="hr-H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pročitati, vidjeti, čuti,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uključiti se </a:t>
            </a:r>
            <a:endParaRPr lang="hr-HR" sz="1400" dirty="0">
              <a:solidFill>
                <a:schemeClr val="tx2">
                  <a:lumMod val="50000"/>
                </a:schemeClr>
              </a:solidFill>
            </a:endParaRPr>
          </a:p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selektirati važne informacije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4066C953-8E78-4339-99A6-4604FBCACA2A}"/>
              </a:ext>
            </a:extLst>
          </p:cNvPr>
          <p:cNvSpPr txBox="1"/>
          <p:nvPr/>
        </p:nvSpPr>
        <p:spPr>
          <a:xfrm>
            <a:off x="9502449" y="3350324"/>
            <a:ext cx="3144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 smtClean="0">
                <a:solidFill>
                  <a:schemeClr val="tx2">
                    <a:lumMod val="50000"/>
                  </a:schemeClr>
                </a:solidFill>
              </a:rPr>
              <a:t>SINTEZA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solidFill>
                  <a:schemeClr val="tx2">
                    <a:lumMod val="50000"/>
                  </a:schemeClr>
                </a:solidFill>
              </a:rPr>
              <a:t>- organiziranje informacija iz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solidFill>
                  <a:schemeClr val="tx2">
                    <a:lumMod val="50000"/>
                  </a:schemeClr>
                </a:solidFill>
              </a:rPr>
              <a:t>  više izvora</a:t>
            </a:r>
          </a:p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 smtClean="0">
                <a:solidFill>
                  <a:schemeClr val="tx2">
                    <a:lumMod val="50000"/>
                  </a:schemeClr>
                </a:solidFill>
              </a:rPr>
              <a:t>- predstavljanje informacija</a:t>
            </a:r>
            <a:endParaRPr lang="hr-H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40C0347D-20FF-4740-A892-8E4532750AF5}"/>
              </a:ext>
            </a:extLst>
          </p:cNvPr>
          <p:cNvSpPr txBox="1"/>
          <p:nvPr/>
        </p:nvSpPr>
        <p:spPr>
          <a:xfrm>
            <a:off x="8919551" y="5301130"/>
            <a:ext cx="2715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VREDNOVANJE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procjena informacija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procjena samog procesa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6F70C98-BDC8-4A38-B4DE-48ED99962DE3}"/>
              </a:ext>
            </a:extLst>
          </p:cNvPr>
          <p:cNvSpPr txBox="1"/>
          <p:nvPr/>
        </p:nvSpPr>
        <p:spPr>
          <a:xfrm>
            <a:off x="149629" y="1948858"/>
            <a:ext cx="354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DEFINIRANJE </a:t>
            </a: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ZADATKA</a:t>
            </a:r>
            <a:endParaRPr lang="hr-H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definirati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informacijski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problem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identificirati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informacijsku potrebu</a:t>
            </a:r>
          </a:p>
          <a:p>
            <a:pPr algn="r"/>
            <a:r>
              <a:rPr lang="en-US" altLang="ko-KR" sz="1200" dirty="0" smtClean="0">
                <a:solidFill>
                  <a:schemeClr val="accent3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.</a:t>
            </a:r>
            <a:endParaRPr lang="ko-KR" altLang="en-US" sz="1200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B2D45F3F-87FE-4526-B027-79FACDAF1C53}"/>
              </a:ext>
            </a:extLst>
          </p:cNvPr>
          <p:cNvSpPr txBox="1"/>
          <p:nvPr/>
        </p:nvSpPr>
        <p:spPr>
          <a:xfrm>
            <a:off x="159188" y="3236418"/>
            <a:ext cx="33818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STRATEGIJA TRAŽENJA INFORMACIJA</a:t>
            </a:r>
            <a:endParaRPr lang="hr-HR" sz="1400" b="1" dirty="0">
              <a:solidFill>
                <a:schemeClr val="tx2">
                  <a:lumMod val="50000"/>
                </a:schemeClr>
              </a:solidFill>
            </a:endParaRPr>
          </a:p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odrediti moguće izvore</a:t>
            </a:r>
          </a:p>
          <a:p>
            <a:pPr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odabrati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one najbolje</a:t>
            </a:r>
            <a:endParaRPr lang="hr-H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B3C26FD-598C-4DE1-BBED-92661B32B328}"/>
              </a:ext>
            </a:extLst>
          </p:cNvPr>
          <p:cNvSpPr txBox="1"/>
          <p:nvPr/>
        </p:nvSpPr>
        <p:spPr>
          <a:xfrm>
            <a:off x="179526" y="5017900"/>
            <a:ext cx="45028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b="1" dirty="0">
                <a:solidFill>
                  <a:schemeClr val="tx2">
                    <a:lumMod val="50000"/>
                  </a:schemeClr>
                </a:solidFill>
              </a:rPr>
              <a:t>PRETRAŽIVANJE  I PRISTUP</a:t>
            </a:r>
          </a:p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intelektualno i fizičko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pretraživanje informacija</a:t>
            </a:r>
            <a:endParaRPr lang="hr-HR" sz="1400" dirty="0">
              <a:solidFill>
                <a:schemeClr val="tx2">
                  <a:lumMod val="50000"/>
                </a:schemeClr>
              </a:solidFill>
            </a:endParaRPr>
          </a:p>
          <a:p>
            <a:pPr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- pronalaženje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</a:rPr>
              <a:t>informacija</a:t>
            </a:r>
            <a:endParaRPr lang="hr-H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  <a:solidFill>
            <a:srgbClr val="FFC000"/>
          </a:solidFill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grpFill/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grp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MODEL </a:t>
            </a:r>
            <a:endParaRPr lang="hr-HR" sz="1400" b="1" dirty="0" smtClean="0">
              <a:ln/>
              <a:solidFill>
                <a:srgbClr val="0070C0"/>
              </a:solidFill>
              <a:latin typeface="Tahoma" pitchFamily="34" charset="0"/>
            </a:endParaRPr>
          </a:p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hr-HR" sz="1400" b="1" dirty="0" smtClean="0">
                <a:ln/>
                <a:solidFill>
                  <a:srgbClr val="0070C0"/>
                </a:solidFill>
                <a:latin typeface="Tahoma" pitchFamily="34" charset="0"/>
              </a:rPr>
              <a:t>THE </a:t>
            </a:r>
            <a:r>
              <a:rPr lang="hr-HR" sz="1400" b="1" dirty="0">
                <a:ln/>
                <a:solidFill>
                  <a:srgbClr val="0070C0"/>
                </a:solidFill>
                <a:latin typeface="Tahoma" pitchFamily="34" charset="0"/>
              </a:rPr>
              <a:t>BIG 6</a:t>
            </a:r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xmlns="" id="{ADBC3508-69E5-45F6-A48E-9B974B5CEA07}"/>
              </a:ext>
            </a:extLst>
          </p:cNvPr>
          <p:cNvSpPr/>
          <p:nvPr/>
        </p:nvSpPr>
        <p:spPr>
          <a:xfrm>
            <a:off x="3952208" y="2134686"/>
            <a:ext cx="399222" cy="389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xmlns="" id="{2A47F3C4-CF8D-45BB-9BC0-8F7F3CA10E3E}"/>
              </a:ext>
            </a:extLst>
          </p:cNvPr>
          <p:cNvSpPr/>
          <p:nvPr/>
        </p:nvSpPr>
        <p:spPr>
          <a:xfrm>
            <a:off x="3451668" y="3775333"/>
            <a:ext cx="534192" cy="54783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289973" y="5343052"/>
            <a:ext cx="492044" cy="45325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xmlns="" id="{B4EB1CC5-CD98-4F7E-9D0C-8BC16F0B6BC0}"/>
              </a:ext>
            </a:extLst>
          </p:cNvPr>
          <p:cNvSpPr/>
          <p:nvPr/>
        </p:nvSpPr>
        <p:spPr>
          <a:xfrm flipV="1">
            <a:off x="7735170" y="5301130"/>
            <a:ext cx="526548" cy="5169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7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4564015" y="5885947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4069115" y="5937269"/>
            <a:ext cx="471743" cy="41437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3086933" y="4081919"/>
            <a:ext cx="241209" cy="52598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3856848" y="1445711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24237" y="1912614"/>
            <a:ext cx="676374" cy="38804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xmlns="" id="{BF27EBD3-3206-4C8A-9B24-1300017ECF40}"/>
              </a:ext>
            </a:extLst>
          </p:cNvPr>
          <p:cNvSpPr/>
          <p:nvPr/>
        </p:nvSpPr>
        <p:spPr>
          <a:xfrm rot="2700000">
            <a:off x="7450119" y="1340137"/>
            <a:ext cx="506708" cy="64201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18">
            <a:extLst>
              <a:ext uri="{FF2B5EF4-FFF2-40B4-BE49-F238E27FC236}">
                <a16:creationId xmlns:a16="http://schemas.microsoft.com/office/drawing/2014/main" xmlns="" id="{918B03A7-C29B-4642-B5FB-6EAA705CB936}"/>
              </a:ext>
            </a:extLst>
          </p:cNvPr>
          <p:cNvSpPr/>
          <p:nvPr/>
        </p:nvSpPr>
        <p:spPr>
          <a:xfrm>
            <a:off x="7420232" y="5748388"/>
            <a:ext cx="486894" cy="502540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xmlns="" id="{BEE81E07-CE41-4F39-B6D6-991449BB33F0}"/>
              </a:ext>
            </a:extLst>
          </p:cNvPr>
          <p:cNvSpPr/>
          <p:nvPr/>
        </p:nvSpPr>
        <p:spPr>
          <a:xfrm>
            <a:off x="8325278" y="3471145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8515343" y="399772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xmlns="" id="{32AA287B-CF9F-467C-A5C0-CE3CC2F1A3D7}"/>
              </a:ext>
            </a:extLst>
          </p:cNvPr>
          <p:cNvSpPr/>
          <p:nvPr/>
        </p:nvSpPr>
        <p:spPr>
          <a:xfrm>
            <a:off x="5911658" y="313914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700602" y="329046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54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55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3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A743923-2C7B-4BE6-9C35-008F89048BA7}"/>
              </a:ext>
            </a:extLst>
          </p:cNvPr>
          <p:cNvSpPr txBox="1"/>
          <p:nvPr/>
        </p:nvSpPr>
        <p:spPr>
          <a:xfrm>
            <a:off x="2011371" y="120386"/>
            <a:ext cx="473852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ODABIR TEME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769383" y="159871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B2C291-F240-4FB2-B677-B42BA4BB1FBF}"/>
              </a:ext>
            </a:extLst>
          </p:cNvPr>
          <p:cNvSpPr txBox="1"/>
          <p:nvPr/>
        </p:nvSpPr>
        <p:spPr>
          <a:xfrm>
            <a:off x="1154869" y="1282399"/>
            <a:ext cx="5710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Precizno definirajte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temu -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izdvojite ključne riječi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</a:p>
          <a:p>
            <a:pPr lvl="0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Provjerite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dostupnu literaturu!</a:t>
            </a:r>
          </a:p>
          <a:p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Savjetujte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 s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mentorom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- on će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vam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uvijek rado pomoći!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195425" y="2894638"/>
            <a:ext cx="63704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Nakon odabrane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teme dobit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ćete </a:t>
            </a:r>
            <a:r>
              <a:rPr lang="hr-HR" sz="2000" dirty="0" smtClean="0">
                <a:solidFill>
                  <a:srgbClr val="C00000"/>
                </a:solidFill>
              </a:rPr>
              <a:t>Rješenje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 kojim se </a:t>
            </a:r>
            <a:endParaRPr lang="hr-H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upućujete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u postupak izradbe i obrane završnog rada.</a:t>
            </a:r>
          </a:p>
          <a:p>
            <a:pPr lvl="0"/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Završni rad treba sadržavati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određene elemente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, odnosno treba biti izrađen prema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smjernicama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koje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ti zadaje mentor, a sastavni su dio Rješenja.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Tada započinje proces istraživanja u </a:t>
            </a:r>
            <a:r>
              <a:rPr lang="hr-HR" sz="2000" smtClean="0">
                <a:solidFill>
                  <a:schemeClr val="tx2">
                    <a:lumMod val="50000"/>
                  </a:schemeClr>
                </a:solidFill>
              </a:rPr>
              <a:t>kojem </a:t>
            </a:r>
            <a:r>
              <a:rPr lang="hr-HR" sz="2000" smtClean="0">
                <a:solidFill>
                  <a:schemeClr val="tx2">
                    <a:lumMod val="50000"/>
                  </a:schemeClr>
                </a:solidFill>
              </a:rPr>
              <a:t>ćete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prikupljati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literaturu, udžbenike, članke iz časopisa, informacije s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interneta. </a:t>
            </a:r>
          </a:p>
          <a:p>
            <a:pPr lvl="0"/>
            <a:endParaRPr lang="hr-HR" sz="2000" dirty="0">
              <a:solidFill>
                <a:schemeClr val="bg1"/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83100" y="1401922"/>
            <a:ext cx="95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01</a:t>
            </a:r>
            <a:endParaRPr lang="hr-HR" altLang="ko-KR" sz="4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323881" y="3267417"/>
            <a:ext cx="957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0</a:t>
            </a:r>
            <a:r>
              <a:rPr lang="hr-HR" altLang="ko-KR" sz="44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</a:t>
            </a:r>
            <a:endParaRPr lang="hr-HR" altLang="ko-KR" sz="4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195425" y="5680798"/>
            <a:ext cx="599153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C00000"/>
                </a:solidFill>
              </a:rPr>
              <a:t>Proučavanje stručne literature je </a:t>
            </a:r>
            <a:endParaRPr lang="hr-HR" sz="2000" dirty="0" smtClean="0">
              <a:solidFill>
                <a:srgbClr val="C00000"/>
              </a:solidFill>
            </a:endParaRPr>
          </a:p>
          <a:p>
            <a:r>
              <a:rPr lang="hr-HR" sz="2000" dirty="0" smtClean="0">
                <a:solidFill>
                  <a:srgbClr val="C00000"/>
                </a:solidFill>
              </a:rPr>
              <a:t>nužan </a:t>
            </a:r>
            <a:r>
              <a:rPr lang="hr-HR" sz="2000" dirty="0">
                <a:solidFill>
                  <a:srgbClr val="C00000"/>
                </a:solidFill>
              </a:rPr>
              <a:t>preduvjet </a:t>
            </a:r>
            <a:r>
              <a:rPr lang="hr-HR" sz="2000" dirty="0" smtClean="0">
                <a:solidFill>
                  <a:srgbClr val="C00000"/>
                </a:solidFill>
              </a:rPr>
              <a:t>daljnjeg </a:t>
            </a:r>
            <a:r>
              <a:rPr lang="hr-HR" sz="2000" dirty="0">
                <a:solidFill>
                  <a:srgbClr val="C00000"/>
                </a:solidFill>
              </a:rPr>
              <a:t>samostalnog rada!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7768802" y="1103275"/>
            <a:ext cx="394036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0758" y="333271"/>
            <a:ext cx="9775991" cy="724247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VRSTE IZVORA INFORMACIJA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D5AFFB7-E208-4DE7-88CF-90C028B0DCC7}"/>
              </a:ext>
            </a:extLst>
          </p:cNvPr>
          <p:cNvSpPr txBox="1"/>
          <p:nvPr/>
        </p:nvSpPr>
        <p:spPr>
          <a:xfrm>
            <a:off x="4694778" y="5385825"/>
            <a:ext cx="376757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2760674" y="5989232"/>
            <a:ext cx="1076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Svaka tvrdnja, teorija ili rezultat vezan uz ispitivani problem, </a:t>
            </a:r>
            <a:endParaRPr lang="hr-HR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preuzeti </a:t>
            </a:r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 literature, moraju sadržavati točne navode </a:t>
            </a:r>
            <a:r>
              <a:rPr lang="hr-HR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hr-H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izvoru podataka.</a:t>
            </a:r>
            <a:endParaRPr lang="hr-H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hape2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9748900" y="1747500"/>
            <a:ext cx="4320000" cy="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hape23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1899900" y="424815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2272411" y="285606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11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728" y="1389103"/>
            <a:ext cx="3685713" cy="4010923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5849956" y="2009952"/>
            <a:ext cx="247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izvorni autorski radovi</a:t>
            </a:r>
          </a:p>
        </p:txBody>
      </p:sp>
      <p:sp>
        <p:nvSpPr>
          <p:cNvPr id="15" name="TekstniOkvir 14"/>
          <p:cNvSpPr txBox="1"/>
          <p:nvPr/>
        </p:nvSpPr>
        <p:spPr>
          <a:xfrm>
            <a:off x="5851777" y="2536416"/>
            <a:ext cx="4062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upućuju na primarne izvore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bibliografije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kazala, katalozi,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adresari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5849956" y="335706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nastaju obradom primarnih           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sekundarnih izvora: rječnici,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leksikoni,</a:t>
            </a:r>
          </a:p>
          <a:p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enciklopedije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, priručnici,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udžbenici</a:t>
            </a:r>
            <a:endParaRPr lang="hr-HR" sz="20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Strelica udesno 16"/>
          <p:cNvSpPr/>
          <p:nvPr/>
        </p:nvSpPr>
        <p:spPr>
          <a:xfrm>
            <a:off x="1080758" y="6070081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3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5689" y="356974"/>
            <a:ext cx="9775991" cy="724247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KORISNI ON-LINE IZVORI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그룹 28">
            <a:extLst>
              <a:ext uri="{FF2B5EF4-FFF2-40B4-BE49-F238E27FC236}">
                <a16:creationId xmlns:a16="http://schemas.microsoft.com/office/drawing/2014/main" xmlns="" id="{9062EB3C-795C-451F-BFF7-95BB76420ED4}"/>
              </a:ext>
            </a:extLst>
          </p:cNvPr>
          <p:cNvGrpSpPr/>
          <p:nvPr/>
        </p:nvGrpSpPr>
        <p:grpSpPr>
          <a:xfrm>
            <a:off x="1285689" y="1980423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xmlns="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xmlns="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xmlns="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xmlns="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xmlns="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xmlns="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xmlns="" id="{A207F6E3-C26B-41F5-B8E3-1943FBF5B80A}"/>
              </a:ext>
            </a:extLst>
          </p:cNvPr>
          <p:cNvGrpSpPr/>
          <p:nvPr/>
        </p:nvGrpSpPr>
        <p:grpSpPr>
          <a:xfrm>
            <a:off x="3728762" y="1756500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xmlns="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xmlns="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xmlns="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:a16="http://schemas.microsoft.com/office/drawing/2014/main" xmlns="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:a16="http://schemas.microsoft.com/office/drawing/2014/main" xmlns="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:a16="http://schemas.microsoft.com/office/drawing/2014/main" xmlns="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:a16="http://schemas.microsoft.com/office/drawing/2014/main" xmlns="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:a16="http://schemas.microsoft.com/office/drawing/2014/main" xmlns="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:a16="http://schemas.microsoft.com/office/drawing/2014/main" xmlns="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85899"/>
              </p:ext>
            </p:extLst>
          </p:nvPr>
        </p:nvGraphicFramePr>
        <p:xfrm>
          <a:off x="1554232" y="2046687"/>
          <a:ext cx="9762249" cy="3896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3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9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25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6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12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 smtClean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Izdanja Leksikografskog zavoda </a:t>
                      </a: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    Miroslav </a:t>
                      </a: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Krleža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-12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hr-H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http://</a:t>
                      </a:r>
                      <a:r>
                        <a:rPr lang="hr-H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linkClick r:id="rId5"/>
                        </a:rPr>
                        <a:t>www.lzmk.hr/izdanja/enciklopedije/495-hrvatska-tehnicka-enciklopedija</a:t>
                      </a:r>
                      <a:r>
                        <a:rPr lang="hr-H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hr-HR" sz="12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Hrčak portal znanstvenih časopisa RH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sng" dirty="0" smtClean="0">
                          <a:hlinkClick r:id="rId6"/>
                        </a:rPr>
                        <a:t>https://hrcak.srce.hr/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Hrvatska enciklopedija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itchFamily="34" charset="0"/>
                          <a:hlinkClick r:id="rId7"/>
                        </a:rPr>
                        <a:t>http://www.enciklopedija.hr</a:t>
                      </a:r>
                      <a:r>
                        <a:rPr lang="hr-HR" altLang="ko-K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itchFamily="34" charset="0"/>
                          <a:hlinkClick r:id="rId7"/>
                        </a:rPr>
                        <a:t>/</a:t>
                      </a:r>
                      <a:r>
                        <a:rPr lang="hr-HR" altLang="ko-K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1200" b="0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Enciklopedija </a:t>
                      </a:r>
                      <a:r>
                        <a:rPr lang="hr-HR" sz="12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Britannica</a:t>
                      </a:r>
                      <a:endParaRPr lang="ko-KR" altLang="en-US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sng" dirty="0" smtClean="0">
                          <a:hlinkClick r:id="rId8"/>
                        </a:rPr>
                        <a:t>https://www.britannica.com/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46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Hrvatski jezični portal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sng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linkClick r:id="rId9"/>
                        </a:rPr>
                        <a:t>http://hjp.znanje.hr/</a:t>
                      </a:r>
                      <a:endParaRPr lang="ko-KR" altLang="en-US" sz="1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noProof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Proleksis</a:t>
                      </a: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enciklopedija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sng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http://proleksis.lzmk.hr/</a:t>
                      </a:r>
                      <a:endParaRPr lang="ko-KR" altLang="en-US" sz="1200" b="0" u="sng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Hrvatski leksikon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sng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linkClick r:id="rId11"/>
                        </a:rPr>
                        <a:t>http://www.hrleksikon.info/</a:t>
                      </a:r>
                      <a:endParaRPr lang="ko-KR" altLang="en-US" sz="1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Nacionalna i sveučilišna knjižnica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0" u="sng" dirty="0" smtClean="0">
                          <a:hlinkClick r:id="rId12"/>
                        </a:rPr>
                        <a:t>http://katalog.nsk.hr/F?RN=429069023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Hrvatski pravopis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u="sng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hlinkClick r:id="rId13"/>
                        </a:rPr>
                        <a:t>http://pravopis.hr/</a:t>
                      </a:r>
                      <a:endParaRPr lang="ko-KR" altLang="en-US" sz="1200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Akademija tehničkih znanosti hrvatske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4"/>
                        </a:rPr>
                        <a:t>https://www.hatz.hr/hr/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Hrvatska tehnička enciklopedija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+mn-lt"/>
                          <a:cs typeface="Arial" pitchFamily="34" charset="0"/>
                          <a:hlinkClick r:id="rId15"/>
                        </a:rPr>
                        <a:t>http://tehnika.lzmk.hr/</a:t>
                      </a:r>
                      <a:endParaRPr lang="hr-HR" altLang="ko-KR" sz="1200" b="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CROSBI </a:t>
                      </a:r>
                      <a:endParaRPr lang="ko-KR" altLang="en-US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  <a:hlinkClick r:id="rId16"/>
                        </a:rPr>
                        <a:t>https://www.bib.irb.hr/o-projektu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6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altLang="ko-KR" sz="1200" b="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9411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7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Shape2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9748900" y="1747500"/>
            <a:ext cx="4320000" cy="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9" name="Shape23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1899900" y="424815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17"/>
          <a:srcRect l="33636" t="452" r="32891"/>
          <a:stretch/>
        </p:blipFill>
        <p:spPr>
          <a:xfrm>
            <a:off x="1170550" y="1764406"/>
            <a:ext cx="2691684" cy="424826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711652" y="1828889"/>
            <a:ext cx="16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ENCIKLOPEDIJE</a:t>
            </a:r>
            <a:endParaRPr lang="hr-HR" dirty="0"/>
          </a:p>
        </p:txBody>
      </p:sp>
      <p:sp>
        <p:nvSpPr>
          <p:cNvPr id="56" name="TekstniOkvir 55"/>
          <p:cNvSpPr txBox="1"/>
          <p:nvPr/>
        </p:nvSpPr>
        <p:spPr>
          <a:xfrm>
            <a:off x="4493615" y="1825018"/>
            <a:ext cx="10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R</a:t>
            </a:r>
            <a:r>
              <a:rPr lang="hr-HR" dirty="0" smtClean="0"/>
              <a:t>JEČNICI</a:t>
            </a:r>
            <a:endParaRPr lang="hr-HR" dirty="0"/>
          </a:p>
        </p:txBody>
      </p:sp>
      <p:sp>
        <p:nvSpPr>
          <p:cNvPr id="57" name="TekstniOkvir 56"/>
          <p:cNvSpPr txBox="1"/>
          <p:nvPr/>
        </p:nvSpPr>
        <p:spPr>
          <a:xfrm>
            <a:off x="7216372" y="1838004"/>
            <a:ext cx="11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LEKSIKONI</a:t>
            </a:r>
            <a:endParaRPr lang="hr-HR" dirty="0"/>
          </a:p>
        </p:txBody>
      </p:sp>
      <p:sp>
        <p:nvSpPr>
          <p:cNvPr id="58" name="TekstniOkvir 57"/>
          <p:cNvSpPr txBox="1"/>
          <p:nvPr/>
        </p:nvSpPr>
        <p:spPr>
          <a:xfrm>
            <a:off x="9937544" y="1820564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PRAVOPIS</a:t>
            </a:r>
            <a:endParaRPr lang="hr-HR" dirty="0"/>
          </a:p>
        </p:txBody>
      </p:sp>
      <p:sp>
        <p:nvSpPr>
          <p:cNvPr id="59" name="TekstniOkvir 58"/>
          <p:cNvSpPr txBox="1"/>
          <p:nvPr/>
        </p:nvSpPr>
        <p:spPr>
          <a:xfrm>
            <a:off x="1951736" y="5548744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ČASOPISI</a:t>
            </a:r>
            <a:endParaRPr lang="hr-HR" dirty="0"/>
          </a:p>
        </p:txBody>
      </p:sp>
      <p:sp>
        <p:nvSpPr>
          <p:cNvPr id="60" name="TekstniOkvir 59"/>
          <p:cNvSpPr txBox="1"/>
          <p:nvPr/>
        </p:nvSpPr>
        <p:spPr>
          <a:xfrm>
            <a:off x="4493615" y="5573819"/>
            <a:ext cx="961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PORTALI</a:t>
            </a:r>
            <a:endParaRPr lang="hr-HR" dirty="0"/>
          </a:p>
        </p:txBody>
      </p:sp>
      <p:sp>
        <p:nvSpPr>
          <p:cNvPr id="61" name="TekstniOkvir 60"/>
          <p:cNvSpPr txBox="1"/>
          <p:nvPr/>
        </p:nvSpPr>
        <p:spPr>
          <a:xfrm>
            <a:off x="7241889" y="5564988"/>
            <a:ext cx="99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ChatGPT</a:t>
            </a:r>
            <a:endParaRPr lang="hr-HR" dirty="0"/>
          </a:p>
        </p:txBody>
      </p:sp>
      <p:sp>
        <p:nvSpPr>
          <p:cNvPr id="62" name="TekstniOkvir 61"/>
          <p:cNvSpPr txBox="1"/>
          <p:nvPr/>
        </p:nvSpPr>
        <p:spPr>
          <a:xfrm>
            <a:off x="9973202" y="5556511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OpenAI</a:t>
            </a:r>
            <a:endParaRPr lang="hr-HR" dirty="0"/>
          </a:p>
        </p:txBody>
      </p:sp>
      <p:sp>
        <p:nvSpPr>
          <p:cNvPr id="63" name="TekstniOkvir 62"/>
          <p:cNvSpPr txBox="1"/>
          <p:nvPr/>
        </p:nvSpPr>
        <p:spPr>
          <a:xfrm>
            <a:off x="2634253" y="6280724"/>
            <a:ext cx="707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Dodatne izvore potražite ovdje: </a:t>
            </a:r>
            <a:r>
              <a:rPr lang="hr-HR" dirty="0" smtClean="0">
                <a:hlinkClick r:id="rId18"/>
              </a:rPr>
              <a:t>ZBIRKE</a:t>
            </a:r>
            <a:r>
              <a:rPr lang="hr-HR" dirty="0" smtClean="0"/>
              <a:t>, </a:t>
            </a:r>
            <a:r>
              <a:rPr lang="hr-HR" dirty="0" smtClean="0">
                <a:hlinkClick r:id="rId19"/>
              </a:rPr>
              <a:t>MREŽNI PORTALI</a:t>
            </a:r>
            <a:r>
              <a:rPr lang="hr-HR" dirty="0" smtClean="0"/>
              <a:t>, </a:t>
            </a:r>
            <a:r>
              <a:rPr lang="hr-HR" dirty="0" smtClean="0">
                <a:hlinkClick r:id="rId20"/>
              </a:rPr>
              <a:t>DIGITALNI ALATI</a:t>
            </a:r>
            <a:endParaRPr lang="hr-HR" dirty="0"/>
          </a:p>
        </p:txBody>
      </p:sp>
      <p:grpSp>
        <p:nvGrpSpPr>
          <p:cNvPr id="65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3027241" y="324578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66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67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68" name="Strelica udesno 67"/>
          <p:cNvSpPr/>
          <p:nvPr/>
        </p:nvSpPr>
        <p:spPr>
          <a:xfrm>
            <a:off x="871497" y="6228688"/>
            <a:ext cx="1338726" cy="4846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49459" y="286560"/>
            <a:ext cx="1138428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STRUČNI AKTIV STRUKOVNIH PREDMETA JE NA SASTANKU (08. listopada 2024. godine) </a:t>
            </a:r>
          </a:p>
          <a:p>
            <a:pPr algn="ctr"/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DONIO SMJERNICE ZA PISANJE ZAVRŠNOG RADA KOJIH SE TREBA PRIDRŽAVATI:</a:t>
            </a:r>
            <a:endParaRPr lang="hr-HR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Vodoravni svitak 2"/>
          <p:cNvSpPr/>
          <p:nvPr/>
        </p:nvSpPr>
        <p:spPr>
          <a:xfrm>
            <a:off x="490601" y="2033920"/>
            <a:ext cx="11043139" cy="103327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U završnom radu treba jasno opisati zadanu temu i prikazati izrađeni praktični dio </a:t>
            </a:r>
            <a:endParaRPr lang="hr-H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tehnički crteži, simulacije, fizička izrada, izrada programa….) 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Vodoravni svitak 3"/>
          <p:cNvSpPr/>
          <p:nvPr/>
        </p:nvSpPr>
        <p:spPr>
          <a:xfrm>
            <a:off x="490603" y="3860115"/>
            <a:ext cx="11043139" cy="1033272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Završni rad treba sadržavati minimalno 20 stranica i biti napisan u skladu sa zadanom formom 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Vodoravni svitak 4"/>
          <p:cNvSpPr/>
          <p:nvPr/>
        </p:nvSpPr>
        <p:spPr>
          <a:xfrm>
            <a:off x="490602" y="2953603"/>
            <a:ext cx="11043139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Dopušteno je koristiti umjetnu inteligenciju </a:t>
            </a:r>
            <a:r>
              <a:rPr lang="hr-HR" sz="2000" u="sng" dirty="0" smtClean="0">
                <a:solidFill>
                  <a:schemeClr val="tx2">
                    <a:lumMod val="50000"/>
                  </a:schemeClr>
                </a:solidFill>
              </a:rPr>
              <a:t>uz navođenje korištenja</a:t>
            </a:r>
            <a:endParaRPr lang="hr-HR" sz="20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Vodoravni svitak 5"/>
          <p:cNvSpPr/>
          <p:nvPr/>
        </p:nvSpPr>
        <p:spPr>
          <a:xfrm>
            <a:off x="490603" y="4774624"/>
            <a:ext cx="11043139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Završni rad treba predati mentoru u digitalnom obliku  zajedno s prezentacijom i svim  izrađenim programima slanjem na školski mail mentora, isključivo prije dana roka predaje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Vodoravni svitak 6"/>
          <p:cNvSpPr/>
          <p:nvPr/>
        </p:nvSpPr>
        <p:spPr>
          <a:xfrm>
            <a:off x="490600" y="1127408"/>
            <a:ext cx="11043139" cy="1033272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Mentor je u obvezi uputiti učenika na početnu literaturu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Vodoravni svitak 7"/>
          <p:cNvSpPr/>
          <p:nvPr/>
        </p:nvSpPr>
        <p:spPr>
          <a:xfrm>
            <a:off x="490606" y="5681136"/>
            <a:ext cx="11043139" cy="103327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Po odobrenju mentora, završni rad </a:t>
            </a:r>
            <a:r>
              <a:rPr lang="hr-HR" sz="2000" dirty="0">
                <a:solidFill>
                  <a:schemeClr val="tx2">
                    <a:lumMod val="50000"/>
                  </a:schemeClr>
                </a:solidFill>
              </a:rPr>
              <a:t>se predaje uvezan u  jednom </a:t>
            </a:r>
            <a:r>
              <a:rPr lang="hr-HR" sz="2000" dirty="0" smtClean="0">
                <a:solidFill>
                  <a:schemeClr val="tx2">
                    <a:lumMod val="50000"/>
                  </a:schemeClr>
                </a:solidFill>
              </a:rPr>
              <a:t>primjerku (samo prema potrebi u boji), potpisan od strane mentora, na školsku referadu do roka predaje</a:t>
            </a:r>
            <a:endParaRPr lang="hr-H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1151197" y="207725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76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niOkvir 20"/>
          <p:cNvSpPr txBox="1"/>
          <p:nvPr/>
        </p:nvSpPr>
        <p:spPr>
          <a:xfrm>
            <a:off x="3813954" y="1713051"/>
            <a:ext cx="18082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hr-HR" altLang="ko-K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SADRŽAJ</a:t>
            </a:r>
          </a:p>
          <a:p>
            <a:pPr lvl="0" algn="ctr">
              <a:defRPr/>
            </a:pPr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RADA</a:t>
            </a:r>
            <a:endParaRPr lang="ko-KR" altLang="en-U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2" name="TekstniOkvir 21"/>
          <p:cNvSpPr txBox="1"/>
          <p:nvPr/>
        </p:nvSpPr>
        <p:spPr>
          <a:xfrm>
            <a:off x="6703844" y="1717572"/>
            <a:ext cx="1762533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defTabSz="914423">
              <a:defRPr/>
            </a:pPr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SAŽETAK RADA</a:t>
            </a:r>
            <a:endParaRPr lang="hr-HR" altLang="ko-K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lvl="0" algn="ctr" defTabSz="914423">
              <a:defRPr/>
            </a:pPr>
            <a:r>
              <a:rPr lang="hr-HR" altLang="ko-K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(nije obavezan</a:t>
            </a:r>
            <a:r>
              <a:rPr lang="hr-HR" altLang="ko-KR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)</a:t>
            </a:r>
            <a:endParaRPr lang="ko-KR" altLang="en-U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9548016" y="1713051"/>
            <a:ext cx="18082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UVOD</a:t>
            </a:r>
          </a:p>
          <a:p>
            <a:pPr algn="ctr"/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RADA</a:t>
            </a:r>
            <a:endParaRPr lang="ko-KR" altLang="en-US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24" name="Pravokutnik 23"/>
          <p:cNvSpPr/>
          <p:nvPr/>
        </p:nvSpPr>
        <p:spPr>
          <a:xfrm>
            <a:off x="808309" y="1556401"/>
            <a:ext cx="2229492" cy="492167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928829" y="2184995"/>
            <a:ext cx="203777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defRPr/>
            </a:pPr>
            <a:endParaRPr lang="hr-HR" sz="1200" dirty="0" smtClean="0"/>
          </a:p>
          <a:p>
            <a:pPr lvl="0" defTabSz="914400" latinLnBrk="1">
              <a:defRPr/>
            </a:pPr>
            <a:endParaRPr lang="hr-HR" sz="1200" dirty="0"/>
          </a:p>
          <a:p>
            <a:pPr lvl="0" defTabSz="914400" latinLnBrk="1">
              <a:defRPr/>
            </a:pPr>
            <a:endParaRPr lang="hr-HR" sz="1200" dirty="0"/>
          </a:p>
          <a:p>
            <a:pPr lvl="0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sadrži osnovne podatke o  školi, smjeru, učeniku,       mentoru, nastavnom         predmetu, naslovu             završnog rada, školskoj     godini  </a:t>
            </a:r>
          </a:p>
          <a:p>
            <a:pPr lvl="0"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treba biti odgovarajuće      oblikovana </a:t>
            </a:r>
          </a:p>
          <a:p>
            <a:pPr lvl="0">
              <a:defRPr/>
            </a:pP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400" dirty="0">
                <a:solidFill>
                  <a:srgbClr val="C00000"/>
                </a:solidFill>
              </a:rPr>
              <a:t>n</a:t>
            </a:r>
            <a:r>
              <a:rPr lang="hr-HR" sz="1400" dirty="0" smtClean="0">
                <a:solidFill>
                  <a:srgbClr val="C00000"/>
                </a:solidFill>
              </a:rPr>
              <a:t>e numerira </a:t>
            </a:r>
            <a:r>
              <a:rPr lang="hr-HR" sz="1400" dirty="0" smtClean="0">
                <a:solidFill>
                  <a:srgbClr val="C00000"/>
                </a:solidFill>
              </a:rPr>
              <a:t>se!</a:t>
            </a:r>
            <a:endParaRPr lang="hr-HR" sz="1400" dirty="0">
              <a:solidFill>
                <a:srgbClr val="C00000"/>
              </a:solidFill>
            </a:endParaRPr>
          </a:p>
          <a:p>
            <a:pPr>
              <a:defRPr/>
            </a:pPr>
            <a:endParaRPr lang="hr-HR" sz="14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hr-HR" sz="1400" dirty="0">
                <a:solidFill>
                  <a:srgbClr val="C00000"/>
                </a:solidFill>
              </a:rPr>
              <a:t>naslovna stranica ne sadrži </a:t>
            </a:r>
            <a:r>
              <a:rPr lang="hr-HR" sz="1400" dirty="0" smtClean="0">
                <a:solidFill>
                  <a:srgbClr val="C00000"/>
                </a:solidFill>
              </a:rPr>
              <a:t>slike!</a:t>
            </a:r>
            <a:endParaRPr lang="hr-HR" sz="1400" dirty="0">
              <a:solidFill>
                <a:srgbClr val="C00000"/>
              </a:solidFill>
            </a:endParaRPr>
          </a:p>
        </p:txBody>
      </p:sp>
      <p:sp>
        <p:nvSpPr>
          <p:cNvPr id="26" name="TekstniOkvir 25"/>
          <p:cNvSpPr txBox="1"/>
          <p:nvPr/>
        </p:nvSpPr>
        <p:spPr>
          <a:xfrm>
            <a:off x="1018929" y="1713051"/>
            <a:ext cx="18082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NASLOVNA STRANICA</a:t>
            </a:r>
            <a:endParaRPr lang="hr-HR" altLang="ko-KR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3603334" y="1554460"/>
            <a:ext cx="2229492" cy="492361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Pravokutnik 1"/>
          <p:cNvSpPr/>
          <p:nvPr/>
        </p:nvSpPr>
        <p:spPr>
          <a:xfrm>
            <a:off x="3813954" y="2700782"/>
            <a:ext cx="180825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predstavlja tematski     prikaz rada </a:t>
            </a:r>
          </a:p>
          <a:p>
            <a:pPr>
              <a:defRPr/>
            </a:pP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daje uvid u stranice       rada na kojima se            nalaze naslovi cjelina,  poglavlja, odjeljaka</a:t>
            </a:r>
          </a:p>
          <a:p>
            <a:endParaRPr lang="hr-HR" sz="1400" dirty="0" smtClean="0"/>
          </a:p>
          <a:p>
            <a:r>
              <a:rPr lang="hr-HR" sz="1400" dirty="0">
                <a:solidFill>
                  <a:srgbClr val="C00000"/>
                </a:solidFill>
              </a:rPr>
              <a:t>n</a:t>
            </a:r>
            <a:r>
              <a:rPr lang="hr-HR" sz="1400" dirty="0" smtClean="0">
                <a:solidFill>
                  <a:srgbClr val="C00000"/>
                </a:solidFill>
              </a:rPr>
              <a:t>e numerira </a:t>
            </a:r>
            <a:r>
              <a:rPr lang="hr-HR" sz="1400" dirty="0" smtClean="0">
                <a:solidFill>
                  <a:srgbClr val="C00000"/>
                </a:solidFill>
              </a:rPr>
              <a:t>se!</a:t>
            </a:r>
            <a:endParaRPr lang="hr-HR" sz="1400" dirty="0" smtClean="0">
              <a:solidFill>
                <a:srgbClr val="C00000"/>
              </a:solidFill>
            </a:endParaRPr>
          </a:p>
          <a:p>
            <a:endParaRPr lang="hr-HR" sz="1400" dirty="0"/>
          </a:p>
          <a:p>
            <a:endParaRPr lang="hr-HR" sz="1200" dirty="0">
              <a:solidFill>
                <a:schemeClr val="tx2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6470365" y="1556402"/>
            <a:ext cx="2229492" cy="492167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 flipH="1">
            <a:off x="6563259" y="2394680"/>
            <a:ext cx="215249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sažetku se ukratko:   </a:t>
            </a:r>
            <a:endParaRPr lang="hr-H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opisuju svrha i ciljevi rada</a:t>
            </a: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izlažu teorijska polazišta</a:t>
            </a: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povezuju s praktičnim </a:t>
            </a:r>
            <a:r>
              <a:rPr lang="hr-HR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dijelom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navode zaključci</a:t>
            </a:r>
          </a:p>
          <a:p>
            <a:pPr lvl="0">
              <a:defRPr/>
            </a:pP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400" dirty="0">
                <a:solidFill>
                  <a:srgbClr val="C00000"/>
                </a:solidFill>
              </a:rPr>
              <a:t>može se početi pisati  </a:t>
            </a:r>
            <a:r>
              <a:rPr lang="hr-HR" sz="1400" dirty="0" smtClean="0">
                <a:solidFill>
                  <a:srgbClr val="C00000"/>
                </a:solidFill>
              </a:rPr>
              <a:t>tek </a:t>
            </a:r>
            <a:r>
              <a:rPr lang="hr-HR" sz="1400" dirty="0">
                <a:solidFill>
                  <a:srgbClr val="C00000"/>
                </a:solidFill>
              </a:rPr>
              <a:t>kada je </a:t>
            </a:r>
            <a:r>
              <a:rPr lang="hr-HR" sz="1400" dirty="0" smtClean="0">
                <a:solidFill>
                  <a:srgbClr val="C00000"/>
                </a:solidFill>
              </a:rPr>
              <a:t>napisan </a:t>
            </a:r>
            <a:r>
              <a:rPr lang="hr-HR" sz="1400" dirty="0">
                <a:solidFill>
                  <a:srgbClr val="C00000"/>
                </a:solidFill>
              </a:rPr>
              <a:t>cjelokupan rad </a:t>
            </a:r>
            <a:endParaRPr lang="hr-HR" sz="14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hr-HR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400" dirty="0">
                <a:solidFill>
                  <a:srgbClr val="C00000"/>
                </a:solidFill>
              </a:rPr>
              <a:t>n</a:t>
            </a:r>
            <a:r>
              <a:rPr lang="hr-HR" sz="1400" dirty="0" smtClean="0">
                <a:solidFill>
                  <a:srgbClr val="C00000"/>
                </a:solidFill>
              </a:rPr>
              <a:t>e numerira </a:t>
            </a:r>
            <a:r>
              <a:rPr lang="hr-HR" sz="1400" dirty="0" smtClean="0">
                <a:solidFill>
                  <a:srgbClr val="C00000"/>
                </a:solidFill>
              </a:rPr>
              <a:t>se!</a:t>
            </a:r>
            <a:endParaRPr lang="hr-HR" sz="1400" dirty="0">
              <a:solidFill>
                <a:srgbClr val="C00000"/>
              </a:solidFill>
            </a:endParaRPr>
          </a:p>
          <a:p>
            <a:pPr>
              <a:defRPr/>
            </a:pPr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9337396" y="1556402"/>
            <a:ext cx="2229492" cy="492167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9493940" y="2545239"/>
            <a:ext cx="20729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vod daje definiciju područja koje se obrađuje govori o cjelokupnom radu i njegovim elementima</a:t>
            </a:r>
          </a:p>
          <a:p>
            <a:pPr lvl="0">
              <a:defRPr/>
            </a:pP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sadrži: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osnovne naznake problema koji se razmatra (imenuje se problem i razlog izbora za predmet proučavanja) </a:t>
            </a: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način obrade problema</a:t>
            </a:r>
          </a:p>
          <a:p>
            <a:pPr lvl="0">
              <a:defRPr/>
            </a:pP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strukturu rada </a:t>
            </a:r>
          </a:p>
          <a:p>
            <a:pPr lvl="0">
              <a:defRPr/>
            </a:pPr>
            <a:r>
              <a:rPr lang="hr-HR" sz="1400" dirty="0">
                <a:solidFill>
                  <a:srgbClr val="000000"/>
                </a:solidFill>
                <a:ea typeface="Arial Unicode MS" panose="020B0604020202020204" pitchFamily="34" charset="-128"/>
              </a:rPr>
              <a:t>  </a:t>
            </a:r>
          </a:p>
          <a:p>
            <a:pPr lvl="0">
              <a:defRPr/>
            </a:pPr>
            <a:r>
              <a:rPr lang="hr-HR" sz="1400" dirty="0">
                <a:solidFill>
                  <a:srgbClr val="C00000"/>
                </a:solidFill>
                <a:ea typeface="Arial Unicode MS" panose="020B0604020202020204" pitchFamily="34" charset="-128"/>
              </a:rPr>
              <a:t>numerira se arapskim brojem </a:t>
            </a:r>
            <a:r>
              <a:rPr lang="hr-HR" sz="1400" dirty="0" smtClean="0">
                <a:solidFill>
                  <a:srgbClr val="C00000"/>
                </a:solidFill>
                <a:ea typeface="Arial Unicode MS" panose="020B0604020202020204" pitchFamily="34" charset="-128"/>
              </a:rPr>
              <a:t>1!</a:t>
            </a:r>
            <a:endParaRPr lang="hr-HR" sz="1400" dirty="0">
              <a:solidFill>
                <a:srgbClr val="C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47839" y="282119"/>
            <a:ext cx="6606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ELEMENTI ZAVRŠNOG RADA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hape2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9748900" y="1747500"/>
            <a:ext cx="4320000" cy="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9" name="Shape23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1899900" y="424815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2334747" y="325872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3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sz="3000" dirty="0" smtClean="0"/>
              <a:t>ELEMENTI ZAVRŠNOG RADA</a:t>
            </a:r>
            <a:endParaRPr lang="en-US" sz="3000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1039972" y="1756500"/>
            <a:ext cx="18082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defRPr>
            </a:lvl1pPr>
          </a:lstStyle>
          <a:p>
            <a:r>
              <a:rPr lang="hr-HR" altLang="ko-K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RAZRADA </a:t>
            </a:r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</a:t>
            </a:r>
            <a:endParaRPr lang="hr-HR" altLang="ko-K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kstniOkvir 24"/>
          <p:cNvSpPr txBox="1"/>
          <p:nvPr/>
        </p:nvSpPr>
        <p:spPr>
          <a:xfrm>
            <a:off x="3870860" y="1756500"/>
            <a:ext cx="1808252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ZAKLJUČAK</a:t>
            </a:r>
          </a:p>
          <a:p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6641095" y="1746508"/>
            <a:ext cx="1808252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LITERATURA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081016" y="2836019"/>
            <a:ext cx="1889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TEORIJSKI DIO</a:t>
            </a:r>
          </a:p>
          <a:p>
            <a:pPr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Teorijski doprinosi različitih autora</a:t>
            </a:r>
          </a:p>
          <a:p>
            <a:pPr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PRAKTIČNI DIO</a:t>
            </a:r>
          </a:p>
          <a:p>
            <a:pPr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konkretan primjer problema ili slučaj iz prakse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769039" y="2693878"/>
            <a:ext cx="2125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ukratko prikazuje rezultate i spoznaje do kojih se u radu došlo</a:t>
            </a:r>
          </a:p>
          <a:p>
            <a:pPr lvl="0"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poželjno je iznijeti stav o istraženom problemu, prikazati eventualne nepodudarnosti teorije i prakse te istaknuti vlastita mišljenja i prijedloge</a:t>
            </a:r>
          </a:p>
          <a:p>
            <a:pPr lvl="0"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mora započeti na posebnoj stranici i numerira se 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6664418" y="2693878"/>
            <a:ext cx="1896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izvori se nižu abecednim redom prema prezimenu autora</a:t>
            </a:r>
          </a:p>
          <a:p>
            <a:pPr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ako ne postoji autor ili urednik, nižemo                             prema prvoj riječi iz naslova</a:t>
            </a:r>
          </a:p>
          <a:p>
            <a:pPr>
              <a:defRPr/>
            </a:pPr>
            <a:endParaRPr lang="hr-HR" sz="14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stranica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 piše na posebnoj stranici i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numerira </a:t>
            </a:r>
            <a:r>
              <a:rPr lang="hr-HR" sz="1400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9368127" y="1731119"/>
            <a:ext cx="180825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altLang="ko-KR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PRILOZI I </a:t>
            </a:r>
            <a:r>
              <a:rPr lang="hr-HR" altLang="ko-KR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DODACI</a:t>
            </a:r>
            <a:endParaRPr lang="hr-HR" altLang="ko-KR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9374971" y="2693878"/>
            <a:ext cx="18764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prilozi se stavljaju na kraj rada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numeriraju se na vrhu stranice </a:t>
            </a: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(Prilog br.1, Prilog br. 2) 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defRPr/>
            </a:pPr>
            <a:r>
              <a:rPr lang="hr-HR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navode se u </a:t>
            </a:r>
            <a:r>
              <a:rPr lang="hr-HR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Sadržaju</a:t>
            </a: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hr-HR" sz="1200" dirty="0">
                <a:solidFill>
                  <a:srgbClr val="C00000"/>
                </a:solidFill>
              </a:rPr>
              <a:t>ne numerira </a:t>
            </a:r>
            <a:r>
              <a:rPr lang="hr-HR" sz="1200" dirty="0" smtClean="0">
                <a:solidFill>
                  <a:srgbClr val="C00000"/>
                </a:solidFill>
              </a:rPr>
              <a:t>se!</a:t>
            </a:r>
            <a:endParaRPr lang="hr-HR" sz="1200" dirty="0">
              <a:solidFill>
                <a:srgbClr val="C00000"/>
              </a:solidFill>
            </a:endParaRPr>
          </a:p>
          <a:p>
            <a:pPr lvl="0">
              <a:defRPr/>
            </a:pPr>
            <a:endParaRPr lang="hr-H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2591302" y="287658"/>
            <a:ext cx="6606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ELEMENTI ZAVRŠNOG RADA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238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25E08C-FBCE-4ECF-ABCF-FE666E27B81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274100" y="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Shape238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E2570-4671-4501-810B-CDE1FD85C3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9748900" y="1747500"/>
            <a:ext cx="4320000" cy="1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0" name="Shape238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E2BE2E-7B02-42C9-8234-553CEFC03B9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11899900" y="4248150"/>
            <a:ext cx="18000" cy="4965700"/>
          </a:xfrm>
          <a:prstGeom prst="rect">
            <a:avLst/>
          </a:prstGeom>
          <a:solidFill>
            <a:srgbClr val="3C48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1">
            <a:extLst>
              <a:ext uri="{FF2B5EF4-FFF2-40B4-BE49-F238E27FC236}">
                <a16:creationId xmlns:a16="http://schemas.microsoft.com/office/drawing/2014/main" xmlns="" id="{235EED64-9A99-4496-A447-E034B60D3719}"/>
              </a:ext>
            </a:extLst>
          </p:cNvPr>
          <p:cNvGrpSpPr/>
          <p:nvPr/>
        </p:nvGrpSpPr>
        <p:grpSpPr>
          <a:xfrm>
            <a:off x="2322365" y="339509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xmlns="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9" name="Pravokutnik 28"/>
          <p:cNvSpPr/>
          <p:nvPr/>
        </p:nvSpPr>
        <p:spPr>
          <a:xfrm>
            <a:off x="3649068" y="1563472"/>
            <a:ext cx="2229492" cy="492167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Pravokutnik 29"/>
          <p:cNvSpPr/>
          <p:nvPr/>
        </p:nvSpPr>
        <p:spPr>
          <a:xfrm>
            <a:off x="6415114" y="1556400"/>
            <a:ext cx="2229492" cy="492167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Pravokutnik 30"/>
          <p:cNvSpPr/>
          <p:nvPr/>
        </p:nvSpPr>
        <p:spPr>
          <a:xfrm>
            <a:off x="9157507" y="1556399"/>
            <a:ext cx="2229492" cy="492167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Pravokutnik 32"/>
          <p:cNvSpPr/>
          <p:nvPr/>
        </p:nvSpPr>
        <p:spPr>
          <a:xfrm>
            <a:off x="808309" y="1556401"/>
            <a:ext cx="2229492" cy="492167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93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2"/>
</p:tagLst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FDA270-1108-47D4-91E6-672538FCEFC1}">
  <we:reference id="wa200003666" version="2.3.0.20" store="hr-HR" storeType="OMEX"/>
  <we:alternateReferences>
    <we:reference id="WA200003666" version="2.3.0.20" store="WA2000036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BA326F8FFD03E44860FA4CE6578B9D0" ma:contentTypeVersion="2" ma:contentTypeDescription="Stvaranje novog dokumenta." ma:contentTypeScope="" ma:versionID="644c338f31e32d84b9935dc2e687dd4c">
  <xsd:schema xmlns:xsd="http://www.w3.org/2001/XMLSchema" xmlns:xs="http://www.w3.org/2001/XMLSchema" xmlns:p="http://schemas.microsoft.com/office/2006/metadata/properties" xmlns:ns2="ea2f10a3-05fc-4948-a9f3-6f7f8835f858" targetNamespace="http://schemas.microsoft.com/office/2006/metadata/properties" ma:root="true" ma:fieldsID="622e2aa11b30147088e2afb4d82c677b" ns2:_="">
    <xsd:import namespace="ea2f10a3-05fc-4948-a9f3-6f7f8835f8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2f10a3-05fc-4948-a9f3-6f7f8835f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15701-373A-4793-869D-683F12A3C0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2f10a3-05fc-4948-a9f3-6f7f8835f8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1CB23-068A-41C6-A0DA-2B29305091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F855B-D216-40BC-A1E4-29B236FE287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2f10a3-05fc-4948-a9f3-6f7f8835f85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1006</TotalTime>
  <Words>1101</Words>
  <Application>Microsoft Office PowerPoint</Application>
  <PresentationFormat>Široki zaslon</PresentationFormat>
  <Paragraphs>219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5" baseType="lpstr">
      <vt:lpstr>Arial Unicode MS</vt:lpstr>
      <vt:lpstr>맑은 고딕</vt:lpstr>
      <vt:lpstr>Arial</vt:lpstr>
      <vt:lpstr>Calibri</vt:lpstr>
      <vt:lpstr>Calibri Light</vt:lpstr>
      <vt:lpstr>FZShuTi</vt:lpstr>
      <vt:lpstr>Mulish</vt:lpstr>
      <vt:lpstr>Tahoma</vt:lpstr>
      <vt:lpstr>Times New Roman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81</cp:revision>
  <dcterms:created xsi:type="dcterms:W3CDTF">2019-05-09T08:11:07Z</dcterms:created>
  <dcterms:modified xsi:type="dcterms:W3CDTF">2024-11-20T14:15:21Z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0x0101008BA326F8FFD03E44860FA4CE6578B9D0</vt:lpwstr>
  </property>
</Properties>
</file>