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7" r:id="rId24"/>
    <p:sldId id="278" r:id="rId2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87" d="100"/>
          <a:sy n="87" d="100"/>
        </p:scale>
        <p:origin x="1452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645C0E-0FEE-75BE-2BA2-249DD1A2B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9D04504-FB00-1DFE-46DD-E8BC55D22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738040E-B654-440C-6CC9-6293EA59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669-753B-47D9-A521-2FC7842E80AB}" type="datetimeFigureOut">
              <a:rPr lang="hr-HR" smtClean="0"/>
              <a:t>14.6.2024.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7CF490-72F8-944D-C5B1-E76965E8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3799739-1EDD-0DEF-D8BC-7D108146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E014-AB44-4C05-A0DC-0776231BE4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481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6306F0-72D3-A7BF-56BC-A6C5746E9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E94472D-6560-5219-A288-311C9578D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11213B9-2BDA-B3AC-9FFB-02127A893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669-753B-47D9-A521-2FC7842E80AB}" type="datetimeFigureOut">
              <a:rPr lang="hr-HR" smtClean="0"/>
              <a:t>14.6.2024.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22EF0FC-6D76-699A-DAAD-061FDD592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DF7B31A-B00B-8871-3B16-7EB41B0B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E014-AB44-4C05-A0DC-0776231BE4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0577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34B7ED60-ADAA-DAD0-C9AC-E0A5DD869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811F06F-66AE-C45B-BA71-B3A3BF102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041841C-975C-3B77-A20F-820A6CE75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669-753B-47D9-A521-2FC7842E80AB}" type="datetimeFigureOut">
              <a:rPr lang="hr-HR" smtClean="0"/>
              <a:t>14.6.2024.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CE4F29A-73E0-CE88-2219-B57569A34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4596F34-15AC-EB45-F621-FD727F2C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E014-AB44-4C05-A0DC-0776231BE4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2338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DABCA8-E4CC-6BD5-1CED-0CF862EDF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9888D42-9871-D692-2115-FF35AE142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3076C7F-058F-E62D-9DA9-7696ACE39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669-753B-47D9-A521-2FC7842E80AB}" type="datetimeFigureOut">
              <a:rPr lang="hr-HR" smtClean="0"/>
              <a:t>14.6.2024.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AD41A1B-D741-E8F3-7D95-53D08BA2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C79A45E-4BB0-2BAC-E988-E64E5F12B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E014-AB44-4C05-A0DC-0776231BE4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723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D29755-9139-5FE7-CDF4-ED9A19769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3E94277-B194-8521-0FBF-F3BB4AEDD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C7EB54D-3A39-5DAF-680D-C0088941A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669-753B-47D9-A521-2FC7842E80AB}" type="datetimeFigureOut">
              <a:rPr lang="hr-HR" smtClean="0"/>
              <a:t>14.6.2024.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16CE3C5-705E-7327-0C51-2A176EF9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53FAD33-E4F5-69B0-CE68-8F07D61D8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E014-AB44-4C05-A0DC-0776231BE4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6274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E886A6-C631-BF7A-9E28-273D8E9C0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0781B1-37D8-8A14-390E-E16B551AC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28D8FA1-C89D-6A79-56F0-BD8B27F0E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9EF17E1-A910-ACC1-9587-0B4266CA3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669-753B-47D9-A521-2FC7842E80AB}" type="datetimeFigureOut">
              <a:rPr lang="hr-HR" smtClean="0"/>
              <a:t>14.6.2024.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619EC52-C763-8069-5927-391B061CD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A339E06-F7C1-71F6-AAC4-56CE737A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E014-AB44-4C05-A0DC-0776231BE4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872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D1157D-73AA-8732-2922-9A76755DE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F9BD170-0692-5A3E-E6BD-BDC08A1DC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64A8C87-97C1-F134-C7CA-E371C998A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7BA3245-6FAB-5BD1-6E38-74E88F309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EAD38F4-40AE-CB07-8004-8B2B99056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3271B2B-8FA0-5AE7-76F9-0B18E2C3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669-753B-47D9-A521-2FC7842E80AB}" type="datetimeFigureOut">
              <a:rPr lang="hr-HR" smtClean="0"/>
              <a:t>14.6.2024.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E915F16-F07C-AF00-DC36-F313EF5F3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4829C743-41C3-0FEF-A384-0B37BAC2B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E014-AB44-4C05-A0DC-0776231BE4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7028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0C9C05-B322-C56C-AF25-58B73F99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8E366CB-DF73-915B-6D44-D99040513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669-753B-47D9-A521-2FC7842E80AB}" type="datetimeFigureOut">
              <a:rPr lang="hr-HR" smtClean="0"/>
              <a:t>14.6.2024.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92DBAEF7-223B-B6BE-E58A-F1938FD37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EA9945EA-B5CF-43D0-8F7E-67D5354E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E014-AB44-4C05-A0DC-0776231BE4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804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ACBC9382-BACE-8FA1-25D3-09966331B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669-753B-47D9-A521-2FC7842E80AB}" type="datetimeFigureOut">
              <a:rPr lang="hr-HR" smtClean="0"/>
              <a:t>14.6.2024.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BF64D478-E122-F619-3ECE-3013738AF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FA23F8B8-20AC-40A4-58D1-13A02EEA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E014-AB44-4C05-A0DC-0776231BE4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077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2B9BA1-6046-FA96-4AB9-7DE87347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ACAF943-8DA5-EDC6-D78C-C293C4B86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5ADC56A-A5C3-1CAE-65E6-074481E4F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666A242-132D-901E-1D39-07FECE59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669-753B-47D9-A521-2FC7842E80AB}" type="datetimeFigureOut">
              <a:rPr lang="hr-HR" smtClean="0"/>
              <a:t>14.6.2024.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11FC24B-8DAC-7AA1-376D-0B6FBB69D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6721280-C37F-F260-BF9A-77CAF365A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E014-AB44-4C05-A0DC-0776231BE4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0668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3B5A30-6B52-A724-19E4-CAB4AD59D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A9C04B15-2044-E2AE-6990-AD9EE872F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D9924E1-3741-F844-BAA3-A7313F264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CAB083A-5DFD-CCFB-0E7C-978930F9E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669-753B-47D9-A521-2FC7842E80AB}" type="datetimeFigureOut">
              <a:rPr lang="hr-HR" smtClean="0"/>
              <a:t>14.6.2024.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9F12898-EB58-1FFE-2C37-638A9E469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07EC720-7966-F8B6-CE17-22712E43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E014-AB44-4C05-A0DC-0776231BE4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3058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9DF373F0-F77A-4BA9-31E7-946D2D83E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1E849AA-9961-34BE-83E0-36305636C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EC998BB-08F3-6AE9-CCF8-564FE24B2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B7669-753B-47D9-A521-2FC7842E80AB}" type="datetimeFigureOut">
              <a:rPr lang="hr-HR" smtClean="0"/>
              <a:t>14.6.2024.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0A94000-AAEB-A202-7B79-A34DCFCB4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354646B-0F2B-ACA6-4A7A-340DEAF63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8E014-AB44-4C05-A0DC-0776231BE4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066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>
            <a:extLst>
              <a:ext uri="{FF2B5EF4-FFF2-40B4-BE49-F238E27FC236}">
                <a16:creationId xmlns:a16="http://schemas.microsoft.com/office/drawing/2014/main" id="{5E715AAE-3EB8-EE55-8E57-CCFC32AA4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A8095B7-5F85-7A69-722D-84C963390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151" y="4041279"/>
            <a:ext cx="2639228" cy="263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74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3BE990-8EE3-6562-DB37-335E50C0C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688BB2D-503B-BB8E-E64A-AEA3BE62A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7301519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AF371C-00D6-ADA5-3C8A-EBDE247F8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4B4717D-4525-3988-6E4B-B6041CE47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8221872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15EB9E-2AFD-6815-DEDE-64564EDB2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FAB1DA0-DC30-F87A-FB75-307AE8201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1544621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20339B-A973-0B44-2BE1-DFEC73F39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0171943-B652-AD0B-4366-33D0C422C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9043166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A03C3D-138E-B629-6234-2046C328C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F427128-A864-ADC3-45B6-B9C4FDB1E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411756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69B4A7-9127-2F2B-59CB-F96C676F6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8049139-0479-B445-2C05-D20732056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2319438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1FA6C8-3B62-FEB8-3CF0-58DB2E83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E65AD71-FB6A-BFA3-93B7-C5FA377D7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A80111B-E7DC-139A-5775-1D2EDE599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306718" y="-651850"/>
            <a:ext cx="2137273" cy="203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1760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51A03F-CAED-26DD-6D7A-0752C8DB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093F065-5C85-3E4F-EF3B-F139CCA4F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6350825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420D7A-7092-3658-CA89-A80E0FA20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B1EA096-47F7-9BD3-DECF-494256A82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4612893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DA62FF-6BC7-0FBA-C15C-F9FF253E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23D497B0-95F8-F324-91E9-1E9F6AB6A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54AC4EC-99E8-0960-E057-FDCFB2A3B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47" y="4087258"/>
            <a:ext cx="2539158" cy="25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10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E69B0C-6B01-CB9A-A06C-C08E752C1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" name="viddeo1">
            <a:hlinkClick r:id="" action="ppaction://media"/>
            <a:extLst>
              <a:ext uri="{FF2B5EF4-FFF2-40B4-BE49-F238E27FC236}">
                <a16:creationId xmlns:a16="http://schemas.microsoft.com/office/drawing/2014/main" id="{11761523-F513-2572-03C6-C0DF641EC0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00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B792B4-62E5-A6A2-39B9-88CD52FC3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7E34D90-3415-9F0F-8CD9-8591FE104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7798587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B4FEBC-43ED-3E14-9740-958F935A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0FAA3F6-024F-860B-10AC-C992AF29E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0" y="-1"/>
            <a:ext cx="12209929" cy="6868085"/>
          </a:xfrm>
        </p:spPr>
      </p:pic>
    </p:spTree>
    <p:extLst>
      <p:ext uri="{BB962C8B-B14F-4D97-AF65-F5344CB8AC3E}">
        <p14:creationId xmlns:p14="http://schemas.microsoft.com/office/powerpoint/2010/main" val="177937657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77638A-D3C1-BDC2-55BF-D20846E14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CCCFA4A-4F47-5EE3-ADF8-E87832486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9878349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B7D865-841B-352B-62B7-4FD743AF7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B891F84-63AA-EA3C-DDB3-B9594B3BF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8803730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30323A-0F38-A80E-169A-DD85E946B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F8427A1-8149-C41B-9882-B2E52DF56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22D2881-4CAF-5548-5D30-90E1FBE4B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61" y="2980349"/>
            <a:ext cx="4526499" cy="317649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CFA8266-D5E2-A18B-B3D1-828B12172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09" y="4568595"/>
            <a:ext cx="1924280" cy="192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5052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F73B6C-DFE5-81AF-5E73-0A9B61C2B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6D9E80F-C032-2D5A-DAC1-1FF08DF5D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9E62D9B-04D3-4A7B-A6BB-E8E451070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7599" flipH="1">
            <a:off x="-196462" y="4755317"/>
            <a:ext cx="2275333" cy="237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6266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9D15C8-6309-9AEE-1C39-9972B4884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18B6F22-85FC-9F1B-67ED-308B7EBB0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7590394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4F59FD-4AA6-7B19-B990-80F9774A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00BFE02-DC5A-BABB-0AAD-5553C7346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6615677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9B0571-307A-6677-555D-633BD20E8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01ED39D-0FF2-D1F1-BBD8-689EFC3D7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1818677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68FD4A-019F-3347-B459-D30A12463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655BB54-C105-EA67-E12D-B978BD253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E241D7B-5DBA-A76E-D6D9-DC09E83D5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52" y="5266063"/>
            <a:ext cx="2295448" cy="22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6058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23D4DB-1749-3401-072D-93ADDE8B9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1AF5FF5-0544-253F-176C-894FB472E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2969565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D5FAEE-86A8-EE39-ADB2-1DF597CC1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190643D-AB2F-FC3D-ACFC-E9CA7FB84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1035742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Široki zaslon</PresentationFormat>
  <Paragraphs>0</Paragraphs>
  <Slides>24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Antonija Hajder</dc:creator>
  <cp:lastModifiedBy>Antonija Hajder</cp:lastModifiedBy>
  <cp:revision>2</cp:revision>
  <dcterms:created xsi:type="dcterms:W3CDTF">2024-06-14T08:41:36Z</dcterms:created>
  <dcterms:modified xsi:type="dcterms:W3CDTF">2024-06-14T09:09:15Z</dcterms:modified>
</cp:coreProperties>
</file>