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59" r:id="rId7"/>
    <p:sldId id="260" r:id="rId8"/>
    <p:sldId id="261" r:id="rId9"/>
    <p:sldId id="262" r:id="rId10"/>
    <p:sldId id="273" r:id="rId11"/>
    <p:sldId id="263" r:id="rId12"/>
    <p:sldId id="264" r:id="rId13"/>
    <p:sldId id="275" r:id="rId14"/>
    <p:sldId id="274" r:id="rId15"/>
    <p:sldId id="266" r:id="rId16"/>
    <p:sldId id="267" r:id="rId17"/>
    <p:sldId id="268" r:id="rId18"/>
    <p:sldId id="270" r:id="rId19"/>
    <p:sldId id="269" r:id="rId20"/>
    <p:sldId id="276" r:id="rId21"/>
    <p:sldId id="277" r:id="rId22"/>
    <p:sldId id="271" r:id="rId23"/>
    <p:sldId id="272" r:id="rId2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97" d="100"/>
          <a:sy n="97" d="100"/>
        </p:scale>
        <p:origin x="-101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8590-272B-4197-B0AC-5CB1C97939FA}" type="datetimeFigureOut">
              <a:rPr lang="hr-HR" smtClean="0"/>
              <a:t>26.6.2020.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6C57-7DEE-4D4A-8936-CF94403FAF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3696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8590-272B-4197-B0AC-5CB1C97939FA}" type="datetimeFigureOut">
              <a:rPr lang="hr-HR" smtClean="0"/>
              <a:t>26.6.2020.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6C57-7DEE-4D4A-8936-CF94403FAF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8832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8590-272B-4197-B0AC-5CB1C97939FA}" type="datetimeFigureOut">
              <a:rPr lang="hr-HR" smtClean="0"/>
              <a:t>26.6.2020.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6C57-7DEE-4D4A-8936-CF94403FAF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72263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Rectangle 219">
            <a:extLst>
              <a:ext uri="{FF2B5EF4-FFF2-40B4-BE49-F238E27FC236}">
                <a16:creationId xmlns="" xmlns:a16="http://schemas.microsoft.com/office/drawing/2014/main" id="{E970CBB1-3F25-44EF-A6B8-2219DE80F1E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1" name="Arc 220">
            <a:extLst>
              <a:ext uri="{FF2B5EF4-FFF2-40B4-BE49-F238E27FC236}">
                <a16:creationId xmlns="" xmlns:a16="http://schemas.microsoft.com/office/drawing/2014/main" id="{32E2B889-41FC-4724-93F6-48A4DEF90230}"/>
              </a:ext>
            </a:extLst>
          </p:cNvPr>
          <p:cNvSpPr/>
          <p:nvPr userDrawn="1"/>
        </p:nvSpPr>
        <p:spPr>
          <a:xfrm>
            <a:off x="8301789" y="-866274"/>
            <a:ext cx="4066673" cy="4066673"/>
          </a:xfrm>
          <a:prstGeom prst="arc">
            <a:avLst>
              <a:gd name="adj1" fmla="val 1409913"/>
              <a:gd name="adj2" fmla="val 12880072"/>
            </a:avLst>
          </a:prstGeom>
          <a:ln w="19050">
            <a:solidFill>
              <a:schemeClr val="bg1">
                <a:alpha val="1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942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7415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A0E8D5F8-DCBB-4697-978C-9F18383C891F}"/>
              </a:ext>
            </a:extLst>
          </p:cNvPr>
          <p:cNvSpPr/>
          <p:nvPr userDrawn="1"/>
        </p:nvSpPr>
        <p:spPr>
          <a:xfrm>
            <a:off x="0" y="161317"/>
            <a:ext cx="11191164" cy="1026038"/>
          </a:xfrm>
          <a:custGeom>
            <a:avLst/>
            <a:gdLst>
              <a:gd name="connsiteX0" fmla="*/ 0 w 11191164"/>
              <a:gd name="connsiteY0" fmla="*/ 0 h 1026038"/>
              <a:gd name="connsiteX1" fmla="*/ 10678145 w 11191164"/>
              <a:gd name="connsiteY1" fmla="*/ 0 h 1026038"/>
              <a:gd name="connsiteX2" fmla="*/ 11191164 w 11191164"/>
              <a:gd name="connsiteY2" fmla="*/ 513019 h 1026038"/>
              <a:gd name="connsiteX3" fmla="*/ 10678145 w 11191164"/>
              <a:gd name="connsiteY3" fmla="*/ 1026038 h 1026038"/>
              <a:gd name="connsiteX4" fmla="*/ 0 w 11191164"/>
              <a:gd name="connsiteY4" fmla="*/ 1026038 h 1026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1164" h="1026038">
                <a:moveTo>
                  <a:pt x="0" y="0"/>
                </a:moveTo>
                <a:lnTo>
                  <a:pt x="10678145" y="0"/>
                </a:lnTo>
                <a:cubicBezTo>
                  <a:pt x="10961478" y="0"/>
                  <a:pt x="11191164" y="229686"/>
                  <a:pt x="11191164" y="513019"/>
                </a:cubicBezTo>
                <a:cubicBezTo>
                  <a:pt x="11191164" y="796352"/>
                  <a:pt x="10961478" y="1026038"/>
                  <a:pt x="10678145" y="1026038"/>
                </a:cubicBezTo>
                <a:lnTo>
                  <a:pt x="0" y="102603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120734" y="339509"/>
            <a:ext cx="9775991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1FC942A5-2D0D-4483-A217-3F3729323734}"/>
              </a:ext>
            </a:extLst>
          </p:cNvPr>
          <p:cNvSpPr/>
          <p:nvPr userDrawn="1"/>
        </p:nvSpPr>
        <p:spPr>
          <a:xfrm>
            <a:off x="0" y="161317"/>
            <a:ext cx="1668083" cy="1026038"/>
          </a:xfrm>
          <a:custGeom>
            <a:avLst/>
            <a:gdLst>
              <a:gd name="connsiteX0" fmla="*/ 5086770 w 5086770"/>
              <a:gd name="connsiteY0" fmla="*/ 1174706 h 3128874"/>
              <a:gd name="connsiteX1" fmla="*/ 5086770 w 5086770"/>
              <a:gd name="connsiteY1" fmla="*/ 1184663 h 3128874"/>
              <a:gd name="connsiteX2" fmla="*/ 5079830 w 5086770"/>
              <a:gd name="connsiteY2" fmla="*/ 1185820 h 3128874"/>
              <a:gd name="connsiteX3" fmla="*/ 5078289 w 5086770"/>
              <a:gd name="connsiteY3" fmla="*/ 1182737 h 3128874"/>
              <a:gd name="connsiteX4" fmla="*/ 5078289 w 5086770"/>
              <a:gd name="connsiteY4" fmla="*/ 1179654 h 3128874"/>
              <a:gd name="connsiteX5" fmla="*/ 1690658 w 5086770"/>
              <a:gd name="connsiteY5" fmla="*/ 810655 h 3128874"/>
              <a:gd name="connsiteX6" fmla="*/ 1349061 w 5086770"/>
              <a:gd name="connsiteY6" fmla="*/ 1934928 h 3128874"/>
              <a:gd name="connsiteX7" fmla="*/ 2035854 w 5086770"/>
              <a:gd name="connsiteY7" fmla="*/ 1934928 h 3128874"/>
              <a:gd name="connsiteX8" fmla="*/ 3765314 w 5086770"/>
              <a:gd name="connsiteY8" fmla="*/ 0 h 3128874"/>
              <a:gd name="connsiteX9" fmla="*/ 4465138 w 5086770"/>
              <a:gd name="connsiteY9" fmla="*/ 0 h 3128874"/>
              <a:gd name="connsiteX10" fmla="*/ 4675955 w 5086770"/>
              <a:gd name="connsiteY10" fmla="*/ 0 h 3128874"/>
              <a:gd name="connsiteX11" fmla="*/ 4659036 w 5086770"/>
              <a:gd name="connsiteY11" fmla="*/ 34412 h 3128874"/>
              <a:gd name="connsiteX12" fmla="*/ 4651327 w 5086770"/>
              <a:gd name="connsiteY12" fmla="*/ 45203 h 3128874"/>
              <a:gd name="connsiteX13" fmla="*/ 4648245 w 5086770"/>
              <a:gd name="connsiteY13" fmla="*/ 51368 h 3128874"/>
              <a:gd name="connsiteX14" fmla="*/ 4483319 w 5086770"/>
              <a:gd name="connsiteY14" fmla="*/ 361184 h 3128874"/>
              <a:gd name="connsiteX15" fmla="*/ 4480236 w 5086770"/>
              <a:gd name="connsiteY15" fmla="*/ 373515 h 3128874"/>
              <a:gd name="connsiteX16" fmla="*/ 4474071 w 5086770"/>
              <a:gd name="connsiteY16" fmla="*/ 398176 h 3128874"/>
              <a:gd name="connsiteX17" fmla="*/ 4450950 w 5086770"/>
              <a:gd name="connsiteY17" fmla="*/ 498367 h 3128874"/>
              <a:gd name="connsiteX18" fmla="*/ 4440161 w 5086770"/>
              <a:gd name="connsiteY18" fmla="*/ 527652 h 3128874"/>
              <a:gd name="connsiteX19" fmla="*/ 4441700 w 5086770"/>
              <a:gd name="connsiteY19" fmla="*/ 539983 h 3128874"/>
              <a:gd name="connsiteX20" fmla="*/ 4437078 w 5086770"/>
              <a:gd name="connsiteY20" fmla="*/ 561562 h 3128874"/>
              <a:gd name="connsiteX21" fmla="*/ 4433995 w 5086770"/>
              <a:gd name="connsiteY21" fmla="*/ 576976 h 3128874"/>
              <a:gd name="connsiteX22" fmla="*/ 4433994 w 5086770"/>
              <a:gd name="connsiteY22" fmla="*/ 578519 h 3128874"/>
              <a:gd name="connsiteX23" fmla="*/ 4413956 w 5086770"/>
              <a:gd name="connsiteY23" fmla="*/ 797393 h 3128874"/>
              <a:gd name="connsiteX24" fmla="*/ 4438619 w 5086770"/>
              <a:gd name="connsiteY24" fmla="*/ 996230 h 3128874"/>
              <a:gd name="connsiteX25" fmla="*/ 4433995 w 5086770"/>
              <a:gd name="connsiteY25" fmla="*/ 1016268 h 3128874"/>
              <a:gd name="connsiteX26" fmla="*/ 4435536 w 5086770"/>
              <a:gd name="connsiteY26" fmla="*/ 1025517 h 3128874"/>
              <a:gd name="connsiteX27" fmla="*/ 4437078 w 5086770"/>
              <a:gd name="connsiteY27" fmla="*/ 1027057 h 3128874"/>
              <a:gd name="connsiteX28" fmla="*/ 4432452 w 5086770"/>
              <a:gd name="connsiteY28" fmla="*/ 1048636 h 3128874"/>
              <a:gd name="connsiteX29" fmla="*/ 4413956 w 5086770"/>
              <a:gd name="connsiteY29" fmla="*/ 1085630 h 3128874"/>
              <a:gd name="connsiteX30" fmla="*/ 4196623 w 5086770"/>
              <a:gd name="connsiteY30" fmla="*/ 1389280 h 3128874"/>
              <a:gd name="connsiteX31" fmla="*/ 4085645 w 5086770"/>
              <a:gd name="connsiteY31" fmla="*/ 1597365 h 3128874"/>
              <a:gd name="connsiteX32" fmla="*/ 4216661 w 5086770"/>
              <a:gd name="connsiteY32" fmla="*/ 1697556 h 3128874"/>
              <a:gd name="connsiteX33" fmla="*/ 4250571 w 5086770"/>
              <a:gd name="connsiteY33" fmla="*/ 1811617 h 3128874"/>
              <a:gd name="connsiteX34" fmla="*/ 4173502 w 5086770"/>
              <a:gd name="connsiteY34" fmla="*/ 1888685 h 3128874"/>
              <a:gd name="connsiteX35" fmla="*/ 4213578 w 5086770"/>
              <a:gd name="connsiteY35" fmla="*/ 2022784 h 3128874"/>
              <a:gd name="connsiteX36" fmla="*/ 4347678 w 5086770"/>
              <a:gd name="connsiteY36" fmla="*/ 2090605 h 3128874"/>
              <a:gd name="connsiteX37" fmla="*/ 4233616 w 5086770"/>
              <a:gd name="connsiteY37" fmla="*/ 2138388 h 3128874"/>
              <a:gd name="connsiteX38" fmla="*/ 4227451 w 5086770"/>
              <a:gd name="connsiteY38" fmla="*/ 2258616 h 3128874"/>
              <a:gd name="connsiteX39" fmla="*/ 4350761 w 5086770"/>
              <a:gd name="connsiteY39" fmla="*/ 2320270 h 3128874"/>
              <a:gd name="connsiteX40" fmla="*/ 4333805 w 5086770"/>
              <a:gd name="connsiteY40" fmla="*/ 2462077 h 3128874"/>
              <a:gd name="connsiteX41" fmla="*/ 4467905 w 5086770"/>
              <a:gd name="connsiteY41" fmla="*/ 2719486 h 3128874"/>
              <a:gd name="connsiteX42" fmla="*/ 4800655 w 5086770"/>
              <a:gd name="connsiteY42" fmla="*/ 2748491 h 3128874"/>
              <a:gd name="connsiteX43" fmla="*/ 4838191 w 5086770"/>
              <a:gd name="connsiteY43" fmla="*/ 2744074 h 3128874"/>
              <a:gd name="connsiteX44" fmla="*/ 4863823 w 5086770"/>
              <a:gd name="connsiteY44" fmla="*/ 2765476 h 3128874"/>
              <a:gd name="connsiteX45" fmla="*/ 4934321 w 5086770"/>
              <a:gd name="connsiteY45" fmla="*/ 2911083 h 3128874"/>
              <a:gd name="connsiteX46" fmla="*/ 4964162 w 5086770"/>
              <a:gd name="connsiteY46" fmla="*/ 3074402 h 3128874"/>
              <a:gd name="connsiteX47" fmla="*/ 4967647 w 5086770"/>
              <a:gd name="connsiteY47" fmla="*/ 3128874 h 3128874"/>
              <a:gd name="connsiteX48" fmla="*/ 4465138 w 5086770"/>
              <a:gd name="connsiteY48" fmla="*/ 3128874 h 3128874"/>
              <a:gd name="connsiteX49" fmla="*/ 4465138 w 5086770"/>
              <a:gd name="connsiteY49" fmla="*/ 3127460 h 3128874"/>
              <a:gd name="connsiteX50" fmla="*/ 3765314 w 5086770"/>
              <a:gd name="connsiteY50" fmla="*/ 3127460 h 3128874"/>
              <a:gd name="connsiteX51" fmla="*/ 1175459 w 5086770"/>
              <a:gd name="connsiteY51" fmla="*/ 0 h 3128874"/>
              <a:gd name="connsiteX52" fmla="*/ 2229594 w 5086770"/>
              <a:gd name="connsiteY52" fmla="*/ 0 h 3128874"/>
              <a:gd name="connsiteX53" fmla="*/ 3404781 w 5086770"/>
              <a:gd name="connsiteY53" fmla="*/ 3127460 h 3128874"/>
              <a:gd name="connsiteX54" fmla="*/ 2392789 w 5086770"/>
              <a:gd name="connsiteY54" fmla="*/ 3127460 h 3128874"/>
              <a:gd name="connsiteX55" fmla="*/ 2236317 w 5086770"/>
              <a:gd name="connsiteY55" fmla="*/ 2611186 h 3128874"/>
              <a:gd name="connsiteX56" fmla="*/ 1139165 w 5086770"/>
              <a:gd name="connsiteY56" fmla="*/ 2611186 h 3128874"/>
              <a:gd name="connsiteX57" fmla="*/ 986721 w 5086770"/>
              <a:gd name="connsiteY57" fmla="*/ 3127460 h 3128874"/>
              <a:gd name="connsiteX58" fmla="*/ 0 w 5086770"/>
              <a:gd name="connsiteY58" fmla="*/ 3127460 h 3128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086770" h="3128874">
                <a:moveTo>
                  <a:pt x="5086770" y="1174706"/>
                </a:moveTo>
                <a:lnTo>
                  <a:pt x="5086770" y="1184663"/>
                </a:lnTo>
                <a:lnTo>
                  <a:pt x="5079830" y="1185820"/>
                </a:lnTo>
                <a:cubicBezTo>
                  <a:pt x="5079829" y="1184277"/>
                  <a:pt x="5078289" y="1184277"/>
                  <a:pt x="5078289" y="1182737"/>
                </a:cubicBezTo>
                <a:lnTo>
                  <a:pt x="5078289" y="1179654"/>
                </a:lnTo>
                <a:close/>
                <a:moveTo>
                  <a:pt x="1690658" y="810655"/>
                </a:moveTo>
                <a:lnTo>
                  <a:pt x="1349061" y="1934928"/>
                </a:lnTo>
                <a:lnTo>
                  <a:pt x="2035854" y="1934928"/>
                </a:lnTo>
                <a:close/>
                <a:moveTo>
                  <a:pt x="3765314" y="0"/>
                </a:moveTo>
                <a:lnTo>
                  <a:pt x="4465138" y="0"/>
                </a:lnTo>
                <a:lnTo>
                  <a:pt x="4675955" y="0"/>
                </a:lnTo>
                <a:lnTo>
                  <a:pt x="4659036" y="34412"/>
                </a:lnTo>
                <a:cubicBezTo>
                  <a:pt x="4655952" y="37496"/>
                  <a:pt x="4652870" y="40578"/>
                  <a:pt x="4651327" y="45203"/>
                </a:cubicBezTo>
                <a:cubicBezTo>
                  <a:pt x="4649787" y="48285"/>
                  <a:pt x="4649788" y="49827"/>
                  <a:pt x="4648245" y="51368"/>
                </a:cubicBezTo>
                <a:cubicBezTo>
                  <a:pt x="4632831" y="72947"/>
                  <a:pt x="4528018" y="224002"/>
                  <a:pt x="4483319" y="361184"/>
                </a:cubicBezTo>
                <a:cubicBezTo>
                  <a:pt x="4481777" y="365808"/>
                  <a:pt x="4480236" y="368891"/>
                  <a:pt x="4480236" y="373515"/>
                </a:cubicBezTo>
                <a:cubicBezTo>
                  <a:pt x="4478694" y="381223"/>
                  <a:pt x="4475612" y="390471"/>
                  <a:pt x="4474071" y="398176"/>
                </a:cubicBezTo>
                <a:cubicBezTo>
                  <a:pt x="4466362" y="432087"/>
                  <a:pt x="4458657" y="465997"/>
                  <a:pt x="4450950" y="498367"/>
                </a:cubicBezTo>
                <a:cubicBezTo>
                  <a:pt x="4444783" y="506073"/>
                  <a:pt x="4440160" y="516863"/>
                  <a:pt x="4440161" y="527652"/>
                </a:cubicBezTo>
                <a:cubicBezTo>
                  <a:pt x="4440160" y="532277"/>
                  <a:pt x="4440160" y="535360"/>
                  <a:pt x="4441700" y="539983"/>
                </a:cubicBezTo>
                <a:cubicBezTo>
                  <a:pt x="4440161" y="547691"/>
                  <a:pt x="4438618" y="555397"/>
                  <a:pt x="4437078" y="561562"/>
                </a:cubicBezTo>
                <a:cubicBezTo>
                  <a:pt x="4435535" y="566187"/>
                  <a:pt x="4433995" y="570810"/>
                  <a:pt x="4433995" y="576976"/>
                </a:cubicBezTo>
                <a:cubicBezTo>
                  <a:pt x="4433995" y="576976"/>
                  <a:pt x="4433994" y="578519"/>
                  <a:pt x="4433994" y="578519"/>
                </a:cubicBezTo>
                <a:cubicBezTo>
                  <a:pt x="4417039" y="674083"/>
                  <a:pt x="4407790" y="755776"/>
                  <a:pt x="4413956" y="797393"/>
                </a:cubicBezTo>
                <a:cubicBezTo>
                  <a:pt x="4421664" y="846717"/>
                  <a:pt x="4440160" y="929951"/>
                  <a:pt x="4438619" y="996230"/>
                </a:cubicBezTo>
                <a:cubicBezTo>
                  <a:pt x="4435535" y="1002395"/>
                  <a:pt x="4433995" y="1008560"/>
                  <a:pt x="4433995" y="1016268"/>
                </a:cubicBezTo>
                <a:cubicBezTo>
                  <a:pt x="4433995" y="1019351"/>
                  <a:pt x="4435536" y="1022434"/>
                  <a:pt x="4435536" y="1025517"/>
                </a:cubicBezTo>
                <a:cubicBezTo>
                  <a:pt x="4435536" y="1025517"/>
                  <a:pt x="4435535" y="1027057"/>
                  <a:pt x="4437078" y="1027057"/>
                </a:cubicBezTo>
                <a:cubicBezTo>
                  <a:pt x="4435536" y="1034764"/>
                  <a:pt x="4433994" y="1042471"/>
                  <a:pt x="4432452" y="1048636"/>
                </a:cubicBezTo>
                <a:lnTo>
                  <a:pt x="4413956" y="1085630"/>
                </a:lnTo>
                <a:cubicBezTo>
                  <a:pt x="4369257" y="1164240"/>
                  <a:pt x="4258278" y="1339957"/>
                  <a:pt x="4196623" y="1389280"/>
                </a:cubicBezTo>
                <a:cubicBezTo>
                  <a:pt x="4128802" y="1441687"/>
                  <a:pt x="4062523" y="1538793"/>
                  <a:pt x="4085645" y="1597365"/>
                </a:cubicBezTo>
                <a:cubicBezTo>
                  <a:pt x="4119555" y="1660562"/>
                  <a:pt x="4181210" y="1688307"/>
                  <a:pt x="4216661" y="1697556"/>
                </a:cubicBezTo>
                <a:cubicBezTo>
                  <a:pt x="4252112" y="1706804"/>
                  <a:pt x="4275233" y="1779247"/>
                  <a:pt x="4250571" y="1811617"/>
                </a:cubicBezTo>
                <a:cubicBezTo>
                  <a:pt x="4225909" y="1843985"/>
                  <a:pt x="4187375" y="1853233"/>
                  <a:pt x="4173502" y="1888685"/>
                </a:cubicBezTo>
                <a:cubicBezTo>
                  <a:pt x="4159630" y="1924137"/>
                  <a:pt x="4153465" y="1998123"/>
                  <a:pt x="4213578" y="2022784"/>
                </a:cubicBezTo>
                <a:cubicBezTo>
                  <a:pt x="4259818" y="2041281"/>
                  <a:pt x="4349219" y="2081356"/>
                  <a:pt x="4347678" y="2090605"/>
                </a:cubicBezTo>
                <a:cubicBezTo>
                  <a:pt x="4346136" y="2099853"/>
                  <a:pt x="4250570" y="2107561"/>
                  <a:pt x="4233616" y="2138388"/>
                </a:cubicBezTo>
                <a:cubicBezTo>
                  <a:pt x="4216660" y="2169216"/>
                  <a:pt x="4204330" y="2220080"/>
                  <a:pt x="4227451" y="2258616"/>
                </a:cubicBezTo>
                <a:cubicBezTo>
                  <a:pt x="4250571" y="2297149"/>
                  <a:pt x="4332264" y="2292526"/>
                  <a:pt x="4350761" y="2320270"/>
                </a:cubicBezTo>
                <a:cubicBezTo>
                  <a:pt x="4381588" y="2371135"/>
                  <a:pt x="4358466" y="2378843"/>
                  <a:pt x="4333805" y="2462077"/>
                </a:cubicBezTo>
                <a:cubicBezTo>
                  <a:pt x="4306060" y="2551476"/>
                  <a:pt x="4302977" y="2650125"/>
                  <a:pt x="4467905" y="2719486"/>
                </a:cubicBezTo>
                <a:cubicBezTo>
                  <a:pt x="4562314" y="2758983"/>
                  <a:pt x="4694054" y="2758743"/>
                  <a:pt x="4800655" y="2748491"/>
                </a:cubicBezTo>
                <a:lnTo>
                  <a:pt x="4838191" y="2744074"/>
                </a:lnTo>
                <a:lnTo>
                  <a:pt x="4863823" y="2765476"/>
                </a:lnTo>
                <a:cubicBezTo>
                  <a:pt x="4895578" y="2799449"/>
                  <a:pt x="4917344" y="2847230"/>
                  <a:pt x="4934321" y="2911083"/>
                </a:cubicBezTo>
                <a:cubicBezTo>
                  <a:pt x="4945640" y="2953651"/>
                  <a:pt x="4957371" y="3013267"/>
                  <a:pt x="4964162" y="3074402"/>
                </a:cubicBezTo>
                <a:lnTo>
                  <a:pt x="4967647" y="3128874"/>
                </a:lnTo>
                <a:lnTo>
                  <a:pt x="4465138" y="3128874"/>
                </a:lnTo>
                <a:lnTo>
                  <a:pt x="4465138" y="3127460"/>
                </a:lnTo>
                <a:lnTo>
                  <a:pt x="3765314" y="3127460"/>
                </a:lnTo>
                <a:close/>
                <a:moveTo>
                  <a:pt x="1175459" y="0"/>
                </a:moveTo>
                <a:lnTo>
                  <a:pt x="2229594" y="0"/>
                </a:lnTo>
                <a:lnTo>
                  <a:pt x="3404781" y="3127460"/>
                </a:lnTo>
                <a:lnTo>
                  <a:pt x="2392789" y="3127460"/>
                </a:lnTo>
                <a:lnTo>
                  <a:pt x="2236317" y="2611186"/>
                </a:lnTo>
                <a:lnTo>
                  <a:pt x="1139165" y="2611186"/>
                </a:lnTo>
                <a:lnTo>
                  <a:pt x="986721" y="3127460"/>
                </a:lnTo>
                <a:lnTo>
                  <a:pt x="0" y="31274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A01515AE-4193-4204-AAE3-28BCF655ED34}"/>
              </a:ext>
            </a:extLst>
          </p:cNvPr>
          <p:cNvSpPr/>
          <p:nvPr userDrawn="1"/>
        </p:nvSpPr>
        <p:spPr>
          <a:xfrm>
            <a:off x="11288971" y="161317"/>
            <a:ext cx="903029" cy="1026038"/>
          </a:xfrm>
          <a:custGeom>
            <a:avLst/>
            <a:gdLst>
              <a:gd name="connsiteX0" fmla="*/ 513019 w 903029"/>
              <a:gd name="connsiteY0" fmla="*/ 0 h 1026038"/>
              <a:gd name="connsiteX1" fmla="*/ 903029 w 903029"/>
              <a:gd name="connsiteY1" fmla="*/ 0 h 1026038"/>
              <a:gd name="connsiteX2" fmla="*/ 903029 w 903029"/>
              <a:gd name="connsiteY2" fmla="*/ 1026038 h 1026038"/>
              <a:gd name="connsiteX3" fmla="*/ 513019 w 903029"/>
              <a:gd name="connsiteY3" fmla="*/ 1026038 h 1026038"/>
              <a:gd name="connsiteX4" fmla="*/ 0 w 903029"/>
              <a:gd name="connsiteY4" fmla="*/ 513019 h 1026038"/>
              <a:gd name="connsiteX5" fmla="*/ 513019 w 903029"/>
              <a:gd name="connsiteY5" fmla="*/ 0 h 1026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3029" h="1026038">
                <a:moveTo>
                  <a:pt x="513019" y="0"/>
                </a:moveTo>
                <a:lnTo>
                  <a:pt x="903029" y="0"/>
                </a:lnTo>
                <a:lnTo>
                  <a:pt x="903029" y="1026038"/>
                </a:lnTo>
                <a:lnTo>
                  <a:pt x="513019" y="1026038"/>
                </a:lnTo>
                <a:cubicBezTo>
                  <a:pt x="229686" y="1026038"/>
                  <a:pt x="0" y="796352"/>
                  <a:pt x="0" y="513019"/>
                </a:cubicBezTo>
                <a:cubicBezTo>
                  <a:pt x="0" y="229686"/>
                  <a:pt x="229686" y="0"/>
                  <a:pt x="51301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0759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719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2">
            <a:extLst>
              <a:ext uri="{FF2B5EF4-FFF2-40B4-BE49-F238E27FC236}">
                <a16:creationId xmlns="" xmlns:a16="http://schemas.microsoft.com/office/drawing/2014/main" id="{C6032FB9-BC74-4D22-9490-C57A3761EB46}"/>
              </a:ext>
            </a:extLst>
          </p:cNvPr>
          <p:cNvSpPr/>
          <p:nvPr userDrawn="1"/>
        </p:nvSpPr>
        <p:spPr>
          <a:xfrm flipH="1">
            <a:off x="3994321" y="809154"/>
            <a:ext cx="4427783" cy="5323880"/>
          </a:xfrm>
          <a:custGeom>
            <a:avLst/>
            <a:gdLst>
              <a:gd name="connsiteX0" fmla="*/ 198332 w 800100"/>
              <a:gd name="connsiteY0" fmla="*/ 961703 h 962025"/>
              <a:gd name="connsiteX1" fmla="*/ 646959 w 800100"/>
              <a:gd name="connsiteY1" fmla="*/ 961703 h 962025"/>
              <a:gd name="connsiteX2" fmla="*/ 610764 w 800100"/>
              <a:gd name="connsiteY2" fmla="*/ 885503 h 962025"/>
              <a:gd name="connsiteX3" fmla="*/ 686964 w 800100"/>
              <a:gd name="connsiteY3" fmla="*/ 625471 h 962025"/>
              <a:gd name="connsiteX4" fmla="*/ 786024 w 800100"/>
              <a:gd name="connsiteY4" fmla="*/ 283523 h 962025"/>
              <a:gd name="connsiteX5" fmla="*/ 359304 w 800100"/>
              <a:gd name="connsiteY5" fmla="*/ 14918 h 962025"/>
              <a:gd name="connsiteX6" fmla="*/ 124037 w 800100"/>
              <a:gd name="connsiteY6" fmla="*/ 211133 h 962025"/>
              <a:gd name="connsiteX7" fmla="*/ 116417 w 800100"/>
              <a:gd name="connsiteY7" fmla="*/ 270188 h 962025"/>
              <a:gd name="connsiteX8" fmla="*/ 59267 w 800100"/>
              <a:gd name="connsiteY8" fmla="*/ 367343 h 962025"/>
              <a:gd name="connsiteX9" fmla="*/ 13547 w 800100"/>
              <a:gd name="connsiteY9" fmla="*/ 427351 h 962025"/>
              <a:gd name="connsiteX10" fmla="*/ 24024 w 800100"/>
              <a:gd name="connsiteY10" fmla="*/ 515933 h 962025"/>
              <a:gd name="connsiteX11" fmla="*/ 63077 w 800100"/>
              <a:gd name="connsiteY11" fmla="*/ 552128 h 962025"/>
              <a:gd name="connsiteX12" fmla="*/ 18309 w 800100"/>
              <a:gd name="connsiteY12" fmla="*/ 570226 h 962025"/>
              <a:gd name="connsiteX13" fmla="*/ 30692 w 800100"/>
              <a:gd name="connsiteY13" fmla="*/ 609278 h 962025"/>
              <a:gd name="connsiteX14" fmla="*/ 29739 w 800100"/>
              <a:gd name="connsiteY14" fmla="*/ 673096 h 962025"/>
              <a:gd name="connsiteX15" fmla="*/ 85937 w 800100"/>
              <a:gd name="connsiteY15" fmla="*/ 744533 h 962025"/>
              <a:gd name="connsiteX16" fmla="*/ 225002 w 800100"/>
              <a:gd name="connsiteY16" fmla="*/ 764536 h 962025"/>
              <a:gd name="connsiteX17" fmla="*/ 198332 w 800100"/>
              <a:gd name="connsiteY17" fmla="*/ 961703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00100" h="962025">
                <a:moveTo>
                  <a:pt x="198332" y="961703"/>
                </a:moveTo>
                <a:lnTo>
                  <a:pt x="646959" y="961703"/>
                </a:lnTo>
                <a:cubicBezTo>
                  <a:pt x="633624" y="935986"/>
                  <a:pt x="619337" y="903601"/>
                  <a:pt x="610764" y="885503"/>
                </a:cubicBezTo>
                <a:cubicBezTo>
                  <a:pt x="586952" y="829306"/>
                  <a:pt x="604097" y="706433"/>
                  <a:pt x="686964" y="625471"/>
                </a:cubicBezTo>
                <a:cubicBezTo>
                  <a:pt x="766022" y="548318"/>
                  <a:pt x="817457" y="398776"/>
                  <a:pt x="786024" y="283523"/>
                </a:cubicBezTo>
                <a:cubicBezTo>
                  <a:pt x="734589" y="93023"/>
                  <a:pt x="563139" y="-25087"/>
                  <a:pt x="359304" y="14918"/>
                </a:cubicBezTo>
                <a:cubicBezTo>
                  <a:pt x="359304" y="14918"/>
                  <a:pt x="183092" y="36826"/>
                  <a:pt x="124037" y="211133"/>
                </a:cubicBezTo>
                <a:cubicBezTo>
                  <a:pt x="124037" y="211133"/>
                  <a:pt x="114512" y="236851"/>
                  <a:pt x="116417" y="270188"/>
                </a:cubicBezTo>
                <a:cubicBezTo>
                  <a:pt x="121179" y="323528"/>
                  <a:pt x="83079" y="354961"/>
                  <a:pt x="59267" y="367343"/>
                </a:cubicBezTo>
                <a:cubicBezTo>
                  <a:pt x="34502" y="380678"/>
                  <a:pt x="-9313" y="402586"/>
                  <a:pt x="13547" y="427351"/>
                </a:cubicBezTo>
                <a:cubicBezTo>
                  <a:pt x="41169" y="457831"/>
                  <a:pt x="39264" y="496883"/>
                  <a:pt x="24024" y="515933"/>
                </a:cubicBezTo>
                <a:cubicBezTo>
                  <a:pt x="4974" y="538793"/>
                  <a:pt x="60219" y="539746"/>
                  <a:pt x="63077" y="552128"/>
                </a:cubicBezTo>
                <a:cubicBezTo>
                  <a:pt x="65934" y="565463"/>
                  <a:pt x="22119" y="554986"/>
                  <a:pt x="18309" y="570226"/>
                </a:cubicBezTo>
                <a:cubicBezTo>
                  <a:pt x="14499" y="586418"/>
                  <a:pt x="26882" y="590228"/>
                  <a:pt x="30692" y="609278"/>
                </a:cubicBezTo>
                <a:cubicBezTo>
                  <a:pt x="34502" y="628328"/>
                  <a:pt x="31644" y="663571"/>
                  <a:pt x="29739" y="673096"/>
                </a:cubicBezTo>
                <a:cubicBezTo>
                  <a:pt x="27834" y="682621"/>
                  <a:pt x="33549" y="739771"/>
                  <a:pt x="85937" y="744533"/>
                </a:cubicBezTo>
                <a:cubicBezTo>
                  <a:pt x="138324" y="749296"/>
                  <a:pt x="204047" y="738818"/>
                  <a:pt x="225002" y="764536"/>
                </a:cubicBezTo>
                <a:cubicBezTo>
                  <a:pt x="244052" y="790253"/>
                  <a:pt x="222144" y="890266"/>
                  <a:pt x="198332" y="96170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484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="" xmlns:a16="http://schemas.microsoft.com/office/drawing/2014/main" id="{6BEAFC25-821F-477D-B4DA-EF0E26AE08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60586" y="0"/>
            <a:ext cx="48533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Sent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21182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8590-272B-4197-B0AC-5CB1C97939FA}" type="datetimeFigureOut">
              <a:rPr lang="hr-HR" smtClean="0"/>
              <a:t>26.6.2020.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6C57-7DEE-4D4A-8936-CF94403FAF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77049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8590-272B-4197-B0AC-5CB1C97939FA}" type="datetimeFigureOut">
              <a:rPr lang="hr-HR" smtClean="0"/>
              <a:t>26.6.2020.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6C57-7DEE-4D4A-8936-CF94403FAF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5949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8590-272B-4197-B0AC-5CB1C97939FA}" type="datetimeFigureOut">
              <a:rPr lang="hr-HR" smtClean="0"/>
              <a:t>26.6.2020.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6C57-7DEE-4D4A-8936-CF94403FAF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239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8590-272B-4197-B0AC-5CB1C97939FA}" type="datetimeFigureOut">
              <a:rPr lang="hr-HR" smtClean="0"/>
              <a:t>26.6.2020.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6C57-7DEE-4D4A-8936-CF94403FAF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1674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8590-272B-4197-B0AC-5CB1C97939FA}" type="datetimeFigureOut">
              <a:rPr lang="hr-HR" smtClean="0"/>
              <a:t>26.6.2020.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6C57-7DEE-4D4A-8936-CF94403FAF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8074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8590-272B-4197-B0AC-5CB1C97939FA}" type="datetimeFigureOut">
              <a:rPr lang="hr-HR" smtClean="0"/>
              <a:t>26.6.2020.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6C57-7DEE-4D4A-8936-CF94403FAF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85303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8590-272B-4197-B0AC-5CB1C97939FA}" type="datetimeFigureOut">
              <a:rPr lang="hr-HR" smtClean="0"/>
              <a:t>26.6.2020.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6C57-7DEE-4D4A-8936-CF94403FAF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73024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8590-272B-4197-B0AC-5CB1C97939FA}" type="datetimeFigureOut">
              <a:rPr lang="hr-HR" smtClean="0"/>
              <a:t>26.6.2020.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6C57-7DEE-4D4A-8936-CF94403FAF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9014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08590-272B-4197-B0AC-5CB1C97939FA}" type="datetimeFigureOut">
              <a:rPr lang="hr-HR" smtClean="0"/>
              <a:t>26.6.2020.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A6C57-7DEE-4D4A-8936-CF94403FAF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90349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formatika.buzdo.com/index.html" TargetMode="Externa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rleksikon.info/" TargetMode="External"/><Relationship Id="rId13" Type="http://schemas.openxmlformats.org/officeDocument/2006/relationships/hyperlink" Target="https://www.bib.irb.hr/o-projektu" TargetMode="External"/><Relationship Id="rId3" Type="http://schemas.openxmlformats.org/officeDocument/2006/relationships/hyperlink" Target="https://hrcak.srce.hr/" TargetMode="External"/><Relationship Id="rId7" Type="http://schemas.openxmlformats.org/officeDocument/2006/relationships/hyperlink" Target="http://proleksis.lzmk.hr/" TargetMode="External"/><Relationship Id="rId12" Type="http://schemas.openxmlformats.org/officeDocument/2006/relationships/hyperlink" Target="http://tehnika.lzmk.hr/" TargetMode="External"/><Relationship Id="rId2" Type="http://schemas.openxmlformats.org/officeDocument/2006/relationships/hyperlink" Target="http://www.lzmk.hr/izdanja/enciklopedije/495-hrvatska-tehnicka-enciklopedija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hjp.znanje.hr/" TargetMode="External"/><Relationship Id="rId11" Type="http://schemas.openxmlformats.org/officeDocument/2006/relationships/hyperlink" Target="https://www.hatz.hr/hr/" TargetMode="External"/><Relationship Id="rId5" Type="http://schemas.openxmlformats.org/officeDocument/2006/relationships/hyperlink" Target="https://www.britannica.com/" TargetMode="External"/><Relationship Id="rId10" Type="http://schemas.openxmlformats.org/officeDocument/2006/relationships/hyperlink" Target="http://pravopis.hr/" TargetMode="External"/><Relationship Id="rId4" Type="http://schemas.openxmlformats.org/officeDocument/2006/relationships/hyperlink" Target="http://www.enciklopedija.hr/" TargetMode="External"/><Relationship Id="rId9" Type="http://schemas.openxmlformats.org/officeDocument/2006/relationships/hyperlink" Target="http://katalog.nsk.hr/F?RN=429069023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pravopis.hr/" TargetMode="Externa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5851061" y="2032221"/>
            <a:ext cx="6275969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286"/>
            <a:r>
              <a:rPr lang="hr-HR" altLang="ko-KR" sz="5400" dirty="0">
                <a:solidFill>
                  <a:schemeClr val="bg1"/>
                </a:solidFill>
                <a:cs typeface="Arial" pitchFamily="34" charset="0"/>
              </a:rPr>
              <a:t>UPUTE ZA IZRADU ZAVRŠNOG RADA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F166F6B-B975-4F3C-BCF2-9971086140FB}"/>
              </a:ext>
            </a:extLst>
          </p:cNvPr>
          <p:cNvSpPr txBox="1"/>
          <p:nvPr/>
        </p:nvSpPr>
        <p:spPr>
          <a:xfrm>
            <a:off x="5894053" y="4583865"/>
            <a:ext cx="5668951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r-HR" altLang="ko-KR" sz="1867" dirty="0" smtClean="0">
                <a:solidFill>
                  <a:schemeClr val="bg1"/>
                </a:solidFill>
                <a:cs typeface="Arial" pitchFamily="34" charset="0"/>
              </a:rPr>
              <a:t>Tehnička škola za strojarstvo i mehatroniku, Split</a:t>
            </a:r>
          </a:p>
          <a:p>
            <a:r>
              <a:rPr lang="hr-HR" altLang="ko-KR" sz="1867" dirty="0" smtClean="0">
                <a:solidFill>
                  <a:schemeClr val="bg1"/>
                </a:solidFill>
                <a:cs typeface="Arial" pitchFamily="34" charset="0"/>
              </a:rPr>
              <a:t>Nikolina </a:t>
            </a:r>
            <a:r>
              <a:rPr lang="hr-HR" altLang="ko-KR" sz="1867" dirty="0" err="1" smtClean="0">
                <a:solidFill>
                  <a:schemeClr val="bg1"/>
                </a:solidFill>
                <a:cs typeface="Arial" pitchFamily="34" charset="0"/>
              </a:rPr>
              <a:t>Dolfić</a:t>
            </a:r>
            <a:r>
              <a:rPr lang="hr-HR" altLang="ko-KR" sz="1867" dirty="0" smtClean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hr-HR" altLang="ko-KR" sz="1867" dirty="0" err="1" smtClean="0">
                <a:solidFill>
                  <a:schemeClr val="bg1"/>
                </a:solidFill>
                <a:cs typeface="Arial" pitchFamily="34" charset="0"/>
              </a:rPr>
              <a:t>dipl.knjiž</a:t>
            </a:r>
            <a:r>
              <a:rPr lang="hr-HR" altLang="ko-KR" sz="1867" dirty="0" smtClean="0">
                <a:solidFill>
                  <a:schemeClr val="bg1"/>
                </a:solidFill>
                <a:cs typeface="Arial" pitchFamily="34" charset="0"/>
              </a:rPr>
              <a:t>., prof.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1527CFAF-7CCE-44BB-AF72-C1F244779008}"/>
              </a:ext>
            </a:extLst>
          </p:cNvPr>
          <p:cNvGrpSpPr/>
          <p:nvPr/>
        </p:nvGrpSpPr>
        <p:grpSpPr>
          <a:xfrm>
            <a:off x="112514" y="1256214"/>
            <a:ext cx="5389197" cy="3861625"/>
            <a:chOff x="2491486" y="2166705"/>
            <a:chExt cx="4786450" cy="3429727"/>
          </a:xfrm>
          <a:solidFill>
            <a:schemeClr val="bg1"/>
          </a:solidFill>
        </p:grpSpPr>
        <p:grpSp>
          <p:nvGrpSpPr>
            <p:cNvPr id="16" name="Graphic 166">
              <a:extLst>
                <a:ext uri="{FF2B5EF4-FFF2-40B4-BE49-F238E27FC236}">
                  <a16:creationId xmlns="" xmlns:a16="http://schemas.microsoft.com/office/drawing/2014/main" id="{76D1291D-A11D-4617-ACBA-1EB139B4784E}"/>
                </a:ext>
              </a:extLst>
            </p:cNvPr>
            <p:cNvGrpSpPr/>
            <p:nvPr/>
          </p:nvGrpSpPr>
          <p:grpSpPr>
            <a:xfrm rot="10800000">
              <a:off x="2739541" y="2574234"/>
              <a:ext cx="3581400" cy="752475"/>
              <a:chOff x="4305300" y="3052762"/>
              <a:chExt cx="3581400" cy="752475"/>
            </a:xfrm>
            <a:grpFill/>
          </p:grpSpPr>
          <p:sp>
            <p:nvSpPr>
              <p:cNvPr id="218" name="Freeform: Shape 217">
                <a:extLst>
                  <a:ext uri="{FF2B5EF4-FFF2-40B4-BE49-F238E27FC236}">
                    <a16:creationId xmlns="" xmlns:a16="http://schemas.microsoft.com/office/drawing/2014/main" id="{0C3E7658-13F9-4CBF-AEBE-89CAA6F8F54B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="" xmlns:a16="http://schemas.microsoft.com/office/drawing/2014/main" id="{E1216653-ACFD-4626-BFCB-8D8BE8D02F14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="" xmlns:a16="http://schemas.microsoft.com/office/drawing/2014/main" id="{A5CCD930-C3E6-48FA-A447-1EF7D945F322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="" xmlns:a16="http://schemas.microsoft.com/office/drawing/2014/main" id="{82BFDAAB-DF19-4F7A-B787-7EECCB733C0E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="" xmlns:a16="http://schemas.microsoft.com/office/drawing/2014/main" id="{F437D5C5-EE11-43BB-8CFE-7DBEE78813D0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="" xmlns:a16="http://schemas.microsoft.com/office/drawing/2014/main" id="{33FE45C7-7743-4279-9599-CFD691F575D1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="" xmlns:a16="http://schemas.microsoft.com/office/drawing/2014/main" id="{45E7C030-0A90-48B1-937F-520F1B809878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="" xmlns:a16="http://schemas.microsoft.com/office/drawing/2014/main" id="{3BDE8C39-785B-46E9-AAF8-25DC0AC99815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="" xmlns:a16="http://schemas.microsoft.com/office/drawing/2014/main" id="{7D2CFCE9-4A76-4C62-AE02-F9D55300A536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="" xmlns:a16="http://schemas.microsoft.com/office/drawing/2014/main" id="{47D7CCC1-F881-4ABF-AECE-D88DBC94EFC3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="" xmlns:a16="http://schemas.microsoft.com/office/drawing/2014/main" id="{94DE75FA-1EA7-4225-A57A-25BDB3025F06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="" xmlns:a16="http://schemas.microsoft.com/office/drawing/2014/main" id="{1279FD30-1398-48F1-A83C-BFF6FCEC5138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="" xmlns:a16="http://schemas.microsoft.com/office/drawing/2014/main" id="{CBC0C658-C164-4854-B9CA-48A7CE2357A7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="" xmlns:a16="http://schemas.microsoft.com/office/drawing/2014/main" id="{CDD35EAA-05AE-467C-8616-2A559406A9B3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="" xmlns:a16="http://schemas.microsoft.com/office/drawing/2014/main" id="{C293E587-D473-40B1-9D2C-47C318FDEB18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="" xmlns:a16="http://schemas.microsoft.com/office/drawing/2014/main" id="{28CFF37B-A016-4F71-A8E3-FBFE29F03E9B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="" xmlns:a16="http://schemas.microsoft.com/office/drawing/2014/main" id="{85DBBD7E-EF65-47BA-80AE-33A4F245A9E6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="" xmlns:a16="http://schemas.microsoft.com/office/drawing/2014/main" id="{CC42ECB2-55FD-4854-AB69-0D3E661F3F98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="" xmlns:a16="http://schemas.microsoft.com/office/drawing/2014/main" id="{9A1734F4-3CAA-48BF-BA98-9A10C038B700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="" xmlns:a16="http://schemas.microsoft.com/office/drawing/2014/main" id="{CE1322D1-740B-4847-88F0-6EC72D2F41E9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pic>
          <p:nvPicPr>
            <p:cNvPr id="17" name="Graphic 16">
              <a:extLst>
                <a:ext uri="{FF2B5EF4-FFF2-40B4-BE49-F238E27FC236}">
                  <a16:creationId xmlns="" xmlns:a16="http://schemas.microsoft.com/office/drawing/2014/main" id="{30F04740-12EB-497B-8B91-51D4B31E7D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2491486" y="3466203"/>
              <a:ext cx="3600450" cy="771525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="" xmlns:a16="http://schemas.microsoft.com/office/drawing/2014/main" id="{8ECA97C9-D664-4952-9EC2-18F60B03B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3593436" y="3868249"/>
              <a:ext cx="3600450" cy="771525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="" xmlns:a16="http://schemas.microsoft.com/office/drawing/2014/main" id="{15AE8B53-1976-4CC1-8501-44A62C40E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3276578" y="4508639"/>
              <a:ext cx="3600450" cy="771525"/>
            </a:xfrm>
            <a:prstGeom prst="rect">
              <a:avLst/>
            </a:prstGeom>
          </p:spPr>
        </p:pic>
        <p:grpSp>
          <p:nvGrpSpPr>
            <p:cNvPr id="20" name="Graphic 166">
              <a:extLst>
                <a:ext uri="{FF2B5EF4-FFF2-40B4-BE49-F238E27FC236}">
                  <a16:creationId xmlns="" xmlns:a16="http://schemas.microsoft.com/office/drawing/2014/main" id="{8D1099EE-B7D4-471F-BF10-B35A2B31867D}"/>
                </a:ext>
              </a:extLst>
            </p:cNvPr>
            <p:cNvGrpSpPr/>
            <p:nvPr/>
          </p:nvGrpSpPr>
          <p:grpSpPr>
            <a:xfrm rot="10800000">
              <a:off x="2854450" y="3801472"/>
              <a:ext cx="3581400" cy="752475"/>
              <a:chOff x="4305300" y="3052762"/>
              <a:chExt cx="3581400" cy="752475"/>
            </a:xfrm>
            <a:grpFill/>
          </p:grpSpPr>
          <p:sp>
            <p:nvSpPr>
              <p:cNvPr id="198" name="Freeform: Shape 197">
                <a:extLst>
                  <a:ext uri="{FF2B5EF4-FFF2-40B4-BE49-F238E27FC236}">
                    <a16:creationId xmlns="" xmlns:a16="http://schemas.microsoft.com/office/drawing/2014/main" id="{3CDC641A-4F40-4017-BD1B-202F15753539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="" xmlns:a16="http://schemas.microsoft.com/office/drawing/2014/main" id="{0ED0D901-344C-4A93-B612-ACF6ABD620BF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="" xmlns:a16="http://schemas.microsoft.com/office/drawing/2014/main" id="{D76E62BE-68EA-401C-92CA-3588760BF1B5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="" xmlns:a16="http://schemas.microsoft.com/office/drawing/2014/main" id="{4A2DB005-CDA6-49F9-A1A0-159D3B4FF439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="" xmlns:a16="http://schemas.microsoft.com/office/drawing/2014/main" id="{BE6DB662-7BE4-408B-8D05-2F00EA92E9AA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="" xmlns:a16="http://schemas.microsoft.com/office/drawing/2014/main" id="{ABF88796-79B6-4671-B97D-210D5B3B95E1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="" xmlns:a16="http://schemas.microsoft.com/office/drawing/2014/main" id="{AC6B51A1-D75D-461D-ACE9-383CE899A2C4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="" xmlns:a16="http://schemas.microsoft.com/office/drawing/2014/main" id="{3B86DBE1-D05E-4718-AD02-9F8C213E57A3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="" xmlns:a16="http://schemas.microsoft.com/office/drawing/2014/main" id="{FB5A3C0A-F51C-406C-903A-81EC28413ED3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="" xmlns:a16="http://schemas.microsoft.com/office/drawing/2014/main" id="{CA2672FA-B090-443C-B8A7-37F5F9E30E4B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="" xmlns:a16="http://schemas.microsoft.com/office/drawing/2014/main" id="{6532AE46-43A4-4B05-9928-DD3C0E4ED06B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="" xmlns:a16="http://schemas.microsoft.com/office/drawing/2014/main" id="{D344CFFD-4038-43A9-A5CA-5B07A92C928F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="" xmlns:a16="http://schemas.microsoft.com/office/drawing/2014/main" id="{624B330C-474E-4999-BA9B-8F048E81DC74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="" xmlns:a16="http://schemas.microsoft.com/office/drawing/2014/main" id="{FA1AEEF2-F04B-45A5-9054-A46D60512E5D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="" xmlns:a16="http://schemas.microsoft.com/office/drawing/2014/main" id="{137509FC-32AF-4044-A39F-219F1F3C00F0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="" xmlns:a16="http://schemas.microsoft.com/office/drawing/2014/main" id="{FE839D09-DE1A-4E16-A06E-0D4B748DD1C5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="" xmlns:a16="http://schemas.microsoft.com/office/drawing/2014/main" id="{F9ABAC86-6FA1-49A0-9795-68885474762A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="" xmlns:a16="http://schemas.microsoft.com/office/drawing/2014/main" id="{300D4050-0144-4A34-8927-846E6A2EA3F0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="" xmlns:a16="http://schemas.microsoft.com/office/drawing/2014/main" id="{EBC56B67-1AC9-4E2C-997D-0A7334E794D3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="" xmlns:a16="http://schemas.microsoft.com/office/drawing/2014/main" id="{297E33E8-0E89-4392-B96A-C698A4C4F6F8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21" name="Graphic 166">
              <a:extLst>
                <a:ext uri="{FF2B5EF4-FFF2-40B4-BE49-F238E27FC236}">
                  <a16:creationId xmlns="" xmlns:a16="http://schemas.microsoft.com/office/drawing/2014/main" id="{F9141121-0887-4503-8F6F-E910C6356BEF}"/>
                </a:ext>
              </a:extLst>
            </p:cNvPr>
            <p:cNvGrpSpPr/>
            <p:nvPr/>
          </p:nvGrpSpPr>
          <p:grpSpPr>
            <a:xfrm>
              <a:off x="3823543" y="2188695"/>
              <a:ext cx="2667773" cy="560516"/>
              <a:chOff x="4305300" y="3052762"/>
              <a:chExt cx="3581400" cy="752475"/>
            </a:xfrm>
            <a:grpFill/>
          </p:grpSpPr>
          <p:sp>
            <p:nvSpPr>
              <p:cNvPr id="178" name="Freeform: Shape 177">
                <a:extLst>
                  <a:ext uri="{FF2B5EF4-FFF2-40B4-BE49-F238E27FC236}">
                    <a16:creationId xmlns="" xmlns:a16="http://schemas.microsoft.com/office/drawing/2014/main" id="{BFE743C3-C9CB-4F8D-B83C-FFD63D87EA77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="" xmlns:a16="http://schemas.microsoft.com/office/drawing/2014/main" id="{3A02079A-A908-4D69-9E5C-27041294C01D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="" xmlns:a16="http://schemas.microsoft.com/office/drawing/2014/main" id="{82CA9E4E-E851-4F0C-8944-4E54BF49EF16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="" xmlns:a16="http://schemas.microsoft.com/office/drawing/2014/main" id="{C01AC133-BFF8-4799-8BC0-258CEF5959E7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="" xmlns:a16="http://schemas.microsoft.com/office/drawing/2014/main" id="{E0A308CB-E865-4BE4-835E-67F5AFD8E08C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="" xmlns:a16="http://schemas.microsoft.com/office/drawing/2014/main" id="{BBFE1FF2-4B02-470F-9692-611D559364FA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="" xmlns:a16="http://schemas.microsoft.com/office/drawing/2014/main" id="{90A4245A-9E01-4413-A377-4DE08CE19346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="" xmlns:a16="http://schemas.microsoft.com/office/drawing/2014/main" id="{8BDBAE93-F6C7-4BBA-8648-68BE38BB7E84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="" xmlns:a16="http://schemas.microsoft.com/office/drawing/2014/main" id="{03CCA2E8-9C2A-4C3B-B0A4-ACBB56BEB9C1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="" xmlns:a16="http://schemas.microsoft.com/office/drawing/2014/main" id="{039D8114-8423-4F98-9353-D80A9E17B560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="" xmlns:a16="http://schemas.microsoft.com/office/drawing/2014/main" id="{D8B688EA-5247-47BB-B46C-05D54295EE5D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="" xmlns:a16="http://schemas.microsoft.com/office/drawing/2014/main" id="{5985AD2D-D780-4BA6-8F3B-D6125630D344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="" xmlns:a16="http://schemas.microsoft.com/office/drawing/2014/main" id="{FE5199ED-47F4-4AA8-A405-9F43533E65E2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="" xmlns:a16="http://schemas.microsoft.com/office/drawing/2014/main" id="{5B32631E-A1E2-433A-8EF4-2568546E8699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="" xmlns:a16="http://schemas.microsoft.com/office/drawing/2014/main" id="{C5E6474F-FE3E-4FE3-8ED7-9AC852164B55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="" xmlns:a16="http://schemas.microsoft.com/office/drawing/2014/main" id="{25A8DCEA-F6D5-4023-A567-5E049C3A12E4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="" xmlns:a16="http://schemas.microsoft.com/office/drawing/2014/main" id="{AF05903D-B940-468C-B78D-F95F0FC28FC1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="" xmlns:a16="http://schemas.microsoft.com/office/drawing/2014/main" id="{BC974302-55EB-4179-A85C-4253093217AF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="" xmlns:a16="http://schemas.microsoft.com/office/drawing/2014/main" id="{9196BBF4-D47A-46DA-A8BE-90951167D054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="" xmlns:a16="http://schemas.microsoft.com/office/drawing/2014/main" id="{E23214B6-1C4F-4C8B-B030-25C78163DF8C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22" name="Graphic 234">
              <a:extLst>
                <a:ext uri="{FF2B5EF4-FFF2-40B4-BE49-F238E27FC236}">
                  <a16:creationId xmlns="" xmlns:a16="http://schemas.microsoft.com/office/drawing/2014/main" id="{0E8BC87D-2319-4EA6-B5B3-DDC5ED3EF8F9}"/>
                </a:ext>
              </a:extLst>
            </p:cNvPr>
            <p:cNvGrpSpPr/>
            <p:nvPr/>
          </p:nvGrpSpPr>
          <p:grpSpPr>
            <a:xfrm>
              <a:off x="3273841" y="2338140"/>
              <a:ext cx="3495664" cy="1188682"/>
              <a:chOff x="7540326" y="1358451"/>
              <a:chExt cx="4257675" cy="1447800"/>
            </a:xfrm>
            <a:grpFill/>
          </p:grpSpPr>
          <p:sp>
            <p:nvSpPr>
              <p:cNvPr id="172" name="Freeform: Shape 171">
                <a:extLst>
                  <a:ext uri="{FF2B5EF4-FFF2-40B4-BE49-F238E27FC236}">
                    <a16:creationId xmlns="" xmlns:a16="http://schemas.microsoft.com/office/drawing/2014/main" id="{452A628C-535B-4754-8D97-5EF9FC4A41D3}"/>
                  </a:ext>
                </a:extLst>
              </p:cNvPr>
              <p:cNvSpPr/>
              <p:nvPr/>
            </p:nvSpPr>
            <p:spPr>
              <a:xfrm>
                <a:off x="8179930" y="1579907"/>
                <a:ext cx="3581400" cy="762000"/>
              </a:xfrm>
              <a:custGeom>
                <a:avLst/>
                <a:gdLst>
                  <a:gd name="connsiteX0" fmla="*/ 37624 w 3581400"/>
                  <a:gd name="connsiteY0" fmla="*/ 761524 h 762000"/>
                  <a:gd name="connsiteX1" fmla="*/ 7144 w 3581400"/>
                  <a:gd name="connsiteY1" fmla="*/ 731044 h 762000"/>
                  <a:gd name="connsiteX2" fmla="*/ 37624 w 3581400"/>
                  <a:gd name="connsiteY2" fmla="*/ 700564 h 762000"/>
                  <a:gd name="connsiteX3" fmla="*/ 64294 w 3581400"/>
                  <a:gd name="connsiteY3" fmla="*/ 715804 h 762000"/>
                  <a:gd name="connsiteX4" fmla="*/ 1177766 w 3581400"/>
                  <a:gd name="connsiteY4" fmla="*/ 715804 h 762000"/>
                  <a:gd name="connsiteX5" fmla="*/ 1060609 w 3581400"/>
                  <a:gd name="connsiteY5" fmla="*/ 597694 h 762000"/>
                  <a:gd name="connsiteX6" fmla="*/ 376714 w 3581400"/>
                  <a:gd name="connsiteY6" fmla="*/ 597694 h 762000"/>
                  <a:gd name="connsiteX7" fmla="*/ 350044 w 3581400"/>
                  <a:gd name="connsiteY7" fmla="*/ 612934 h 762000"/>
                  <a:gd name="connsiteX8" fmla="*/ 319564 w 3581400"/>
                  <a:gd name="connsiteY8" fmla="*/ 582454 h 762000"/>
                  <a:gd name="connsiteX9" fmla="*/ 350044 w 3581400"/>
                  <a:gd name="connsiteY9" fmla="*/ 551974 h 762000"/>
                  <a:gd name="connsiteX10" fmla="*/ 376714 w 3581400"/>
                  <a:gd name="connsiteY10" fmla="*/ 567214 h 762000"/>
                  <a:gd name="connsiteX11" fmla="*/ 804386 w 3581400"/>
                  <a:gd name="connsiteY11" fmla="*/ 567214 h 762000"/>
                  <a:gd name="connsiteX12" fmla="*/ 755809 w 3581400"/>
                  <a:gd name="connsiteY12" fmla="*/ 518636 h 762000"/>
                  <a:gd name="connsiteX13" fmla="*/ 469106 w 3581400"/>
                  <a:gd name="connsiteY13" fmla="*/ 518636 h 762000"/>
                  <a:gd name="connsiteX14" fmla="*/ 442436 w 3581400"/>
                  <a:gd name="connsiteY14" fmla="*/ 533876 h 762000"/>
                  <a:gd name="connsiteX15" fmla="*/ 411956 w 3581400"/>
                  <a:gd name="connsiteY15" fmla="*/ 503396 h 762000"/>
                  <a:gd name="connsiteX16" fmla="*/ 442436 w 3581400"/>
                  <a:gd name="connsiteY16" fmla="*/ 472916 h 762000"/>
                  <a:gd name="connsiteX17" fmla="*/ 469106 w 3581400"/>
                  <a:gd name="connsiteY17" fmla="*/ 488156 h 762000"/>
                  <a:gd name="connsiteX18" fmla="*/ 768191 w 3581400"/>
                  <a:gd name="connsiteY18" fmla="*/ 488156 h 762000"/>
                  <a:gd name="connsiteX19" fmla="*/ 846296 w 3581400"/>
                  <a:gd name="connsiteY19" fmla="*/ 566261 h 762000"/>
                  <a:gd name="connsiteX20" fmla="*/ 1072039 w 3581400"/>
                  <a:gd name="connsiteY20" fmla="*/ 566261 h 762000"/>
                  <a:gd name="connsiteX21" fmla="*/ 1219676 w 3581400"/>
                  <a:gd name="connsiteY21" fmla="*/ 713899 h 762000"/>
                  <a:gd name="connsiteX22" fmla="*/ 1376839 w 3581400"/>
                  <a:gd name="connsiteY22" fmla="*/ 713899 h 762000"/>
                  <a:gd name="connsiteX23" fmla="*/ 1540669 w 3581400"/>
                  <a:gd name="connsiteY23" fmla="*/ 550069 h 762000"/>
                  <a:gd name="connsiteX24" fmla="*/ 2015014 w 3581400"/>
                  <a:gd name="connsiteY24" fmla="*/ 550069 h 762000"/>
                  <a:gd name="connsiteX25" fmla="*/ 2253139 w 3581400"/>
                  <a:gd name="connsiteY25" fmla="*/ 311944 h 762000"/>
                  <a:gd name="connsiteX26" fmla="*/ 2012156 w 3581400"/>
                  <a:gd name="connsiteY26" fmla="*/ 311944 h 762000"/>
                  <a:gd name="connsiteX27" fmla="*/ 1900714 w 3581400"/>
                  <a:gd name="connsiteY27" fmla="*/ 426244 h 762000"/>
                  <a:gd name="connsiteX28" fmla="*/ 1742599 w 3581400"/>
                  <a:gd name="connsiteY28" fmla="*/ 426244 h 762000"/>
                  <a:gd name="connsiteX29" fmla="*/ 1715929 w 3581400"/>
                  <a:gd name="connsiteY29" fmla="*/ 441484 h 762000"/>
                  <a:gd name="connsiteX30" fmla="*/ 1685449 w 3581400"/>
                  <a:gd name="connsiteY30" fmla="*/ 411004 h 762000"/>
                  <a:gd name="connsiteX31" fmla="*/ 1715929 w 3581400"/>
                  <a:gd name="connsiteY31" fmla="*/ 380524 h 762000"/>
                  <a:gd name="connsiteX32" fmla="*/ 1742599 w 3581400"/>
                  <a:gd name="connsiteY32" fmla="*/ 395764 h 762000"/>
                  <a:gd name="connsiteX33" fmla="*/ 1888331 w 3581400"/>
                  <a:gd name="connsiteY33" fmla="*/ 395764 h 762000"/>
                  <a:gd name="connsiteX34" fmla="*/ 1970246 w 3581400"/>
                  <a:gd name="connsiteY34" fmla="*/ 313849 h 762000"/>
                  <a:gd name="connsiteX35" fmla="*/ 1623536 w 3581400"/>
                  <a:gd name="connsiteY35" fmla="*/ 313849 h 762000"/>
                  <a:gd name="connsiteX36" fmla="*/ 1400651 w 3581400"/>
                  <a:gd name="connsiteY36" fmla="*/ 536734 h 762000"/>
                  <a:gd name="connsiteX37" fmla="*/ 1393031 w 3581400"/>
                  <a:gd name="connsiteY37" fmla="*/ 566261 h 762000"/>
                  <a:gd name="connsiteX38" fmla="*/ 1371124 w 3581400"/>
                  <a:gd name="connsiteY38" fmla="*/ 574834 h 762000"/>
                  <a:gd name="connsiteX39" fmla="*/ 1349216 w 3581400"/>
                  <a:gd name="connsiteY39" fmla="*/ 566261 h 762000"/>
                  <a:gd name="connsiteX40" fmla="*/ 1340644 w 3581400"/>
                  <a:gd name="connsiteY40" fmla="*/ 544354 h 762000"/>
                  <a:gd name="connsiteX41" fmla="*/ 1349216 w 3581400"/>
                  <a:gd name="connsiteY41" fmla="*/ 522446 h 762000"/>
                  <a:gd name="connsiteX42" fmla="*/ 1371124 w 3581400"/>
                  <a:gd name="connsiteY42" fmla="*/ 513874 h 762000"/>
                  <a:gd name="connsiteX43" fmla="*/ 1379696 w 3581400"/>
                  <a:gd name="connsiteY43" fmla="*/ 514826 h 762000"/>
                  <a:gd name="connsiteX44" fmla="*/ 1439704 w 3581400"/>
                  <a:gd name="connsiteY44" fmla="*/ 454819 h 762000"/>
                  <a:gd name="connsiteX45" fmla="*/ 1025366 w 3581400"/>
                  <a:gd name="connsiteY45" fmla="*/ 454819 h 762000"/>
                  <a:gd name="connsiteX46" fmla="*/ 988219 w 3581400"/>
                  <a:gd name="connsiteY46" fmla="*/ 417671 h 762000"/>
                  <a:gd name="connsiteX47" fmla="*/ 979646 w 3581400"/>
                  <a:gd name="connsiteY47" fmla="*/ 418624 h 762000"/>
                  <a:gd name="connsiteX48" fmla="*/ 957739 w 3581400"/>
                  <a:gd name="connsiteY48" fmla="*/ 410051 h 762000"/>
                  <a:gd name="connsiteX49" fmla="*/ 949166 w 3581400"/>
                  <a:gd name="connsiteY49" fmla="*/ 388144 h 762000"/>
                  <a:gd name="connsiteX50" fmla="*/ 957739 w 3581400"/>
                  <a:gd name="connsiteY50" fmla="*/ 366236 h 762000"/>
                  <a:gd name="connsiteX51" fmla="*/ 979646 w 3581400"/>
                  <a:gd name="connsiteY51" fmla="*/ 357664 h 762000"/>
                  <a:gd name="connsiteX52" fmla="*/ 1001554 w 3581400"/>
                  <a:gd name="connsiteY52" fmla="*/ 366236 h 762000"/>
                  <a:gd name="connsiteX53" fmla="*/ 1009174 w 3581400"/>
                  <a:gd name="connsiteY53" fmla="*/ 395764 h 762000"/>
                  <a:gd name="connsiteX54" fmla="*/ 1037749 w 3581400"/>
                  <a:gd name="connsiteY54" fmla="*/ 424339 h 762000"/>
                  <a:gd name="connsiteX55" fmla="*/ 1470184 w 3581400"/>
                  <a:gd name="connsiteY55" fmla="*/ 424339 h 762000"/>
                  <a:gd name="connsiteX56" fmla="*/ 1611154 w 3581400"/>
                  <a:gd name="connsiteY56" fmla="*/ 283369 h 762000"/>
                  <a:gd name="connsiteX57" fmla="*/ 2285524 w 3581400"/>
                  <a:gd name="connsiteY57" fmla="*/ 283369 h 762000"/>
                  <a:gd name="connsiteX58" fmla="*/ 2289334 w 3581400"/>
                  <a:gd name="connsiteY58" fmla="*/ 279559 h 762000"/>
                  <a:gd name="connsiteX59" fmla="*/ 2294096 w 3581400"/>
                  <a:gd name="connsiteY59" fmla="*/ 283369 h 762000"/>
                  <a:gd name="connsiteX60" fmla="*/ 2574131 w 3581400"/>
                  <a:gd name="connsiteY60" fmla="*/ 283369 h 762000"/>
                  <a:gd name="connsiteX61" fmla="*/ 2774156 w 3581400"/>
                  <a:gd name="connsiteY61" fmla="*/ 83344 h 762000"/>
                  <a:gd name="connsiteX62" fmla="*/ 2961799 w 3581400"/>
                  <a:gd name="connsiteY62" fmla="*/ 83344 h 762000"/>
                  <a:gd name="connsiteX63" fmla="*/ 3022759 w 3581400"/>
                  <a:gd name="connsiteY63" fmla="*/ 22384 h 762000"/>
                  <a:gd name="connsiteX64" fmla="*/ 3525679 w 3581400"/>
                  <a:gd name="connsiteY64" fmla="*/ 22384 h 762000"/>
                  <a:gd name="connsiteX65" fmla="*/ 3552349 w 3581400"/>
                  <a:gd name="connsiteY65" fmla="*/ 7144 h 762000"/>
                  <a:gd name="connsiteX66" fmla="*/ 3582829 w 3581400"/>
                  <a:gd name="connsiteY66" fmla="*/ 37624 h 762000"/>
                  <a:gd name="connsiteX67" fmla="*/ 3552349 w 3581400"/>
                  <a:gd name="connsiteY67" fmla="*/ 68104 h 762000"/>
                  <a:gd name="connsiteX68" fmla="*/ 3525679 w 3581400"/>
                  <a:gd name="connsiteY68" fmla="*/ 52864 h 762000"/>
                  <a:gd name="connsiteX69" fmla="*/ 3036094 w 3581400"/>
                  <a:gd name="connsiteY69" fmla="*/ 52864 h 762000"/>
                  <a:gd name="connsiteX70" fmla="*/ 2975134 w 3581400"/>
                  <a:gd name="connsiteY70" fmla="*/ 113824 h 762000"/>
                  <a:gd name="connsiteX71" fmla="*/ 2787491 w 3581400"/>
                  <a:gd name="connsiteY71" fmla="*/ 113824 h 762000"/>
                  <a:gd name="connsiteX72" fmla="*/ 2588419 w 3581400"/>
                  <a:gd name="connsiteY72" fmla="*/ 312896 h 762000"/>
                  <a:gd name="connsiteX73" fmla="*/ 2299811 w 3581400"/>
                  <a:gd name="connsiteY73" fmla="*/ 312896 h 762000"/>
                  <a:gd name="connsiteX74" fmla="*/ 2206466 w 3581400"/>
                  <a:gd name="connsiteY74" fmla="*/ 406241 h 762000"/>
                  <a:gd name="connsiteX75" fmla="*/ 2329339 w 3581400"/>
                  <a:gd name="connsiteY75" fmla="*/ 406241 h 762000"/>
                  <a:gd name="connsiteX76" fmla="*/ 2387441 w 3581400"/>
                  <a:gd name="connsiteY76" fmla="*/ 464344 h 762000"/>
                  <a:gd name="connsiteX77" fmla="*/ 2396014 w 3581400"/>
                  <a:gd name="connsiteY77" fmla="*/ 463391 h 762000"/>
                  <a:gd name="connsiteX78" fmla="*/ 2417921 w 3581400"/>
                  <a:gd name="connsiteY78" fmla="*/ 471964 h 762000"/>
                  <a:gd name="connsiteX79" fmla="*/ 2426494 w 3581400"/>
                  <a:gd name="connsiteY79" fmla="*/ 493871 h 762000"/>
                  <a:gd name="connsiteX80" fmla="*/ 2417921 w 3581400"/>
                  <a:gd name="connsiteY80" fmla="*/ 515779 h 762000"/>
                  <a:gd name="connsiteX81" fmla="*/ 2396014 w 3581400"/>
                  <a:gd name="connsiteY81" fmla="*/ 524351 h 762000"/>
                  <a:gd name="connsiteX82" fmla="*/ 2374106 w 3581400"/>
                  <a:gd name="connsiteY82" fmla="*/ 515779 h 762000"/>
                  <a:gd name="connsiteX83" fmla="*/ 2366486 w 3581400"/>
                  <a:gd name="connsiteY83" fmla="*/ 486251 h 762000"/>
                  <a:gd name="connsiteX84" fmla="*/ 2317909 w 3581400"/>
                  <a:gd name="connsiteY84" fmla="*/ 437674 h 762000"/>
                  <a:gd name="connsiteX85" fmla="*/ 2176939 w 3581400"/>
                  <a:gd name="connsiteY85" fmla="*/ 437674 h 762000"/>
                  <a:gd name="connsiteX86" fmla="*/ 2032159 w 3581400"/>
                  <a:gd name="connsiteY86" fmla="*/ 582454 h 762000"/>
                  <a:gd name="connsiteX87" fmla="*/ 1557814 w 3581400"/>
                  <a:gd name="connsiteY87" fmla="*/ 582454 h 762000"/>
                  <a:gd name="connsiteX88" fmla="*/ 1393984 w 3581400"/>
                  <a:gd name="connsiteY88" fmla="*/ 746284 h 762000"/>
                  <a:gd name="connsiteX89" fmla="*/ 64294 w 3581400"/>
                  <a:gd name="connsiteY89" fmla="*/ 746284 h 762000"/>
                  <a:gd name="connsiteX90" fmla="*/ 37624 w 3581400"/>
                  <a:gd name="connsiteY90" fmla="*/ 761524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3581400" h="762000">
                    <a:moveTo>
                      <a:pt x="37624" y="761524"/>
                    </a:moveTo>
                    <a:cubicBezTo>
                      <a:pt x="20479" y="761524"/>
                      <a:pt x="7144" y="748189"/>
                      <a:pt x="7144" y="731044"/>
                    </a:cubicBezTo>
                    <a:cubicBezTo>
                      <a:pt x="7144" y="713899"/>
                      <a:pt x="20479" y="700564"/>
                      <a:pt x="37624" y="700564"/>
                    </a:cubicBezTo>
                    <a:cubicBezTo>
                      <a:pt x="49054" y="700564"/>
                      <a:pt x="58579" y="706279"/>
                      <a:pt x="64294" y="715804"/>
                    </a:cubicBezTo>
                    <a:lnTo>
                      <a:pt x="1177766" y="715804"/>
                    </a:lnTo>
                    <a:lnTo>
                      <a:pt x="1060609" y="597694"/>
                    </a:lnTo>
                    <a:lnTo>
                      <a:pt x="376714" y="597694"/>
                    </a:lnTo>
                    <a:cubicBezTo>
                      <a:pt x="370999" y="607219"/>
                      <a:pt x="361474" y="612934"/>
                      <a:pt x="350044" y="612934"/>
                    </a:cubicBezTo>
                    <a:cubicBezTo>
                      <a:pt x="332899" y="612934"/>
                      <a:pt x="319564" y="599599"/>
                      <a:pt x="319564" y="582454"/>
                    </a:cubicBezTo>
                    <a:cubicBezTo>
                      <a:pt x="319564" y="565309"/>
                      <a:pt x="332899" y="551974"/>
                      <a:pt x="350044" y="551974"/>
                    </a:cubicBezTo>
                    <a:cubicBezTo>
                      <a:pt x="361474" y="551974"/>
                      <a:pt x="370999" y="557689"/>
                      <a:pt x="376714" y="567214"/>
                    </a:cubicBezTo>
                    <a:lnTo>
                      <a:pt x="804386" y="567214"/>
                    </a:lnTo>
                    <a:lnTo>
                      <a:pt x="755809" y="518636"/>
                    </a:lnTo>
                    <a:lnTo>
                      <a:pt x="469106" y="518636"/>
                    </a:lnTo>
                    <a:cubicBezTo>
                      <a:pt x="463391" y="528161"/>
                      <a:pt x="453866" y="533876"/>
                      <a:pt x="442436" y="533876"/>
                    </a:cubicBezTo>
                    <a:cubicBezTo>
                      <a:pt x="425291" y="533876"/>
                      <a:pt x="411956" y="520541"/>
                      <a:pt x="411956" y="503396"/>
                    </a:cubicBezTo>
                    <a:cubicBezTo>
                      <a:pt x="411956" y="486251"/>
                      <a:pt x="425291" y="472916"/>
                      <a:pt x="442436" y="472916"/>
                    </a:cubicBezTo>
                    <a:cubicBezTo>
                      <a:pt x="453866" y="472916"/>
                      <a:pt x="463391" y="478631"/>
                      <a:pt x="469106" y="488156"/>
                    </a:cubicBezTo>
                    <a:lnTo>
                      <a:pt x="768191" y="488156"/>
                    </a:lnTo>
                    <a:lnTo>
                      <a:pt x="846296" y="566261"/>
                    </a:lnTo>
                    <a:lnTo>
                      <a:pt x="1072039" y="566261"/>
                    </a:lnTo>
                    <a:lnTo>
                      <a:pt x="1219676" y="713899"/>
                    </a:lnTo>
                    <a:lnTo>
                      <a:pt x="1376839" y="713899"/>
                    </a:lnTo>
                    <a:lnTo>
                      <a:pt x="1540669" y="550069"/>
                    </a:lnTo>
                    <a:lnTo>
                      <a:pt x="2015014" y="550069"/>
                    </a:lnTo>
                    <a:lnTo>
                      <a:pt x="2253139" y="311944"/>
                    </a:lnTo>
                    <a:lnTo>
                      <a:pt x="2012156" y="311944"/>
                    </a:lnTo>
                    <a:lnTo>
                      <a:pt x="1900714" y="426244"/>
                    </a:lnTo>
                    <a:lnTo>
                      <a:pt x="1742599" y="426244"/>
                    </a:lnTo>
                    <a:cubicBezTo>
                      <a:pt x="1736884" y="435769"/>
                      <a:pt x="1727359" y="441484"/>
                      <a:pt x="1715929" y="441484"/>
                    </a:cubicBezTo>
                    <a:cubicBezTo>
                      <a:pt x="1698784" y="441484"/>
                      <a:pt x="1685449" y="428149"/>
                      <a:pt x="1685449" y="411004"/>
                    </a:cubicBezTo>
                    <a:cubicBezTo>
                      <a:pt x="1685449" y="393859"/>
                      <a:pt x="1698784" y="380524"/>
                      <a:pt x="1715929" y="380524"/>
                    </a:cubicBezTo>
                    <a:cubicBezTo>
                      <a:pt x="1727359" y="380524"/>
                      <a:pt x="1736884" y="386239"/>
                      <a:pt x="1742599" y="395764"/>
                    </a:cubicBezTo>
                    <a:lnTo>
                      <a:pt x="1888331" y="395764"/>
                    </a:lnTo>
                    <a:lnTo>
                      <a:pt x="1970246" y="313849"/>
                    </a:lnTo>
                    <a:lnTo>
                      <a:pt x="1623536" y="313849"/>
                    </a:lnTo>
                    <a:lnTo>
                      <a:pt x="1400651" y="536734"/>
                    </a:lnTo>
                    <a:cubicBezTo>
                      <a:pt x="1403509" y="547211"/>
                      <a:pt x="1400651" y="558641"/>
                      <a:pt x="1393031" y="566261"/>
                    </a:cubicBezTo>
                    <a:cubicBezTo>
                      <a:pt x="1387316" y="571976"/>
                      <a:pt x="1379696" y="574834"/>
                      <a:pt x="1371124" y="574834"/>
                    </a:cubicBezTo>
                    <a:cubicBezTo>
                      <a:pt x="1362551" y="574834"/>
                      <a:pt x="1354931" y="571976"/>
                      <a:pt x="1349216" y="566261"/>
                    </a:cubicBezTo>
                    <a:cubicBezTo>
                      <a:pt x="1343501" y="560546"/>
                      <a:pt x="1340644" y="552926"/>
                      <a:pt x="1340644" y="544354"/>
                    </a:cubicBezTo>
                    <a:cubicBezTo>
                      <a:pt x="1340644" y="535781"/>
                      <a:pt x="1343501" y="528161"/>
                      <a:pt x="1349216" y="522446"/>
                    </a:cubicBezTo>
                    <a:cubicBezTo>
                      <a:pt x="1354931" y="516731"/>
                      <a:pt x="1362551" y="513874"/>
                      <a:pt x="1371124" y="513874"/>
                    </a:cubicBezTo>
                    <a:cubicBezTo>
                      <a:pt x="1373981" y="513874"/>
                      <a:pt x="1376839" y="513874"/>
                      <a:pt x="1379696" y="514826"/>
                    </a:cubicBezTo>
                    <a:lnTo>
                      <a:pt x="1439704" y="454819"/>
                    </a:lnTo>
                    <a:lnTo>
                      <a:pt x="1025366" y="454819"/>
                    </a:lnTo>
                    <a:lnTo>
                      <a:pt x="988219" y="417671"/>
                    </a:lnTo>
                    <a:cubicBezTo>
                      <a:pt x="985361" y="418624"/>
                      <a:pt x="982504" y="418624"/>
                      <a:pt x="979646" y="418624"/>
                    </a:cubicBezTo>
                    <a:cubicBezTo>
                      <a:pt x="971074" y="418624"/>
                      <a:pt x="963454" y="415766"/>
                      <a:pt x="957739" y="410051"/>
                    </a:cubicBezTo>
                    <a:cubicBezTo>
                      <a:pt x="952024" y="404336"/>
                      <a:pt x="949166" y="396716"/>
                      <a:pt x="949166" y="388144"/>
                    </a:cubicBezTo>
                    <a:cubicBezTo>
                      <a:pt x="949166" y="379571"/>
                      <a:pt x="952024" y="371951"/>
                      <a:pt x="957739" y="366236"/>
                    </a:cubicBezTo>
                    <a:cubicBezTo>
                      <a:pt x="963454" y="360521"/>
                      <a:pt x="971074" y="357664"/>
                      <a:pt x="979646" y="357664"/>
                    </a:cubicBezTo>
                    <a:cubicBezTo>
                      <a:pt x="988219" y="357664"/>
                      <a:pt x="995839" y="360521"/>
                      <a:pt x="1001554" y="366236"/>
                    </a:cubicBezTo>
                    <a:cubicBezTo>
                      <a:pt x="1009174" y="373856"/>
                      <a:pt x="1012031" y="385286"/>
                      <a:pt x="1009174" y="395764"/>
                    </a:cubicBezTo>
                    <a:lnTo>
                      <a:pt x="1037749" y="424339"/>
                    </a:lnTo>
                    <a:lnTo>
                      <a:pt x="1470184" y="424339"/>
                    </a:lnTo>
                    <a:lnTo>
                      <a:pt x="1611154" y="283369"/>
                    </a:lnTo>
                    <a:lnTo>
                      <a:pt x="2285524" y="283369"/>
                    </a:lnTo>
                    <a:lnTo>
                      <a:pt x="2289334" y="279559"/>
                    </a:lnTo>
                    <a:lnTo>
                      <a:pt x="2294096" y="283369"/>
                    </a:lnTo>
                    <a:lnTo>
                      <a:pt x="2574131" y="283369"/>
                    </a:lnTo>
                    <a:lnTo>
                      <a:pt x="2774156" y="83344"/>
                    </a:lnTo>
                    <a:lnTo>
                      <a:pt x="2961799" y="83344"/>
                    </a:lnTo>
                    <a:lnTo>
                      <a:pt x="3022759" y="22384"/>
                    </a:lnTo>
                    <a:lnTo>
                      <a:pt x="3525679" y="22384"/>
                    </a:lnTo>
                    <a:cubicBezTo>
                      <a:pt x="3531394" y="12859"/>
                      <a:pt x="3540919" y="7144"/>
                      <a:pt x="3552349" y="7144"/>
                    </a:cubicBezTo>
                    <a:cubicBezTo>
                      <a:pt x="3569494" y="7144"/>
                      <a:pt x="3582829" y="20479"/>
                      <a:pt x="3582829" y="37624"/>
                    </a:cubicBezTo>
                    <a:cubicBezTo>
                      <a:pt x="3582829" y="54769"/>
                      <a:pt x="3569494" y="68104"/>
                      <a:pt x="3552349" y="68104"/>
                    </a:cubicBezTo>
                    <a:cubicBezTo>
                      <a:pt x="3540919" y="68104"/>
                      <a:pt x="3531394" y="62389"/>
                      <a:pt x="3525679" y="52864"/>
                    </a:cubicBezTo>
                    <a:lnTo>
                      <a:pt x="3036094" y="52864"/>
                    </a:lnTo>
                    <a:lnTo>
                      <a:pt x="2975134" y="113824"/>
                    </a:lnTo>
                    <a:lnTo>
                      <a:pt x="2787491" y="113824"/>
                    </a:lnTo>
                    <a:lnTo>
                      <a:pt x="2588419" y="312896"/>
                    </a:lnTo>
                    <a:lnTo>
                      <a:pt x="2299811" y="312896"/>
                    </a:lnTo>
                    <a:lnTo>
                      <a:pt x="2206466" y="406241"/>
                    </a:lnTo>
                    <a:lnTo>
                      <a:pt x="2329339" y="406241"/>
                    </a:lnTo>
                    <a:lnTo>
                      <a:pt x="2387441" y="464344"/>
                    </a:lnTo>
                    <a:cubicBezTo>
                      <a:pt x="2390299" y="463391"/>
                      <a:pt x="2393156" y="463391"/>
                      <a:pt x="2396014" y="463391"/>
                    </a:cubicBezTo>
                    <a:cubicBezTo>
                      <a:pt x="2404586" y="463391"/>
                      <a:pt x="2412206" y="466249"/>
                      <a:pt x="2417921" y="471964"/>
                    </a:cubicBezTo>
                    <a:cubicBezTo>
                      <a:pt x="2423636" y="477679"/>
                      <a:pt x="2426494" y="485299"/>
                      <a:pt x="2426494" y="493871"/>
                    </a:cubicBezTo>
                    <a:cubicBezTo>
                      <a:pt x="2426494" y="502444"/>
                      <a:pt x="2423636" y="510064"/>
                      <a:pt x="2417921" y="515779"/>
                    </a:cubicBezTo>
                    <a:cubicBezTo>
                      <a:pt x="2412206" y="521494"/>
                      <a:pt x="2404586" y="524351"/>
                      <a:pt x="2396014" y="524351"/>
                    </a:cubicBezTo>
                    <a:cubicBezTo>
                      <a:pt x="2387441" y="524351"/>
                      <a:pt x="2379821" y="521494"/>
                      <a:pt x="2374106" y="515779"/>
                    </a:cubicBezTo>
                    <a:cubicBezTo>
                      <a:pt x="2366486" y="508159"/>
                      <a:pt x="2363629" y="496729"/>
                      <a:pt x="2366486" y="486251"/>
                    </a:cubicBezTo>
                    <a:lnTo>
                      <a:pt x="2317909" y="437674"/>
                    </a:lnTo>
                    <a:lnTo>
                      <a:pt x="2176939" y="437674"/>
                    </a:lnTo>
                    <a:lnTo>
                      <a:pt x="2032159" y="582454"/>
                    </a:lnTo>
                    <a:lnTo>
                      <a:pt x="1557814" y="582454"/>
                    </a:lnTo>
                    <a:lnTo>
                      <a:pt x="1393984" y="746284"/>
                    </a:lnTo>
                    <a:lnTo>
                      <a:pt x="64294" y="746284"/>
                    </a:lnTo>
                    <a:cubicBezTo>
                      <a:pt x="59531" y="754856"/>
                      <a:pt x="49054" y="761524"/>
                      <a:pt x="37624" y="7615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="" xmlns:a16="http://schemas.microsoft.com/office/drawing/2014/main" id="{B020DC91-F1DB-4F7C-8FAD-8D2F402DB394}"/>
                  </a:ext>
                </a:extLst>
              </p:cNvPr>
              <p:cNvSpPr/>
              <p:nvPr/>
            </p:nvSpPr>
            <p:spPr>
              <a:xfrm>
                <a:off x="8190407" y="1590385"/>
                <a:ext cx="3562350" cy="742950"/>
              </a:xfrm>
              <a:custGeom>
                <a:avLst/>
                <a:gdLst>
                  <a:gd name="connsiteX0" fmla="*/ 2567464 w 3562350"/>
                  <a:gd name="connsiteY0" fmla="*/ 282416 h 742950"/>
                  <a:gd name="connsiteX1" fmla="*/ 2279809 w 3562350"/>
                  <a:gd name="connsiteY1" fmla="*/ 282416 h 742950"/>
                  <a:gd name="connsiteX2" fmla="*/ 2278856 w 3562350"/>
                  <a:gd name="connsiteY2" fmla="*/ 281464 h 742950"/>
                  <a:gd name="connsiteX3" fmla="*/ 2277904 w 3562350"/>
                  <a:gd name="connsiteY3" fmla="*/ 282416 h 742950"/>
                  <a:gd name="connsiteX4" fmla="*/ 1603534 w 3562350"/>
                  <a:gd name="connsiteY4" fmla="*/ 282416 h 742950"/>
                  <a:gd name="connsiteX5" fmla="*/ 1461611 w 3562350"/>
                  <a:gd name="connsiteY5" fmla="*/ 424339 h 742950"/>
                  <a:gd name="connsiteX6" fmla="*/ 1021556 w 3562350"/>
                  <a:gd name="connsiteY6" fmla="*/ 424339 h 742950"/>
                  <a:gd name="connsiteX7" fmla="*/ 986314 w 3562350"/>
                  <a:gd name="connsiteY7" fmla="*/ 389096 h 742950"/>
                  <a:gd name="connsiteX8" fmla="*/ 982504 w 3562350"/>
                  <a:gd name="connsiteY8" fmla="*/ 363379 h 742950"/>
                  <a:gd name="connsiteX9" fmla="*/ 952024 w 3562350"/>
                  <a:gd name="connsiteY9" fmla="*/ 363379 h 742950"/>
                  <a:gd name="connsiteX10" fmla="*/ 952024 w 3562350"/>
                  <a:gd name="connsiteY10" fmla="*/ 392906 h 742950"/>
                  <a:gd name="connsiteX11" fmla="*/ 977741 w 3562350"/>
                  <a:gd name="connsiteY11" fmla="*/ 396716 h 742950"/>
                  <a:gd name="connsiteX12" fmla="*/ 1016794 w 3562350"/>
                  <a:gd name="connsiteY12" fmla="*/ 435769 h 742950"/>
                  <a:gd name="connsiteX13" fmla="*/ 1450181 w 3562350"/>
                  <a:gd name="connsiteY13" fmla="*/ 435769 h 742950"/>
                  <a:gd name="connsiteX14" fmla="*/ 1370171 w 3562350"/>
                  <a:gd name="connsiteY14" fmla="*/ 515779 h 742950"/>
                  <a:gd name="connsiteX15" fmla="*/ 1344454 w 3562350"/>
                  <a:gd name="connsiteY15" fmla="*/ 519589 h 742950"/>
                  <a:gd name="connsiteX16" fmla="*/ 1344454 w 3562350"/>
                  <a:gd name="connsiteY16" fmla="*/ 549116 h 742950"/>
                  <a:gd name="connsiteX17" fmla="*/ 1373981 w 3562350"/>
                  <a:gd name="connsiteY17" fmla="*/ 549116 h 742950"/>
                  <a:gd name="connsiteX18" fmla="*/ 1377791 w 3562350"/>
                  <a:gd name="connsiteY18" fmla="*/ 523399 h 742950"/>
                  <a:gd name="connsiteX19" fmla="*/ 1608296 w 3562350"/>
                  <a:gd name="connsiteY19" fmla="*/ 292894 h 742950"/>
                  <a:gd name="connsiteX20" fmla="*/ 1982629 w 3562350"/>
                  <a:gd name="connsiteY20" fmla="*/ 292894 h 742950"/>
                  <a:gd name="connsiteX21" fmla="*/ 1881664 w 3562350"/>
                  <a:gd name="connsiteY21" fmla="*/ 393859 h 742950"/>
                  <a:gd name="connsiteX22" fmla="*/ 1726406 w 3562350"/>
                  <a:gd name="connsiteY22" fmla="*/ 393859 h 742950"/>
                  <a:gd name="connsiteX23" fmla="*/ 1706404 w 3562350"/>
                  <a:gd name="connsiteY23" fmla="*/ 378619 h 742950"/>
                  <a:gd name="connsiteX24" fmla="*/ 1685449 w 3562350"/>
                  <a:gd name="connsiteY24" fmla="*/ 399574 h 742950"/>
                  <a:gd name="connsiteX25" fmla="*/ 1706404 w 3562350"/>
                  <a:gd name="connsiteY25" fmla="*/ 420529 h 742950"/>
                  <a:gd name="connsiteX26" fmla="*/ 1726406 w 3562350"/>
                  <a:gd name="connsiteY26" fmla="*/ 405289 h 742950"/>
                  <a:gd name="connsiteX27" fmla="*/ 1886426 w 3562350"/>
                  <a:gd name="connsiteY27" fmla="*/ 405289 h 742950"/>
                  <a:gd name="connsiteX28" fmla="*/ 1998821 w 3562350"/>
                  <a:gd name="connsiteY28" fmla="*/ 292894 h 742950"/>
                  <a:gd name="connsiteX29" fmla="*/ 2267426 w 3562350"/>
                  <a:gd name="connsiteY29" fmla="*/ 292894 h 742950"/>
                  <a:gd name="connsiteX30" fmla="*/ 2010251 w 3562350"/>
                  <a:gd name="connsiteY30" fmla="*/ 550069 h 742950"/>
                  <a:gd name="connsiteX31" fmla="*/ 1535906 w 3562350"/>
                  <a:gd name="connsiteY31" fmla="*/ 550069 h 742950"/>
                  <a:gd name="connsiteX32" fmla="*/ 1372076 w 3562350"/>
                  <a:gd name="connsiteY32" fmla="*/ 713899 h 742950"/>
                  <a:gd name="connsiteX33" fmla="*/ 1207294 w 3562350"/>
                  <a:gd name="connsiteY33" fmla="*/ 713899 h 742950"/>
                  <a:gd name="connsiteX34" fmla="*/ 1059656 w 3562350"/>
                  <a:gd name="connsiteY34" fmla="*/ 566261 h 742950"/>
                  <a:gd name="connsiteX35" fmla="*/ 833914 w 3562350"/>
                  <a:gd name="connsiteY35" fmla="*/ 566261 h 742950"/>
                  <a:gd name="connsiteX36" fmla="*/ 833914 w 3562350"/>
                  <a:gd name="connsiteY36" fmla="*/ 566261 h 742950"/>
                  <a:gd name="connsiteX37" fmla="*/ 755809 w 3562350"/>
                  <a:gd name="connsiteY37" fmla="*/ 488156 h 742950"/>
                  <a:gd name="connsiteX38" fmla="*/ 453866 w 3562350"/>
                  <a:gd name="connsiteY38" fmla="*/ 488156 h 742950"/>
                  <a:gd name="connsiteX39" fmla="*/ 433864 w 3562350"/>
                  <a:gd name="connsiteY39" fmla="*/ 472916 h 742950"/>
                  <a:gd name="connsiteX40" fmla="*/ 412909 w 3562350"/>
                  <a:gd name="connsiteY40" fmla="*/ 493871 h 742950"/>
                  <a:gd name="connsiteX41" fmla="*/ 433864 w 3562350"/>
                  <a:gd name="connsiteY41" fmla="*/ 514826 h 742950"/>
                  <a:gd name="connsiteX42" fmla="*/ 453866 w 3562350"/>
                  <a:gd name="connsiteY42" fmla="*/ 499586 h 742950"/>
                  <a:gd name="connsiteX43" fmla="*/ 750094 w 3562350"/>
                  <a:gd name="connsiteY43" fmla="*/ 499586 h 742950"/>
                  <a:gd name="connsiteX44" fmla="*/ 817721 w 3562350"/>
                  <a:gd name="connsiteY44" fmla="*/ 567214 h 742950"/>
                  <a:gd name="connsiteX45" fmla="*/ 360521 w 3562350"/>
                  <a:gd name="connsiteY45" fmla="*/ 567214 h 742950"/>
                  <a:gd name="connsiteX46" fmla="*/ 340519 w 3562350"/>
                  <a:gd name="connsiteY46" fmla="*/ 551974 h 742950"/>
                  <a:gd name="connsiteX47" fmla="*/ 319564 w 3562350"/>
                  <a:gd name="connsiteY47" fmla="*/ 572929 h 742950"/>
                  <a:gd name="connsiteX48" fmla="*/ 340519 w 3562350"/>
                  <a:gd name="connsiteY48" fmla="*/ 593884 h 742950"/>
                  <a:gd name="connsiteX49" fmla="*/ 360521 w 3562350"/>
                  <a:gd name="connsiteY49" fmla="*/ 578644 h 742950"/>
                  <a:gd name="connsiteX50" fmla="*/ 1054894 w 3562350"/>
                  <a:gd name="connsiteY50" fmla="*/ 578644 h 742950"/>
                  <a:gd name="connsiteX51" fmla="*/ 1191101 w 3562350"/>
                  <a:gd name="connsiteY51" fmla="*/ 714851 h 742950"/>
                  <a:gd name="connsiteX52" fmla="*/ 48101 w 3562350"/>
                  <a:gd name="connsiteY52" fmla="*/ 714851 h 742950"/>
                  <a:gd name="connsiteX53" fmla="*/ 28099 w 3562350"/>
                  <a:gd name="connsiteY53" fmla="*/ 699611 h 742950"/>
                  <a:gd name="connsiteX54" fmla="*/ 7144 w 3562350"/>
                  <a:gd name="connsiteY54" fmla="*/ 720566 h 742950"/>
                  <a:gd name="connsiteX55" fmla="*/ 28099 w 3562350"/>
                  <a:gd name="connsiteY55" fmla="*/ 741521 h 742950"/>
                  <a:gd name="connsiteX56" fmla="*/ 48101 w 3562350"/>
                  <a:gd name="connsiteY56" fmla="*/ 726281 h 742950"/>
                  <a:gd name="connsiteX57" fmla="*/ 1376839 w 3562350"/>
                  <a:gd name="connsiteY57" fmla="*/ 726281 h 742950"/>
                  <a:gd name="connsiteX58" fmla="*/ 1540669 w 3562350"/>
                  <a:gd name="connsiteY58" fmla="*/ 561499 h 742950"/>
                  <a:gd name="connsiteX59" fmla="*/ 2015014 w 3562350"/>
                  <a:gd name="connsiteY59" fmla="*/ 561499 h 742950"/>
                  <a:gd name="connsiteX60" fmla="*/ 2159794 w 3562350"/>
                  <a:gd name="connsiteY60" fmla="*/ 417671 h 742950"/>
                  <a:gd name="connsiteX61" fmla="*/ 2308384 w 3562350"/>
                  <a:gd name="connsiteY61" fmla="*/ 417671 h 742950"/>
                  <a:gd name="connsiteX62" fmla="*/ 2364581 w 3562350"/>
                  <a:gd name="connsiteY62" fmla="*/ 473869 h 742950"/>
                  <a:gd name="connsiteX63" fmla="*/ 2368391 w 3562350"/>
                  <a:gd name="connsiteY63" fmla="*/ 499586 h 742950"/>
                  <a:gd name="connsiteX64" fmla="*/ 2397919 w 3562350"/>
                  <a:gd name="connsiteY64" fmla="*/ 499586 h 742950"/>
                  <a:gd name="connsiteX65" fmla="*/ 2397919 w 3562350"/>
                  <a:gd name="connsiteY65" fmla="*/ 470059 h 742950"/>
                  <a:gd name="connsiteX66" fmla="*/ 2372201 w 3562350"/>
                  <a:gd name="connsiteY66" fmla="*/ 466249 h 742950"/>
                  <a:gd name="connsiteX67" fmla="*/ 2313146 w 3562350"/>
                  <a:gd name="connsiteY67" fmla="*/ 407194 h 742950"/>
                  <a:gd name="connsiteX68" fmla="*/ 2170271 w 3562350"/>
                  <a:gd name="connsiteY68" fmla="*/ 407194 h 742950"/>
                  <a:gd name="connsiteX69" fmla="*/ 2283619 w 3562350"/>
                  <a:gd name="connsiteY69" fmla="*/ 293846 h 742950"/>
                  <a:gd name="connsiteX70" fmla="*/ 2572226 w 3562350"/>
                  <a:gd name="connsiteY70" fmla="*/ 293846 h 742950"/>
                  <a:gd name="connsiteX71" fmla="*/ 2771299 w 3562350"/>
                  <a:gd name="connsiteY71" fmla="*/ 94774 h 742950"/>
                  <a:gd name="connsiteX72" fmla="*/ 2959894 w 3562350"/>
                  <a:gd name="connsiteY72" fmla="*/ 94774 h 742950"/>
                  <a:gd name="connsiteX73" fmla="*/ 3020854 w 3562350"/>
                  <a:gd name="connsiteY73" fmla="*/ 33814 h 742950"/>
                  <a:gd name="connsiteX74" fmla="*/ 3520916 w 3562350"/>
                  <a:gd name="connsiteY74" fmla="*/ 33814 h 742950"/>
                  <a:gd name="connsiteX75" fmla="*/ 3540919 w 3562350"/>
                  <a:gd name="connsiteY75" fmla="*/ 49054 h 742950"/>
                  <a:gd name="connsiteX76" fmla="*/ 3561874 w 3562350"/>
                  <a:gd name="connsiteY76" fmla="*/ 28099 h 742950"/>
                  <a:gd name="connsiteX77" fmla="*/ 3540919 w 3562350"/>
                  <a:gd name="connsiteY77" fmla="*/ 7144 h 742950"/>
                  <a:gd name="connsiteX78" fmla="*/ 3520916 w 3562350"/>
                  <a:gd name="connsiteY78" fmla="*/ 22384 h 742950"/>
                  <a:gd name="connsiteX79" fmla="*/ 3016091 w 3562350"/>
                  <a:gd name="connsiteY79" fmla="*/ 22384 h 742950"/>
                  <a:gd name="connsiteX80" fmla="*/ 2955131 w 3562350"/>
                  <a:gd name="connsiteY80" fmla="*/ 83344 h 742950"/>
                  <a:gd name="connsiteX81" fmla="*/ 2767489 w 3562350"/>
                  <a:gd name="connsiteY81" fmla="*/ 83344 h 742950"/>
                  <a:gd name="connsiteX82" fmla="*/ 2567464 w 3562350"/>
                  <a:gd name="connsiteY82" fmla="*/ 282416 h 74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3562350" h="742950">
                    <a:moveTo>
                      <a:pt x="2567464" y="282416"/>
                    </a:moveTo>
                    <a:lnTo>
                      <a:pt x="2279809" y="282416"/>
                    </a:lnTo>
                    <a:lnTo>
                      <a:pt x="2278856" y="281464"/>
                    </a:lnTo>
                    <a:lnTo>
                      <a:pt x="2277904" y="282416"/>
                    </a:lnTo>
                    <a:lnTo>
                      <a:pt x="1603534" y="282416"/>
                    </a:lnTo>
                    <a:lnTo>
                      <a:pt x="1461611" y="424339"/>
                    </a:lnTo>
                    <a:lnTo>
                      <a:pt x="1021556" y="424339"/>
                    </a:lnTo>
                    <a:lnTo>
                      <a:pt x="986314" y="389096"/>
                    </a:lnTo>
                    <a:cubicBezTo>
                      <a:pt x="991076" y="381476"/>
                      <a:pt x="990124" y="370999"/>
                      <a:pt x="982504" y="363379"/>
                    </a:cubicBezTo>
                    <a:cubicBezTo>
                      <a:pt x="973931" y="354806"/>
                      <a:pt x="960596" y="354806"/>
                      <a:pt x="952024" y="363379"/>
                    </a:cubicBezTo>
                    <a:cubicBezTo>
                      <a:pt x="943451" y="371951"/>
                      <a:pt x="943451" y="385286"/>
                      <a:pt x="952024" y="392906"/>
                    </a:cubicBezTo>
                    <a:cubicBezTo>
                      <a:pt x="958691" y="399574"/>
                      <a:pt x="969169" y="400526"/>
                      <a:pt x="977741" y="396716"/>
                    </a:cubicBezTo>
                    <a:lnTo>
                      <a:pt x="1016794" y="435769"/>
                    </a:lnTo>
                    <a:lnTo>
                      <a:pt x="1450181" y="435769"/>
                    </a:lnTo>
                    <a:lnTo>
                      <a:pt x="1370171" y="515779"/>
                    </a:lnTo>
                    <a:cubicBezTo>
                      <a:pt x="1362551" y="511016"/>
                      <a:pt x="1352074" y="511969"/>
                      <a:pt x="1344454" y="519589"/>
                    </a:cubicBezTo>
                    <a:cubicBezTo>
                      <a:pt x="1335881" y="528161"/>
                      <a:pt x="1335881" y="541496"/>
                      <a:pt x="1344454" y="549116"/>
                    </a:cubicBezTo>
                    <a:cubicBezTo>
                      <a:pt x="1353026" y="557689"/>
                      <a:pt x="1366361" y="557689"/>
                      <a:pt x="1373981" y="549116"/>
                    </a:cubicBezTo>
                    <a:cubicBezTo>
                      <a:pt x="1380649" y="542449"/>
                      <a:pt x="1381601" y="531971"/>
                      <a:pt x="1377791" y="523399"/>
                    </a:cubicBezTo>
                    <a:lnTo>
                      <a:pt x="1608296" y="292894"/>
                    </a:lnTo>
                    <a:lnTo>
                      <a:pt x="1982629" y="292894"/>
                    </a:lnTo>
                    <a:lnTo>
                      <a:pt x="1881664" y="393859"/>
                    </a:lnTo>
                    <a:lnTo>
                      <a:pt x="1726406" y="393859"/>
                    </a:lnTo>
                    <a:cubicBezTo>
                      <a:pt x="1723549" y="385286"/>
                      <a:pt x="1715929" y="378619"/>
                      <a:pt x="1706404" y="378619"/>
                    </a:cubicBezTo>
                    <a:cubicBezTo>
                      <a:pt x="1694974" y="378619"/>
                      <a:pt x="1685449" y="388144"/>
                      <a:pt x="1685449" y="399574"/>
                    </a:cubicBezTo>
                    <a:cubicBezTo>
                      <a:pt x="1685449" y="411004"/>
                      <a:pt x="1694974" y="420529"/>
                      <a:pt x="1706404" y="420529"/>
                    </a:cubicBezTo>
                    <a:cubicBezTo>
                      <a:pt x="1715929" y="420529"/>
                      <a:pt x="1724501" y="413861"/>
                      <a:pt x="1726406" y="405289"/>
                    </a:cubicBezTo>
                    <a:lnTo>
                      <a:pt x="1886426" y="405289"/>
                    </a:lnTo>
                    <a:lnTo>
                      <a:pt x="1998821" y="292894"/>
                    </a:lnTo>
                    <a:lnTo>
                      <a:pt x="2267426" y="292894"/>
                    </a:lnTo>
                    <a:lnTo>
                      <a:pt x="2010251" y="550069"/>
                    </a:lnTo>
                    <a:lnTo>
                      <a:pt x="1535906" y="550069"/>
                    </a:lnTo>
                    <a:lnTo>
                      <a:pt x="1372076" y="713899"/>
                    </a:lnTo>
                    <a:lnTo>
                      <a:pt x="1207294" y="713899"/>
                    </a:lnTo>
                    <a:lnTo>
                      <a:pt x="1059656" y="566261"/>
                    </a:lnTo>
                    <a:lnTo>
                      <a:pt x="833914" y="566261"/>
                    </a:lnTo>
                    <a:lnTo>
                      <a:pt x="833914" y="566261"/>
                    </a:lnTo>
                    <a:lnTo>
                      <a:pt x="755809" y="488156"/>
                    </a:lnTo>
                    <a:lnTo>
                      <a:pt x="453866" y="488156"/>
                    </a:lnTo>
                    <a:cubicBezTo>
                      <a:pt x="451009" y="479584"/>
                      <a:pt x="443389" y="472916"/>
                      <a:pt x="433864" y="472916"/>
                    </a:cubicBezTo>
                    <a:cubicBezTo>
                      <a:pt x="422434" y="472916"/>
                      <a:pt x="412909" y="482441"/>
                      <a:pt x="412909" y="493871"/>
                    </a:cubicBezTo>
                    <a:cubicBezTo>
                      <a:pt x="412909" y="505301"/>
                      <a:pt x="422434" y="514826"/>
                      <a:pt x="433864" y="514826"/>
                    </a:cubicBezTo>
                    <a:cubicBezTo>
                      <a:pt x="443389" y="514826"/>
                      <a:pt x="451961" y="508159"/>
                      <a:pt x="453866" y="499586"/>
                    </a:cubicBezTo>
                    <a:lnTo>
                      <a:pt x="750094" y="499586"/>
                    </a:lnTo>
                    <a:lnTo>
                      <a:pt x="817721" y="567214"/>
                    </a:lnTo>
                    <a:lnTo>
                      <a:pt x="360521" y="567214"/>
                    </a:lnTo>
                    <a:cubicBezTo>
                      <a:pt x="357664" y="558641"/>
                      <a:pt x="350044" y="551974"/>
                      <a:pt x="340519" y="551974"/>
                    </a:cubicBezTo>
                    <a:cubicBezTo>
                      <a:pt x="329089" y="551974"/>
                      <a:pt x="319564" y="561499"/>
                      <a:pt x="319564" y="572929"/>
                    </a:cubicBezTo>
                    <a:cubicBezTo>
                      <a:pt x="319564" y="584359"/>
                      <a:pt x="329089" y="593884"/>
                      <a:pt x="340519" y="593884"/>
                    </a:cubicBezTo>
                    <a:cubicBezTo>
                      <a:pt x="350044" y="593884"/>
                      <a:pt x="358616" y="587216"/>
                      <a:pt x="360521" y="578644"/>
                    </a:cubicBezTo>
                    <a:lnTo>
                      <a:pt x="1054894" y="578644"/>
                    </a:lnTo>
                    <a:lnTo>
                      <a:pt x="1191101" y="714851"/>
                    </a:lnTo>
                    <a:lnTo>
                      <a:pt x="48101" y="714851"/>
                    </a:lnTo>
                    <a:cubicBezTo>
                      <a:pt x="45244" y="706279"/>
                      <a:pt x="37624" y="699611"/>
                      <a:pt x="28099" y="699611"/>
                    </a:cubicBezTo>
                    <a:cubicBezTo>
                      <a:pt x="16669" y="699611"/>
                      <a:pt x="7144" y="709136"/>
                      <a:pt x="7144" y="720566"/>
                    </a:cubicBezTo>
                    <a:cubicBezTo>
                      <a:pt x="7144" y="731996"/>
                      <a:pt x="16669" y="741521"/>
                      <a:pt x="28099" y="741521"/>
                    </a:cubicBezTo>
                    <a:cubicBezTo>
                      <a:pt x="37624" y="741521"/>
                      <a:pt x="46196" y="734854"/>
                      <a:pt x="48101" y="726281"/>
                    </a:cubicBezTo>
                    <a:lnTo>
                      <a:pt x="1376839" y="726281"/>
                    </a:lnTo>
                    <a:lnTo>
                      <a:pt x="1540669" y="561499"/>
                    </a:lnTo>
                    <a:lnTo>
                      <a:pt x="2015014" y="561499"/>
                    </a:lnTo>
                    <a:lnTo>
                      <a:pt x="2159794" y="417671"/>
                    </a:lnTo>
                    <a:lnTo>
                      <a:pt x="2308384" y="417671"/>
                    </a:lnTo>
                    <a:lnTo>
                      <a:pt x="2364581" y="473869"/>
                    </a:lnTo>
                    <a:cubicBezTo>
                      <a:pt x="2359819" y="481489"/>
                      <a:pt x="2360771" y="491966"/>
                      <a:pt x="2368391" y="499586"/>
                    </a:cubicBezTo>
                    <a:cubicBezTo>
                      <a:pt x="2376964" y="508159"/>
                      <a:pt x="2390299" y="508159"/>
                      <a:pt x="2397919" y="499586"/>
                    </a:cubicBezTo>
                    <a:cubicBezTo>
                      <a:pt x="2406491" y="491014"/>
                      <a:pt x="2406491" y="477679"/>
                      <a:pt x="2397919" y="470059"/>
                    </a:cubicBezTo>
                    <a:cubicBezTo>
                      <a:pt x="2391251" y="463391"/>
                      <a:pt x="2380774" y="462439"/>
                      <a:pt x="2372201" y="466249"/>
                    </a:cubicBezTo>
                    <a:lnTo>
                      <a:pt x="2313146" y="407194"/>
                    </a:lnTo>
                    <a:lnTo>
                      <a:pt x="2170271" y="407194"/>
                    </a:lnTo>
                    <a:lnTo>
                      <a:pt x="2283619" y="293846"/>
                    </a:lnTo>
                    <a:lnTo>
                      <a:pt x="2572226" y="293846"/>
                    </a:lnTo>
                    <a:lnTo>
                      <a:pt x="2771299" y="94774"/>
                    </a:lnTo>
                    <a:lnTo>
                      <a:pt x="2959894" y="94774"/>
                    </a:lnTo>
                    <a:lnTo>
                      <a:pt x="3020854" y="33814"/>
                    </a:lnTo>
                    <a:lnTo>
                      <a:pt x="3520916" y="33814"/>
                    </a:lnTo>
                    <a:cubicBezTo>
                      <a:pt x="3523774" y="42386"/>
                      <a:pt x="3531394" y="49054"/>
                      <a:pt x="3540919" y="49054"/>
                    </a:cubicBezTo>
                    <a:cubicBezTo>
                      <a:pt x="3552349" y="49054"/>
                      <a:pt x="3561874" y="39529"/>
                      <a:pt x="3561874" y="28099"/>
                    </a:cubicBezTo>
                    <a:cubicBezTo>
                      <a:pt x="3561874" y="16669"/>
                      <a:pt x="3552349" y="7144"/>
                      <a:pt x="3540919" y="7144"/>
                    </a:cubicBezTo>
                    <a:cubicBezTo>
                      <a:pt x="3531394" y="7144"/>
                      <a:pt x="3522821" y="13811"/>
                      <a:pt x="3520916" y="22384"/>
                    </a:cubicBezTo>
                    <a:lnTo>
                      <a:pt x="3016091" y="22384"/>
                    </a:lnTo>
                    <a:lnTo>
                      <a:pt x="2955131" y="83344"/>
                    </a:lnTo>
                    <a:lnTo>
                      <a:pt x="2767489" y="83344"/>
                    </a:lnTo>
                    <a:lnTo>
                      <a:pt x="2567464" y="2824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="" xmlns:a16="http://schemas.microsoft.com/office/drawing/2014/main" id="{F6169FD2-C218-4A00-AF51-A9D59F0BE4AC}"/>
                  </a:ext>
                </a:extLst>
              </p:cNvPr>
              <p:cNvSpPr/>
              <p:nvPr/>
            </p:nvSpPr>
            <p:spPr>
              <a:xfrm>
                <a:off x="7533182" y="1351307"/>
                <a:ext cx="3552825" cy="771525"/>
              </a:xfrm>
              <a:custGeom>
                <a:avLst/>
                <a:gdLst>
                  <a:gd name="connsiteX0" fmla="*/ 271939 w 3552825"/>
                  <a:gd name="connsiteY0" fmla="*/ 772954 h 771525"/>
                  <a:gd name="connsiteX1" fmla="*/ 241459 w 3552825"/>
                  <a:gd name="connsiteY1" fmla="*/ 742474 h 771525"/>
                  <a:gd name="connsiteX2" fmla="*/ 271939 w 3552825"/>
                  <a:gd name="connsiteY2" fmla="*/ 711994 h 771525"/>
                  <a:gd name="connsiteX3" fmla="*/ 298609 w 3552825"/>
                  <a:gd name="connsiteY3" fmla="*/ 727234 h 771525"/>
                  <a:gd name="connsiteX4" fmla="*/ 817721 w 3552825"/>
                  <a:gd name="connsiteY4" fmla="*/ 727234 h 771525"/>
                  <a:gd name="connsiteX5" fmla="*/ 890111 w 3552825"/>
                  <a:gd name="connsiteY5" fmla="*/ 653891 h 771525"/>
                  <a:gd name="connsiteX6" fmla="*/ 64294 w 3552825"/>
                  <a:gd name="connsiteY6" fmla="*/ 653891 h 771525"/>
                  <a:gd name="connsiteX7" fmla="*/ 37624 w 3552825"/>
                  <a:gd name="connsiteY7" fmla="*/ 669131 h 771525"/>
                  <a:gd name="connsiteX8" fmla="*/ 7144 w 3552825"/>
                  <a:gd name="connsiteY8" fmla="*/ 638651 h 771525"/>
                  <a:gd name="connsiteX9" fmla="*/ 37624 w 3552825"/>
                  <a:gd name="connsiteY9" fmla="*/ 608171 h 771525"/>
                  <a:gd name="connsiteX10" fmla="*/ 64294 w 3552825"/>
                  <a:gd name="connsiteY10" fmla="*/ 623411 h 771525"/>
                  <a:gd name="connsiteX11" fmla="*/ 1397794 w 3552825"/>
                  <a:gd name="connsiteY11" fmla="*/ 623411 h 771525"/>
                  <a:gd name="connsiteX12" fmla="*/ 1762601 w 3552825"/>
                  <a:gd name="connsiteY12" fmla="*/ 258604 h 771525"/>
                  <a:gd name="connsiteX13" fmla="*/ 2255044 w 3552825"/>
                  <a:gd name="connsiteY13" fmla="*/ 258604 h 771525"/>
                  <a:gd name="connsiteX14" fmla="*/ 2179796 w 3552825"/>
                  <a:gd name="connsiteY14" fmla="*/ 183356 h 771525"/>
                  <a:gd name="connsiteX15" fmla="*/ 1637824 w 3552825"/>
                  <a:gd name="connsiteY15" fmla="*/ 183356 h 771525"/>
                  <a:gd name="connsiteX16" fmla="*/ 1289209 w 3552825"/>
                  <a:gd name="connsiteY16" fmla="*/ 531971 h 771525"/>
                  <a:gd name="connsiteX17" fmla="*/ 803434 w 3552825"/>
                  <a:gd name="connsiteY17" fmla="*/ 531971 h 771525"/>
                  <a:gd name="connsiteX18" fmla="*/ 776764 w 3552825"/>
                  <a:gd name="connsiteY18" fmla="*/ 547211 h 771525"/>
                  <a:gd name="connsiteX19" fmla="*/ 746284 w 3552825"/>
                  <a:gd name="connsiteY19" fmla="*/ 516731 h 771525"/>
                  <a:gd name="connsiteX20" fmla="*/ 776764 w 3552825"/>
                  <a:gd name="connsiteY20" fmla="*/ 486251 h 771525"/>
                  <a:gd name="connsiteX21" fmla="*/ 803434 w 3552825"/>
                  <a:gd name="connsiteY21" fmla="*/ 501491 h 771525"/>
                  <a:gd name="connsiteX22" fmla="*/ 1117759 w 3552825"/>
                  <a:gd name="connsiteY22" fmla="*/ 501491 h 771525"/>
                  <a:gd name="connsiteX23" fmla="*/ 1021556 w 3552825"/>
                  <a:gd name="connsiteY23" fmla="*/ 405289 h 771525"/>
                  <a:gd name="connsiteX24" fmla="*/ 211931 w 3552825"/>
                  <a:gd name="connsiteY24" fmla="*/ 405289 h 771525"/>
                  <a:gd name="connsiteX25" fmla="*/ 100489 w 3552825"/>
                  <a:gd name="connsiteY25" fmla="*/ 294799 h 771525"/>
                  <a:gd name="connsiteX26" fmla="*/ 91916 w 3552825"/>
                  <a:gd name="connsiteY26" fmla="*/ 295751 h 771525"/>
                  <a:gd name="connsiteX27" fmla="*/ 70009 w 3552825"/>
                  <a:gd name="connsiteY27" fmla="*/ 287179 h 771525"/>
                  <a:gd name="connsiteX28" fmla="*/ 70009 w 3552825"/>
                  <a:gd name="connsiteY28" fmla="*/ 243364 h 771525"/>
                  <a:gd name="connsiteX29" fmla="*/ 91916 w 3552825"/>
                  <a:gd name="connsiteY29" fmla="*/ 234791 h 771525"/>
                  <a:gd name="connsiteX30" fmla="*/ 113824 w 3552825"/>
                  <a:gd name="connsiteY30" fmla="*/ 243364 h 771525"/>
                  <a:gd name="connsiteX31" fmla="*/ 121444 w 3552825"/>
                  <a:gd name="connsiteY31" fmla="*/ 272891 h 771525"/>
                  <a:gd name="connsiteX32" fmla="*/ 224314 w 3552825"/>
                  <a:gd name="connsiteY32" fmla="*/ 375761 h 771525"/>
                  <a:gd name="connsiteX33" fmla="*/ 1033939 w 3552825"/>
                  <a:gd name="connsiteY33" fmla="*/ 375761 h 771525"/>
                  <a:gd name="connsiteX34" fmla="*/ 1160621 w 3552825"/>
                  <a:gd name="connsiteY34" fmla="*/ 502444 h 771525"/>
                  <a:gd name="connsiteX35" fmla="*/ 1276826 w 3552825"/>
                  <a:gd name="connsiteY35" fmla="*/ 502444 h 771525"/>
                  <a:gd name="connsiteX36" fmla="*/ 1625441 w 3552825"/>
                  <a:gd name="connsiteY36" fmla="*/ 153829 h 771525"/>
                  <a:gd name="connsiteX37" fmla="*/ 2193131 w 3552825"/>
                  <a:gd name="connsiteY37" fmla="*/ 153829 h 771525"/>
                  <a:gd name="connsiteX38" fmla="*/ 2298859 w 3552825"/>
                  <a:gd name="connsiteY38" fmla="*/ 259556 h 771525"/>
                  <a:gd name="connsiteX39" fmla="*/ 2721769 w 3552825"/>
                  <a:gd name="connsiteY39" fmla="*/ 259556 h 771525"/>
                  <a:gd name="connsiteX40" fmla="*/ 2973229 w 3552825"/>
                  <a:gd name="connsiteY40" fmla="*/ 7144 h 771525"/>
                  <a:gd name="connsiteX41" fmla="*/ 3548539 w 3552825"/>
                  <a:gd name="connsiteY41" fmla="*/ 7144 h 771525"/>
                  <a:gd name="connsiteX42" fmla="*/ 3548539 w 3552825"/>
                  <a:gd name="connsiteY42" fmla="*/ 37624 h 771525"/>
                  <a:gd name="connsiteX43" fmla="*/ 2985611 w 3552825"/>
                  <a:gd name="connsiteY43" fmla="*/ 37624 h 771525"/>
                  <a:gd name="connsiteX44" fmla="*/ 2733199 w 3552825"/>
                  <a:gd name="connsiteY44" fmla="*/ 290036 h 771525"/>
                  <a:gd name="connsiteX45" fmla="*/ 1774984 w 3552825"/>
                  <a:gd name="connsiteY45" fmla="*/ 290036 h 771525"/>
                  <a:gd name="connsiteX46" fmla="*/ 1635919 w 3552825"/>
                  <a:gd name="connsiteY46" fmla="*/ 429101 h 771525"/>
                  <a:gd name="connsiteX47" fmla="*/ 1871186 w 3552825"/>
                  <a:gd name="connsiteY47" fmla="*/ 429101 h 771525"/>
                  <a:gd name="connsiteX48" fmla="*/ 1968341 w 3552825"/>
                  <a:gd name="connsiteY48" fmla="*/ 526256 h 771525"/>
                  <a:gd name="connsiteX49" fmla="*/ 1976914 w 3552825"/>
                  <a:gd name="connsiteY49" fmla="*/ 525304 h 771525"/>
                  <a:gd name="connsiteX50" fmla="*/ 1998821 w 3552825"/>
                  <a:gd name="connsiteY50" fmla="*/ 533876 h 771525"/>
                  <a:gd name="connsiteX51" fmla="*/ 2007394 w 3552825"/>
                  <a:gd name="connsiteY51" fmla="*/ 555784 h 771525"/>
                  <a:gd name="connsiteX52" fmla="*/ 1998821 w 3552825"/>
                  <a:gd name="connsiteY52" fmla="*/ 577691 h 771525"/>
                  <a:gd name="connsiteX53" fmla="*/ 1976914 w 3552825"/>
                  <a:gd name="connsiteY53" fmla="*/ 586264 h 771525"/>
                  <a:gd name="connsiteX54" fmla="*/ 1955006 w 3552825"/>
                  <a:gd name="connsiteY54" fmla="*/ 577691 h 771525"/>
                  <a:gd name="connsiteX55" fmla="*/ 1947386 w 3552825"/>
                  <a:gd name="connsiteY55" fmla="*/ 548164 h 771525"/>
                  <a:gd name="connsiteX56" fmla="*/ 1859756 w 3552825"/>
                  <a:gd name="connsiteY56" fmla="*/ 460534 h 771525"/>
                  <a:gd name="connsiteX57" fmla="*/ 1606391 w 3552825"/>
                  <a:gd name="connsiteY57" fmla="*/ 460534 h 771525"/>
                  <a:gd name="connsiteX58" fmla="*/ 1410176 w 3552825"/>
                  <a:gd name="connsiteY58" fmla="*/ 654844 h 771525"/>
                  <a:gd name="connsiteX59" fmla="*/ 932974 w 3552825"/>
                  <a:gd name="connsiteY59" fmla="*/ 654844 h 771525"/>
                  <a:gd name="connsiteX60" fmla="*/ 830104 w 3552825"/>
                  <a:gd name="connsiteY60" fmla="*/ 757714 h 771525"/>
                  <a:gd name="connsiteX61" fmla="*/ 298609 w 3552825"/>
                  <a:gd name="connsiteY61" fmla="*/ 757714 h 771525"/>
                  <a:gd name="connsiteX62" fmla="*/ 271939 w 3552825"/>
                  <a:gd name="connsiteY62" fmla="*/ 772954 h 771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3552825" h="771525">
                    <a:moveTo>
                      <a:pt x="271939" y="772954"/>
                    </a:moveTo>
                    <a:cubicBezTo>
                      <a:pt x="254794" y="772954"/>
                      <a:pt x="241459" y="759619"/>
                      <a:pt x="241459" y="742474"/>
                    </a:cubicBezTo>
                    <a:cubicBezTo>
                      <a:pt x="241459" y="725329"/>
                      <a:pt x="254794" y="711994"/>
                      <a:pt x="271939" y="711994"/>
                    </a:cubicBezTo>
                    <a:cubicBezTo>
                      <a:pt x="283369" y="711994"/>
                      <a:pt x="292894" y="717709"/>
                      <a:pt x="298609" y="727234"/>
                    </a:cubicBezTo>
                    <a:lnTo>
                      <a:pt x="817721" y="727234"/>
                    </a:lnTo>
                    <a:lnTo>
                      <a:pt x="890111" y="653891"/>
                    </a:lnTo>
                    <a:lnTo>
                      <a:pt x="64294" y="653891"/>
                    </a:lnTo>
                    <a:cubicBezTo>
                      <a:pt x="58579" y="663416"/>
                      <a:pt x="49054" y="669131"/>
                      <a:pt x="37624" y="669131"/>
                    </a:cubicBezTo>
                    <a:cubicBezTo>
                      <a:pt x="20479" y="669131"/>
                      <a:pt x="7144" y="655796"/>
                      <a:pt x="7144" y="638651"/>
                    </a:cubicBezTo>
                    <a:cubicBezTo>
                      <a:pt x="7144" y="621506"/>
                      <a:pt x="20479" y="608171"/>
                      <a:pt x="37624" y="608171"/>
                    </a:cubicBezTo>
                    <a:cubicBezTo>
                      <a:pt x="49054" y="608171"/>
                      <a:pt x="58579" y="613886"/>
                      <a:pt x="64294" y="623411"/>
                    </a:cubicBezTo>
                    <a:lnTo>
                      <a:pt x="1397794" y="623411"/>
                    </a:lnTo>
                    <a:lnTo>
                      <a:pt x="1762601" y="258604"/>
                    </a:lnTo>
                    <a:lnTo>
                      <a:pt x="2255044" y="258604"/>
                    </a:lnTo>
                    <a:lnTo>
                      <a:pt x="2179796" y="183356"/>
                    </a:lnTo>
                    <a:lnTo>
                      <a:pt x="1637824" y="183356"/>
                    </a:lnTo>
                    <a:lnTo>
                      <a:pt x="1289209" y="531971"/>
                    </a:lnTo>
                    <a:lnTo>
                      <a:pt x="803434" y="531971"/>
                    </a:lnTo>
                    <a:cubicBezTo>
                      <a:pt x="797719" y="541496"/>
                      <a:pt x="788194" y="547211"/>
                      <a:pt x="776764" y="547211"/>
                    </a:cubicBezTo>
                    <a:cubicBezTo>
                      <a:pt x="759619" y="547211"/>
                      <a:pt x="746284" y="533876"/>
                      <a:pt x="746284" y="516731"/>
                    </a:cubicBezTo>
                    <a:cubicBezTo>
                      <a:pt x="746284" y="499586"/>
                      <a:pt x="759619" y="486251"/>
                      <a:pt x="776764" y="486251"/>
                    </a:cubicBezTo>
                    <a:cubicBezTo>
                      <a:pt x="788194" y="486251"/>
                      <a:pt x="797719" y="491966"/>
                      <a:pt x="803434" y="501491"/>
                    </a:cubicBezTo>
                    <a:lnTo>
                      <a:pt x="1117759" y="501491"/>
                    </a:lnTo>
                    <a:lnTo>
                      <a:pt x="1021556" y="405289"/>
                    </a:lnTo>
                    <a:lnTo>
                      <a:pt x="211931" y="405289"/>
                    </a:lnTo>
                    <a:lnTo>
                      <a:pt x="100489" y="294799"/>
                    </a:lnTo>
                    <a:cubicBezTo>
                      <a:pt x="97631" y="295751"/>
                      <a:pt x="94774" y="295751"/>
                      <a:pt x="91916" y="295751"/>
                    </a:cubicBezTo>
                    <a:cubicBezTo>
                      <a:pt x="83344" y="295751"/>
                      <a:pt x="75724" y="292894"/>
                      <a:pt x="70009" y="287179"/>
                    </a:cubicBezTo>
                    <a:cubicBezTo>
                      <a:pt x="57626" y="274796"/>
                      <a:pt x="57626" y="255746"/>
                      <a:pt x="70009" y="243364"/>
                    </a:cubicBezTo>
                    <a:cubicBezTo>
                      <a:pt x="75724" y="237649"/>
                      <a:pt x="83344" y="234791"/>
                      <a:pt x="91916" y="234791"/>
                    </a:cubicBezTo>
                    <a:cubicBezTo>
                      <a:pt x="100489" y="234791"/>
                      <a:pt x="108109" y="237649"/>
                      <a:pt x="113824" y="243364"/>
                    </a:cubicBezTo>
                    <a:cubicBezTo>
                      <a:pt x="121444" y="250984"/>
                      <a:pt x="124301" y="262414"/>
                      <a:pt x="121444" y="272891"/>
                    </a:cubicBezTo>
                    <a:lnTo>
                      <a:pt x="224314" y="375761"/>
                    </a:lnTo>
                    <a:lnTo>
                      <a:pt x="1033939" y="375761"/>
                    </a:lnTo>
                    <a:lnTo>
                      <a:pt x="1160621" y="502444"/>
                    </a:lnTo>
                    <a:lnTo>
                      <a:pt x="1276826" y="502444"/>
                    </a:lnTo>
                    <a:lnTo>
                      <a:pt x="1625441" y="153829"/>
                    </a:lnTo>
                    <a:lnTo>
                      <a:pt x="2193131" y="153829"/>
                    </a:lnTo>
                    <a:lnTo>
                      <a:pt x="2298859" y="259556"/>
                    </a:lnTo>
                    <a:lnTo>
                      <a:pt x="2721769" y="259556"/>
                    </a:lnTo>
                    <a:lnTo>
                      <a:pt x="2973229" y="7144"/>
                    </a:lnTo>
                    <a:lnTo>
                      <a:pt x="3548539" y="7144"/>
                    </a:lnTo>
                    <a:lnTo>
                      <a:pt x="3548539" y="37624"/>
                    </a:lnTo>
                    <a:lnTo>
                      <a:pt x="2985611" y="37624"/>
                    </a:lnTo>
                    <a:lnTo>
                      <a:pt x="2733199" y="290036"/>
                    </a:lnTo>
                    <a:lnTo>
                      <a:pt x="1774984" y="290036"/>
                    </a:lnTo>
                    <a:lnTo>
                      <a:pt x="1635919" y="429101"/>
                    </a:lnTo>
                    <a:lnTo>
                      <a:pt x="1871186" y="429101"/>
                    </a:lnTo>
                    <a:lnTo>
                      <a:pt x="1968341" y="526256"/>
                    </a:lnTo>
                    <a:cubicBezTo>
                      <a:pt x="1971199" y="525304"/>
                      <a:pt x="1974056" y="525304"/>
                      <a:pt x="1976914" y="525304"/>
                    </a:cubicBezTo>
                    <a:cubicBezTo>
                      <a:pt x="1985486" y="525304"/>
                      <a:pt x="1993106" y="528161"/>
                      <a:pt x="1998821" y="533876"/>
                    </a:cubicBezTo>
                    <a:cubicBezTo>
                      <a:pt x="2004536" y="539591"/>
                      <a:pt x="2007394" y="547211"/>
                      <a:pt x="2007394" y="555784"/>
                    </a:cubicBezTo>
                    <a:cubicBezTo>
                      <a:pt x="2007394" y="564356"/>
                      <a:pt x="2004536" y="571976"/>
                      <a:pt x="1998821" y="577691"/>
                    </a:cubicBezTo>
                    <a:cubicBezTo>
                      <a:pt x="1993106" y="583406"/>
                      <a:pt x="1985486" y="586264"/>
                      <a:pt x="1976914" y="586264"/>
                    </a:cubicBezTo>
                    <a:cubicBezTo>
                      <a:pt x="1968341" y="586264"/>
                      <a:pt x="1960721" y="583406"/>
                      <a:pt x="1955006" y="577691"/>
                    </a:cubicBezTo>
                    <a:cubicBezTo>
                      <a:pt x="1947386" y="570071"/>
                      <a:pt x="1944529" y="558641"/>
                      <a:pt x="1947386" y="548164"/>
                    </a:cubicBezTo>
                    <a:lnTo>
                      <a:pt x="1859756" y="460534"/>
                    </a:lnTo>
                    <a:lnTo>
                      <a:pt x="1606391" y="460534"/>
                    </a:lnTo>
                    <a:lnTo>
                      <a:pt x="1410176" y="654844"/>
                    </a:lnTo>
                    <a:lnTo>
                      <a:pt x="932974" y="654844"/>
                    </a:lnTo>
                    <a:lnTo>
                      <a:pt x="830104" y="757714"/>
                    </a:lnTo>
                    <a:lnTo>
                      <a:pt x="298609" y="757714"/>
                    </a:lnTo>
                    <a:cubicBezTo>
                      <a:pt x="292894" y="767239"/>
                      <a:pt x="283369" y="772954"/>
                      <a:pt x="271939" y="7729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="" xmlns:a16="http://schemas.microsoft.com/office/drawing/2014/main" id="{9405F4BC-7B95-4DCB-B588-18BA5EDA0A36}"/>
                  </a:ext>
                </a:extLst>
              </p:cNvPr>
              <p:cNvSpPr/>
              <p:nvPr/>
            </p:nvSpPr>
            <p:spPr>
              <a:xfrm>
                <a:off x="7543660" y="1360832"/>
                <a:ext cx="3533775" cy="752475"/>
              </a:xfrm>
              <a:custGeom>
                <a:avLst/>
                <a:gdLst>
                  <a:gd name="connsiteX0" fmla="*/ 903446 w 3533775"/>
                  <a:gd name="connsiteY0" fmla="*/ 634841 h 752475"/>
                  <a:gd name="connsiteX1" fmla="*/ 812006 w 3533775"/>
                  <a:gd name="connsiteY1" fmla="*/ 727234 h 752475"/>
                  <a:gd name="connsiteX2" fmla="*/ 281464 w 3533775"/>
                  <a:gd name="connsiteY2" fmla="*/ 727234 h 752475"/>
                  <a:gd name="connsiteX3" fmla="*/ 261461 w 3533775"/>
                  <a:gd name="connsiteY3" fmla="*/ 711994 h 752475"/>
                  <a:gd name="connsiteX4" fmla="*/ 240506 w 3533775"/>
                  <a:gd name="connsiteY4" fmla="*/ 732949 h 752475"/>
                  <a:gd name="connsiteX5" fmla="*/ 261461 w 3533775"/>
                  <a:gd name="connsiteY5" fmla="*/ 753904 h 752475"/>
                  <a:gd name="connsiteX6" fmla="*/ 281464 w 3533775"/>
                  <a:gd name="connsiteY6" fmla="*/ 738664 h 752475"/>
                  <a:gd name="connsiteX7" fmla="*/ 815816 w 3533775"/>
                  <a:gd name="connsiteY7" fmla="*/ 738664 h 752475"/>
                  <a:gd name="connsiteX8" fmla="*/ 918686 w 3533775"/>
                  <a:gd name="connsiteY8" fmla="*/ 635794 h 752475"/>
                  <a:gd name="connsiteX9" fmla="*/ 917734 w 3533775"/>
                  <a:gd name="connsiteY9" fmla="*/ 634841 h 752475"/>
                  <a:gd name="connsiteX10" fmla="*/ 1395889 w 3533775"/>
                  <a:gd name="connsiteY10" fmla="*/ 634841 h 752475"/>
                  <a:gd name="connsiteX11" fmla="*/ 1591151 w 3533775"/>
                  <a:gd name="connsiteY11" fmla="*/ 439579 h 752475"/>
                  <a:gd name="connsiteX12" fmla="*/ 1852136 w 3533775"/>
                  <a:gd name="connsiteY12" fmla="*/ 439579 h 752475"/>
                  <a:gd name="connsiteX13" fmla="*/ 1947386 w 3533775"/>
                  <a:gd name="connsiteY13" fmla="*/ 534829 h 752475"/>
                  <a:gd name="connsiteX14" fmla="*/ 1951196 w 3533775"/>
                  <a:gd name="connsiteY14" fmla="*/ 560546 h 752475"/>
                  <a:gd name="connsiteX15" fmla="*/ 1980724 w 3533775"/>
                  <a:gd name="connsiteY15" fmla="*/ 560546 h 752475"/>
                  <a:gd name="connsiteX16" fmla="*/ 1980724 w 3533775"/>
                  <a:gd name="connsiteY16" fmla="*/ 531019 h 752475"/>
                  <a:gd name="connsiteX17" fmla="*/ 1955006 w 3533775"/>
                  <a:gd name="connsiteY17" fmla="*/ 527209 h 752475"/>
                  <a:gd name="connsiteX18" fmla="*/ 1856899 w 3533775"/>
                  <a:gd name="connsiteY18" fmla="*/ 429101 h 752475"/>
                  <a:gd name="connsiteX19" fmla="*/ 1602581 w 3533775"/>
                  <a:gd name="connsiteY19" fmla="*/ 429101 h 752475"/>
                  <a:gd name="connsiteX20" fmla="*/ 1760696 w 3533775"/>
                  <a:gd name="connsiteY20" fmla="*/ 270986 h 752475"/>
                  <a:gd name="connsiteX21" fmla="*/ 2718911 w 3533775"/>
                  <a:gd name="connsiteY21" fmla="*/ 270986 h 752475"/>
                  <a:gd name="connsiteX22" fmla="*/ 2971324 w 3533775"/>
                  <a:gd name="connsiteY22" fmla="*/ 18574 h 752475"/>
                  <a:gd name="connsiteX23" fmla="*/ 3528536 w 3533775"/>
                  <a:gd name="connsiteY23" fmla="*/ 18574 h 752475"/>
                  <a:gd name="connsiteX24" fmla="*/ 3528536 w 3533775"/>
                  <a:gd name="connsiteY24" fmla="*/ 7144 h 752475"/>
                  <a:gd name="connsiteX25" fmla="*/ 2966561 w 3533775"/>
                  <a:gd name="connsiteY25" fmla="*/ 7144 h 752475"/>
                  <a:gd name="connsiteX26" fmla="*/ 2714149 w 3533775"/>
                  <a:gd name="connsiteY26" fmla="*/ 259556 h 752475"/>
                  <a:gd name="connsiteX27" fmla="*/ 2282666 w 3533775"/>
                  <a:gd name="connsiteY27" fmla="*/ 259556 h 752475"/>
                  <a:gd name="connsiteX28" fmla="*/ 2282666 w 3533775"/>
                  <a:gd name="connsiteY28" fmla="*/ 259556 h 752475"/>
                  <a:gd name="connsiteX29" fmla="*/ 2177891 w 3533775"/>
                  <a:gd name="connsiteY29" fmla="*/ 153829 h 752475"/>
                  <a:gd name="connsiteX30" fmla="*/ 1617821 w 3533775"/>
                  <a:gd name="connsiteY30" fmla="*/ 153829 h 752475"/>
                  <a:gd name="connsiteX31" fmla="*/ 1270159 w 3533775"/>
                  <a:gd name="connsiteY31" fmla="*/ 502444 h 752475"/>
                  <a:gd name="connsiteX32" fmla="*/ 1146334 w 3533775"/>
                  <a:gd name="connsiteY32" fmla="*/ 502444 h 752475"/>
                  <a:gd name="connsiteX33" fmla="*/ 1020604 w 3533775"/>
                  <a:gd name="connsiteY33" fmla="*/ 376714 h 752475"/>
                  <a:gd name="connsiteX34" fmla="*/ 210979 w 3533775"/>
                  <a:gd name="connsiteY34" fmla="*/ 376714 h 752475"/>
                  <a:gd name="connsiteX35" fmla="*/ 100489 w 3533775"/>
                  <a:gd name="connsiteY35" fmla="*/ 266224 h 752475"/>
                  <a:gd name="connsiteX36" fmla="*/ 96679 w 3533775"/>
                  <a:gd name="connsiteY36" fmla="*/ 240506 h 752475"/>
                  <a:gd name="connsiteX37" fmla="*/ 67151 w 3533775"/>
                  <a:gd name="connsiteY37" fmla="*/ 240506 h 752475"/>
                  <a:gd name="connsiteX38" fmla="*/ 67151 w 3533775"/>
                  <a:gd name="connsiteY38" fmla="*/ 270034 h 752475"/>
                  <a:gd name="connsiteX39" fmla="*/ 92869 w 3533775"/>
                  <a:gd name="connsiteY39" fmla="*/ 273844 h 752475"/>
                  <a:gd name="connsiteX40" fmla="*/ 206216 w 3533775"/>
                  <a:gd name="connsiteY40" fmla="*/ 387191 h 752475"/>
                  <a:gd name="connsiteX41" fmla="*/ 1015841 w 3533775"/>
                  <a:gd name="connsiteY41" fmla="*/ 387191 h 752475"/>
                  <a:gd name="connsiteX42" fmla="*/ 1130141 w 3533775"/>
                  <a:gd name="connsiteY42" fmla="*/ 502444 h 752475"/>
                  <a:gd name="connsiteX43" fmla="*/ 786289 w 3533775"/>
                  <a:gd name="connsiteY43" fmla="*/ 502444 h 752475"/>
                  <a:gd name="connsiteX44" fmla="*/ 766286 w 3533775"/>
                  <a:gd name="connsiteY44" fmla="*/ 487204 h 752475"/>
                  <a:gd name="connsiteX45" fmla="*/ 745331 w 3533775"/>
                  <a:gd name="connsiteY45" fmla="*/ 508159 h 752475"/>
                  <a:gd name="connsiteX46" fmla="*/ 766286 w 3533775"/>
                  <a:gd name="connsiteY46" fmla="*/ 529114 h 752475"/>
                  <a:gd name="connsiteX47" fmla="*/ 786289 w 3533775"/>
                  <a:gd name="connsiteY47" fmla="*/ 513874 h 752475"/>
                  <a:gd name="connsiteX48" fmla="*/ 1274921 w 3533775"/>
                  <a:gd name="connsiteY48" fmla="*/ 513874 h 752475"/>
                  <a:gd name="connsiteX49" fmla="*/ 1623536 w 3533775"/>
                  <a:gd name="connsiteY49" fmla="*/ 165259 h 752475"/>
                  <a:gd name="connsiteX50" fmla="*/ 2174081 w 3533775"/>
                  <a:gd name="connsiteY50" fmla="*/ 165259 h 752475"/>
                  <a:gd name="connsiteX51" fmla="*/ 2268379 w 3533775"/>
                  <a:gd name="connsiteY51" fmla="*/ 259556 h 752475"/>
                  <a:gd name="connsiteX52" fmla="*/ 1756886 w 3533775"/>
                  <a:gd name="connsiteY52" fmla="*/ 259556 h 752475"/>
                  <a:gd name="connsiteX53" fmla="*/ 1392079 w 3533775"/>
                  <a:gd name="connsiteY53" fmla="*/ 624364 h 752475"/>
                  <a:gd name="connsiteX54" fmla="*/ 48101 w 3533775"/>
                  <a:gd name="connsiteY54" fmla="*/ 624364 h 752475"/>
                  <a:gd name="connsiteX55" fmla="*/ 28099 w 3533775"/>
                  <a:gd name="connsiteY55" fmla="*/ 609124 h 752475"/>
                  <a:gd name="connsiteX56" fmla="*/ 7144 w 3533775"/>
                  <a:gd name="connsiteY56" fmla="*/ 630079 h 752475"/>
                  <a:gd name="connsiteX57" fmla="*/ 28099 w 3533775"/>
                  <a:gd name="connsiteY57" fmla="*/ 651034 h 752475"/>
                  <a:gd name="connsiteX58" fmla="*/ 48101 w 3533775"/>
                  <a:gd name="connsiteY58" fmla="*/ 635794 h 752475"/>
                  <a:gd name="connsiteX59" fmla="*/ 903446 w 3533775"/>
                  <a:gd name="connsiteY59" fmla="*/ 635794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3533775" h="752475">
                    <a:moveTo>
                      <a:pt x="903446" y="634841"/>
                    </a:moveTo>
                    <a:lnTo>
                      <a:pt x="812006" y="727234"/>
                    </a:lnTo>
                    <a:lnTo>
                      <a:pt x="281464" y="727234"/>
                    </a:lnTo>
                    <a:cubicBezTo>
                      <a:pt x="278606" y="718661"/>
                      <a:pt x="270986" y="711994"/>
                      <a:pt x="261461" y="711994"/>
                    </a:cubicBezTo>
                    <a:cubicBezTo>
                      <a:pt x="250031" y="711994"/>
                      <a:pt x="240506" y="721519"/>
                      <a:pt x="240506" y="732949"/>
                    </a:cubicBezTo>
                    <a:cubicBezTo>
                      <a:pt x="240506" y="744379"/>
                      <a:pt x="250031" y="753904"/>
                      <a:pt x="261461" y="753904"/>
                    </a:cubicBezTo>
                    <a:cubicBezTo>
                      <a:pt x="270986" y="753904"/>
                      <a:pt x="279559" y="747236"/>
                      <a:pt x="281464" y="738664"/>
                    </a:cubicBezTo>
                    <a:lnTo>
                      <a:pt x="815816" y="738664"/>
                    </a:lnTo>
                    <a:lnTo>
                      <a:pt x="918686" y="635794"/>
                    </a:lnTo>
                    <a:lnTo>
                      <a:pt x="917734" y="634841"/>
                    </a:lnTo>
                    <a:lnTo>
                      <a:pt x="1395889" y="634841"/>
                    </a:lnTo>
                    <a:lnTo>
                      <a:pt x="1591151" y="439579"/>
                    </a:lnTo>
                    <a:lnTo>
                      <a:pt x="1852136" y="439579"/>
                    </a:lnTo>
                    <a:lnTo>
                      <a:pt x="1947386" y="534829"/>
                    </a:lnTo>
                    <a:cubicBezTo>
                      <a:pt x="1942624" y="542449"/>
                      <a:pt x="1943576" y="552926"/>
                      <a:pt x="1951196" y="560546"/>
                    </a:cubicBezTo>
                    <a:cubicBezTo>
                      <a:pt x="1959769" y="569119"/>
                      <a:pt x="1973104" y="569119"/>
                      <a:pt x="1980724" y="560546"/>
                    </a:cubicBezTo>
                    <a:cubicBezTo>
                      <a:pt x="1989296" y="551974"/>
                      <a:pt x="1989296" y="538639"/>
                      <a:pt x="1980724" y="531019"/>
                    </a:cubicBezTo>
                    <a:cubicBezTo>
                      <a:pt x="1974056" y="524351"/>
                      <a:pt x="1963579" y="523399"/>
                      <a:pt x="1955006" y="527209"/>
                    </a:cubicBezTo>
                    <a:lnTo>
                      <a:pt x="1856899" y="429101"/>
                    </a:lnTo>
                    <a:lnTo>
                      <a:pt x="1602581" y="429101"/>
                    </a:lnTo>
                    <a:lnTo>
                      <a:pt x="1760696" y="270986"/>
                    </a:lnTo>
                    <a:lnTo>
                      <a:pt x="2718911" y="270986"/>
                    </a:lnTo>
                    <a:lnTo>
                      <a:pt x="2971324" y="18574"/>
                    </a:lnTo>
                    <a:lnTo>
                      <a:pt x="3528536" y="18574"/>
                    </a:lnTo>
                    <a:lnTo>
                      <a:pt x="3528536" y="7144"/>
                    </a:lnTo>
                    <a:lnTo>
                      <a:pt x="2966561" y="7144"/>
                    </a:lnTo>
                    <a:lnTo>
                      <a:pt x="2714149" y="259556"/>
                    </a:lnTo>
                    <a:lnTo>
                      <a:pt x="2282666" y="259556"/>
                    </a:lnTo>
                    <a:lnTo>
                      <a:pt x="2282666" y="259556"/>
                    </a:lnTo>
                    <a:lnTo>
                      <a:pt x="2177891" y="153829"/>
                    </a:lnTo>
                    <a:lnTo>
                      <a:pt x="1617821" y="153829"/>
                    </a:lnTo>
                    <a:lnTo>
                      <a:pt x="1270159" y="502444"/>
                    </a:lnTo>
                    <a:lnTo>
                      <a:pt x="1146334" y="502444"/>
                    </a:lnTo>
                    <a:lnTo>
                      <a:pt x="1020604" y="376714"/>
                    </a:lnTo>
                    <a:lnTo>
                      <a:pt x="210979" y="376714"/>
                    </a:lnTo>
                    <a:lnTo>
                      <a:pt x="100489" y="266224"/>
                    </a:lnTo>
                    <a:cubicBezTo>
                      <a:pt x="105251" y="258604"/>
                      <a:pt x="104299" y="248126"/>
                      <a:pt x="96679" y="240506"/>
                    </a:cubicBezTo>
                    <a:cubicBezTo>
                      <a:pt x="88106" y="231934"/>
                      <a:pt x="74771" y="231934"/>
                      <a:pt x="67151" y="240506"/>
                    </a:cubicBezTo>
                    <a:cubicBezTo>
                      <a:pt x="58579" y="249079"/>
                      <a:pt x="58579" y="262414"/>
                      <a:pt x="67151" y="270034"/>
                    </a:cubicBezTo>
                    <a:cubicBezTo>
                      <a:pt x="73819" y="276701"/>
                      <a:pt x="84296" y="277654"/>
                      <a:pt x="92869" y="273844"/>
                    </a:cubicBezTo>
                    <a:lnTo>
                      <a:pt x="206216" y="387191"/>
                    </a:lnTo>
                    <a:lnTo>
                      <a:pt x="1015841" y="387191"/>
                    </a:lnTo>
                    <a:lnTo>
                      <a:pt x="1130141" y="502444"/>
                    </a:lnTo>
                    <a:lnTo>
                      <a:pt x="786289" y="502444"/>
                    </a:lnTo>
                    <a:cubicBezTo>
                      <a:pt x="783431" y="493871"/>
                      <a:pt x="775811" y="487204"/>
                      <a:pt x="766286" y="487204"/>
                    </a:cubicBezTo>
                    <a:cubicBezTo>
                      <a:pt x="754856" y="487204"/>
                      <a:pt x="745331" y="496729"/>
                      <a:pt x="745331" y="508159"/>
                    </a:cubicBezTo>
                    <a:cubicBezTo>
                      <a:pt x="745331" y="519589"/>
                      <a:pt x="754856" y="529114"/>
                      <a:pt x="766286" y="529114"/>
                    </a:cubicBezTo>
                    <a:cubicBezTo>
                      <a:pt x="775811" y="529114"/>
                      <a:pt x="784384" y="522446"/>
                      <a:pt x="786289" y="513874"/>
                    </a:cubicBezTo>
                    <a:lnTo>
                      <a:pt x="1274921" y="513874"/>
                    </a:lnTo>
                    <a:lnTo>
                      <a:pt x="1623536" y="165259"/>
                    </a:lnTo>
                    <a:lnTo>
                      <a:pt x="2174081" y="165259"/>
                    </a:lnTo>
                    <a:lnTo>
                      <a:pt x="2268379" y="259556"/>
                    </a:lnTo>
                    <a:lnTo>
                      <a:pt x="1756886" y="259556"/>
                    </a:lnTo>
                    <a:lnTo>
                      <a:pt x="1392079" y="624364"/>
                    </a:lnTo>
                    <a:lnTo>
                      <a:pt x="48101" y="624364"/>
                    </a:lnTo>
                    <a:cubicBezTo>
                      <a:pt x="45244" y="615791"/>
                      <a:pt x="37624" y="609124"/>
                      <a:pt x="28099" y="609124"/>
                    </a:cubicBezTo>
                    <a:cubicBezTo>
                      <a:pt x="16669" y="609124"/>
                      <a:pt x="7144" y="618649"/>
                      <a:pt x="7144" y="630079"/>
                    </a:cubicBezTo>
                    <a:cubicBezTo>
                      <a:pt x="7144" y="641509"/>
                      <a:pt x="16669" y="651034"/>
                      <a:pt x="28099" y="651034"/>
                    </a:cubicBezTo>
                    <a:cubicBezTo>
                      <a:pt x="37624" y="651034"/>
                      <a:pt x="46196" y="644366"/>
                      <a:pt x="48101" y="635794"/>
                    </a:cubicBezTo>
                    <a:lnTo>
                      <a:pt x="903446" y="63579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="" xmlns:a16="http://schemas.microsoft.com/office/drawing/2014/main" id="{475A5F7C-EAB1-4B94-B467-7E40E073BD6E}"/>
                  </a:ext>
                </a:extLst>
              </p:cNvPr>
              <p:cNvSpPr/>
              <p:nvPr/>
            </p:nvSpPr>
            <p:spPr>
              <a:xfrm>
                <a:off x="7588427" y="1653250"/>
                <a:ext cx="4210050" cy="1152525"/>
              </a:xfrm>
              <a:custGeom>
                <a:avLst/>
                <a:gdLst>
                  <a:gd name="connsiteX0" fmla="*/ 37624 w 4210050"/>
                  <a:gd name="connsiteY0" fmla="*/ 1153954 h 1152525"/>
                  <a:gd name="connsiteX1" fmla="*/ 15716 w 4210050"/>
                  <a:gd name="connsiteY1" fmla="*/ 1145381 h 1152525"/>
                  <a:gd name="connsiteX2" fmla="*/ 7144 w 4210050"/>
                  <a:gd name="connsiteY2" fmla="*/ 1123474 h 1152525"/>
                  <a:gd name="connsiteX3" fmla="*/ 16669 w 4210050"/>
                  <a:gd name="connsiteY3" fmla="*/ 1101566 h 1152525"/>
                  <a:gd name="connsiteX4" fmla="*/ 38576 w 4210050"/>
                  <a:gd name="connsiteY4" fmla="*/ 1092994 h 1152525"/>
                  <a:gd name="connsiteX5" fmla="*/ 47149 w 4210050"/>
                  <a:gd name="connsiteY5" fmla="*/ 1093946 h 1152525"/>
                  <a:gd name="connsiteX6" fmla="*/ 185261 w 4210050"/>
                  <a:gd name="connsiteY6" fmla="*/ 955834 h 1152525"/>
                  <a:gd name="connsiteX7" fmla="*/ 1015841 w 4210050"/>
                  <a:gd name="connsiteY7" fmla="*/ 955834 h 1152525"/>
                  <a:gd name="connsiteX8" fmla="*/ 1182529 w 4210050"/>
                  <a:gd name="connsiteY8" fmla="*/ 789146 h 1152525"/>
                  <a:gd name="connsiteX9" fmla="*/ 524351 w 4210050"/>
                  <a:gd name="connsiteY9" fmla="*/ 789146 h 1152525"/>
                  <a:gd name="connsiteX10" fmla="*/ 455771 w 4210050"/>
                  <a:gd name="connsiteY10" fmla="*/ 720566 h 1152525"/>
                  <a:gd name="connsiteX11" fmla="*/ 447199 w 4210050"/>
                  <a:gd name="connsiteY11" fmla="*/ 721519 h 1152525"/>
                  <a:gd name="connsiteX12" fmla="*/ 425291 w 4210050"/>
                  <a:gd name="connsiteY12" fmla="*/ 712946 h 1152525"/>
                  <a:gd name="connsiteX13" fmla="*/ 416719 w 4210050"/>
                  <a:gd name="connsiteY13" fmla="*/ 691039 h 1152525"/>
                  <a:gd name="connsiteX14" fmla="*/ 425291 w 4210050"/>
                  <a:gd name="connsiteY14" fmla="*/ 669131 h 1152525"/>
                  <a:gd name="connsiteX15" fmla="*/ 447199 w 4210050"/>
                  <a:gd name="connsiteY15" fmla="*/ 660559 h 1152525"/>
                  <a:gd name="connsiteX16" fmla="*/ 469106 w 4210050"/>
                  <a:gd name="connsiteY16" fmla="*/ 669131 h 1152525"/>
                  <a:gd name="connsiteX17" fmla="*/ 476726 w 4210050"/>
                  <a:gd name="connsiteY17" fmla="*/ 698659 h 1152525"/>
                  <a:gd name="connsiteX18" fmla="*/ 536734 w 4210050"/>
                  <a:gd name="connsiteY18" fmla="*/ 758666 h 1152525"/>
                  <a:gd name="connsiteX19" fmla="*/ 1423511 w 4210050"/>
                  <a:gd name="connsiteY19" fmla="*/ 758666 h 1152525"/>
                  <a:gd name="connsiteX20" fmla="*/ 1546384 w 4210050"/>
                  <a:gd name="connsiteY20" fmla="*/ 881539 h 1152525"/>
                  <a:gd name="connsiteX21" fmla="*/ 1890236 w 4210050"/>
                  <a:gd name="connsiteY21" fmla="*/ 881539 h 1152525"/>
                  <a:gd name="connsiteX22" fmla="*/ 1800701 w 4210050"/>
                  <a:gd name="connsiteY22" fmla="*/ 792004 h 1152525"/>
                  <a:gd name="connsiteX23" fmla="*/ 1578769 w 4210050"/>
                  <a:gd name="connsiteY23" fmla="*/ 792004 h 1152525"/>
                  <a:gd name="connsiteX24" fmla="*/ 1552099 w 4210050"/>
                  <a:gd name="connsiteY24" fmla="*/ 807244 h 1152525"/>
                  <a:gd name="connsiteX25" fmla="*/ 1521619 w 4210050"/>
                  <a:gd name="connsiteY25" fmla="*/ 776764 h 1152525"/>
                  <a:gd name="connsiteX26" fmla="*/ 1552099 w 4210050"/>
                  <a:gd name="connsiteY26" fmla="*/ 746284 h 1152525"/>
                  <a:gd name="connsiteX27" fmla="*/ 1578769 w 4210050"/>
                  <a:gd name="connsiteY27" fmla="*/ 761524 h 1152525"/>
                  <a:gd name="connsiteX28" fmla="*/ 1813084 w 4210050"/>
                  <a:gd name="connsiteY28" fmla="*/ 761524 h 1152525"/>
                  <a:gd name="connsiteX29" fmla="*/ 1932146 w 4210050"/>
                  <a:gd name="connsiteY29" fmla="*/ 880586 h 1152525"/>
                  <a:gd name="connsiteX30" fmla="*/ 2062639 w 4210050"/>
                  <a:gd name="connsiteY30" fmla="*/ 880586 h 1152525"/>
                  <a:gd name="connsiteX31" fmla="*/ 2237899 w 4210050"/>
                  <a:gd name="connsiteY31" fmla="*/ 705326 h 1152525"/>
                  <a:gd name="connsiteX32" fmla="*/ 2118836 w 4210050"/>
                  <a:gd name="connsiteY32" fmla="*/ 705326 h 1152525"/>
                  <a:gd name="connsiteX33" fmla="*/ 2095024 w 4210050"/>
                  <a:gd name="connsiteY33" fmla="*/ 729139 h 1152525"/>
                  <a:gd name="connsiteX34" fmla="*/ 2087404 w 4210050"/>
                  <a:gd name="connsiteY34" fmla="*/ 758666 h 1152525"/>
                  <a:gd name="connsiteX35" fmla="*/ 2065496 w 4210050"/>
                  <a:gd name="connsiteY35" fmla="*/ 767239 h 1152525"/>
                  <a:gd name="connsiteX36" fmla="*/ 2043589 w 4210050"/>
                  <a:gd name="connsiteY36" fmla="*/ 758666 h 1152525"/>
                  <a:gd name="connsiteX37" fmla="*/ 2035016 w 4210050"/>
                  <a:gd name="connsiteY37" fmla="*/ 736759 h 1152525"/>
                  <a:gd name="connsiteX38" fmla="*/ 2043589 w 4210050"/>
                  <a:gd name="connsiteY38" fmla="*/ 714851 h 1152525"/>
                  <a:gd name="connsiteX39" fmla="*/ 2065496 w 4210050"/>
                  <a:gd name="connsiteY39" fmla="*/ 706279 h 1152525"/>
                  <a:gd name="connsiteX40" fmla="*/ 2074069 w 4210050"/>
                  <a:gd name="connsiteY40" fmla="*/ 707231 h 1152525"/>
                  <a:gd name="connsiteX41" fmla="*/ 2107406 w 4210050"/>
                  <a:gd name="connsiteY41" fmla="*/ 673894 h 1152525"/>
                  <a:gd name="connsiteX42" fmla="*/ 2380774 w 4210050"/>
                  <a:gd name="connsiteY42" fmla="*/ 673894 h 1152525"/>
                  <a:gd name="connsiteX43" fmla="*/ 2480786 w 4210050"/>
                  <a:gd name="connsiteY43" fmla="*/ 573881 h 1152525"/>
                  <a:gd name="connsiteX44" fmla="*/ 2959894 w 4210050"/>
                  <a:gd name="connsiteY44" fmla="*/ 573881 h 1152525"/>
                  <a:gd name="connsiteX45" fmla="*/ 3093244 w 4210050"/>
                  <a:gd name="connsiteY45" fmla="*/ 440531 h 1152525"/>
                  <a:gd name="connsiteX46" fmla="*/ 3409474 w 4210050"/>
                  <a:gd name="connsiteY46" fmla="*/ 440531 h 1152525"/>
                  <a:gd name="connsiteX47" fmla="*/ 3698081 w 4210050"/>
                  <a:gd name="connsiteY47" fmla="*/ 151924 h 1152525"/>
                  <a:gd name="connsiteX48" fmla="*/ 3527584 w 4210050"/>
                  <a:gd name="connsiteY48" fmla="*/ 151924 h 1152525"/>
                  <a:gd name="connsiteX49" fmla="*/ 3337084 w 4210050"/>
                  <a:gd name="connsiteY49" fmla="*/ 342424 h 1152525"/>
                  <a:gd name="connsiteX50" fmla="*/ 3170396 w 4210050"/>
                  <a:gd name="connsiteY50" fmla="*/ 342424 h 1152525"/>
                  <a:gd name="connsiteX51" fmla="*/ 3143726 w 4210050"/>
                  <a:gd name="connsiteY51" fmla="*/ 357664 h 1152525"/>
                  <a:gd name="connsiteX52" fmla="*/ 3113246 w 4210050"/>
                  <a:gd name="connsiteY52" fmla="*/ 327184 h 1152525"/>
                  <a:gd name="connsiteX53" fmla="*/ 3143726 w 4210050"/>
                  <a:gd name="connsiteY53" fmla="*/ 296704 h 1152525"/>
                  <a:gd name="connsiteX54" fmla="*/ 3170396 w 4210050"/>
                  <a:gd name="connsiteY54" fmla="*/ 311944 h 1152525"/>
                  <a:gd name="connsiteX55" fmla="*/ 3323749 w 4210050"/>
                  <a:gd name="connsiteY55" fmla="*/ 311944 h 1152525"/>
                  <a:gd name="connsiteX56" fmla="*/ 3514249 w 4210050"/>
                  <a:gd name="connsiteY56" fmla="*/ 121444 h 1152525"/>
                  <a:gd name="connsiteX57" fmla="*/ 3727609 w 4210050"/>
                  <a:gd name="connsiteY57" fmla="*/ 121444 h 1152525"/>
                  <a:gd name="connsiteX58" fmla="*/ 3841909 w 4210050"/>
                  <a:gd name="connsiteY58" fmla="*/ 7144 h 1152525"/>
                  <a:gd name="connsiteX59" fmla="*/ 4072414 w 4210050"/>
                  <a:gd name="connsiteY59" fmla="*/ 7144 h 1152525"/>
                  <a:gd name="connsiteX60" fmla="*/ 4172426 w 4210050"/>
                  <a:gd name="connsiteY60" fmla="*/ 107156 h 1152525"/>
                  <a:gd name="connsiteX61" fmla="*/ 4180999 w 4210050"/>
                  <a:gd name="connsiteY61" fmla="*/ 106204 h 1152525"/>
                  <a:gd name="connsiteX62" fmla="*/ 4202906 w 4210050"/>
                  <a:gd name="connsiteY62" fmla="*/ 114776 h 1152525"/>
                  <a:gd name="connsiteX63" fmla="*/ 4211479 w 4210050"/>
                  <a:gd name="connsiteY63" fmla="*/ 136684 h 1152525"/>
                  <a:gd name="connsiteX64" fmla="*/ 4202906 w 4210050"/>
                  <a:gd name="connsiteY64" fmla="*/ 158591 h 1152525"/>
                  <a:gd name="connsiteX65" fmla="*/ 4180999 w 4210050"/>
                  <a:gd name="connsiteY65" fmla="*/ 167164 h 1152525"/>
                  <a:gd name="connsiteX66" fmla="*/ 4159091 w 4210050"/>
                  <a:gd name="connsiteY66" fmla="*/ 158591 h 1152525"/>
                  <a:gd name="connsiteX67" fmla="*/ 4151471 w 4210050"/>
                  <a:gd name="connsiteY67" fmla="*/ 129064 h 1152525"/>
                  <a:gd name="connsiteX68" fmla="*/ 4060984 w 4210050"/>
                  <a:gd name="connsiteY68" fmla="*/ 38576 h 1152525"/>
                  <a:gd name="connsiteX69" fmla="*/ 3856196 w 4210050"/>
                  <a:gd name="connsiteY69" fmla="*/ 38576 h 1152525"/>
                  <a:gd name="connsiteX70" fmla="*/ 3422809 w 4210050"/>
                  <a:gd name="connsiteY70" fmla="*/ 471964 h 1152525"/>
                  <a:gd name="connsiteX71" fmla="*/ 3104674 w 4210050"/>
                  <a:gd name="connsiteY71" fmla="*/ 471964 h 1152525"/>
                  <a:gd name="connsiteX72" fmla="*/ 2767489 w 4210050"/>
                  <a:gd name="connsiteY72" fmla="*/ 809149 h 1152525"/>
                  <a:gd name="connsiteX73" fmla="*/ 2343626 w 4210050"/>
                  <a:gd name="connsiteY73" fmla="*/ 809149 h 1152525"/>
                  <a:gd name="connsiteX74" fmla="*/ 2316956 w 4210050"/>
                  <a:gd name="connsiteY74" fmla="*/ 824389 h 1152525"/>
                  <a:gd name="connsiteX75" fmla="*/ 2286476 w 4210050"/>
                  <a:gd name="connsiteY75" fmla="*/ 793909 h 1152525"/>
                  <a:gd name="connsiteX76" fmla="*/ 2316956 w 4210050"/>
                  <a:gd name="connsiteY76" fmla="*/ 763429 h 1152525"/>
                  <a:gd name="connsiteX77" fmla="*/ 2343626 w 4210050"/>
                  <a:gd name="connsiteY77" fmla="*/ 778669 h 1152525"/>
                  <a:gd name="connsiteX78" fmla="*/ 2755106 w 4210050"/>
                  <a:gd name="connsiteY78" fmla="*/ 778669 h 1152525"/>
                  <a:gd name="connsiteX79" fmla="*/ 2928461 w 4210050"/>
                  <a:gd name="connsiteY79" fmla="*/ 605314 h 1152525"/>
                  <a:gd name="connsiteX80" fmla="*/ 2492216 w 4210050"/>
                  <a:gd name="connsiteY80" fmla="*/ 605314 h 1152525"/>
                  <a:gd name="connsiteX81" fmla="*/ 2392204 w 4210050"/>
                  <a:gd name="connsiteY81" fmla="*/ 705326 h 1152525"/>
                  <a:gd name="connsiteX82" fmla="*/ 2279809 w 4210050"/>
                  <a:gd name="connsiteY82" fmla="*/ 705326 h 1152525"/>
                  <a:gd name="connsiteX83" fmla="*/ 2075021 w 4210050"/>
                  <a:gd name="connsiteY83" fmla="*/ 910114 h 1152525"/>
                  <a:gd name="connsiteX84" fmla="*/ 1533049 w 4210050"/>
                  <a:gd name="connsiteY84" fmla="*/ 910114 h 1152525"/>
                  <a:gd name="connsiteX85" fmla="*/ 1410176 w 4210050"/>
                  <a:gd name="connsiteY85" fmla="*/ 787241 h 1152525"/>
                  <a:gd name="connsiteX86" fmla="*/ 1222534 w 4210050"/>
                  <a:gd name="connsiteY86" fmla="*/ 787241 h 1152525"/>
                  <a:gd name="connsiteX87" fmla="*/ 1026319 w 4210050"/>
                  <a:gd name="connsiteY87" fmla="*/ 983456 h 1152525"/>
                  <a:gd name="connsiteX88" fmla="*/ 195739 w 4210050"/>
                  <a:gd name="connsiteY88" fmla="*/ 983456 h 1152525"/>
                  <a:gd name="connsiteX89" fmla="*/ 67151 w 4210050"/>
                  <a:gd name="connsiteY89" fmla="*/ 1114901 h 1152525"/>
                  <a:gd name="connsiteX90" fmla="*/ 59531 w 4210050"/>
                  <a:gd name="connsiteY90" fmla="*/ 1144429 h 1152525"/>
                  <a:gd name="connsiteX91" fmla="*/ 37624 w 4210050"/>
                  <a:gd name="connsiteY91" fmla="*/ 1153954 h 1152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4210050" h="1152525">
                    <a:moveTo>
                      <a:pt x="37624" y="1153954"/>
                    </a:moveTo>
                    <a:cubicBezTo>
                      <a:pt x="29051" y="1153954"/>
                      <a:pt x="21431" y="1151096"/>
                      <a:pt x="15716" y="1145381"/>
                    </a:cubicBezTo>
                    <a:cubicBezTo>
                      <a:pt x="10001" y="1139666"/>
                      <a:pt x="7144" y="1132046"/>
                      <a:pt x="7144" y="1123474"/>
                    </a:cubicBezTo>
                    <a:cubicBezTo>
                      <a:pt x="7144" y="1114901"/>
                      <a:pt x="10001" y="1107281"/>
                      <a:pt x="16669" y="1101566"/>
                    </a:cubicBezTo>
                    <a:cubicBezTo>
                      <a:pt x="22384" y="1095851"/>
                      <a:pt x="30004" y="1092994"/>
                      <a:pt x="38576" y="1092994"/>
                    </a:cubicBezTo>
                    <a:cubicBezTo>
                      <a:pt x="41434" y="1092994"/>
                      <a:pt x="44291" y="1092994"/>
                      <a:pt x="47149" y="1093946"/>
                    </a:cubicBezTo>
                    <a:lnTo>
                      <a:pt x="185261" y="955834"/>
                    </a:lnTo>
                    <a:lnTo>
                      <a:pt x="1015841" y="955834"/>
                    </a:lnTo>
                    <a:lnTo>
                      <a:pt x="1182529" y="789146"/>
                    </a:lnTo>
                    <a:lnTo>
                      <a:pt x="524351" y="789146"/>
                    </a:lnTo>
                    <a:lnTo>
                      <a:pt x="455771" y="720566"/>
                    </a:lnTo>
                    <a:cubicBezTo>
                      <a:pt x="452914" y="721519"/>
                      <a:pt x="450056" y="721519"/>
                      <a:pt x="447199" y="721519"/>
                    </a:cubicBezTo>
                    <a:cubicBezTo>
                      <a:pt x="438626" y="721519"/>
                      <a:pt x="431006" y="718661"/>
                      <a:pt x="425291" y="712946"/>
                    </a:cubicBezTo>
                    <a:cubicBezTo>
                      <a:pt x="419576" y="707231"/>
                      <a:pt x="416719" y="699611"/>
                      <a:pt x="416719" y="691039"/>
                    </a:cubicBezTo>
                    <a:cubicBezTo>
                      <a:pt x="416719" y="682466"/>
                      <a:pt x="419576" y="674846"/>
                      <a:pt x="425291" y="669131"/>
                    </a:cubicBezTo>
                    <a:cubicBezTo>
                      <a:pt x="431006" y="663416"/>
                      <a:pt x="438626" y="660559"/>
                      <a:pt x="447199" y="660559"/>
                    </a:cubicBezTo>
                    <a:cubicBezTo>
                      <a:pt x="455771" y="660559"/>
                      <a:pt x="463391" y="663416"/>
                      <a:pt x="469106" y="669131"/>
                    </a:cubicBezTo>
                    <a:cubicBezTo>
                      <a:pt x="476726" y="676751"/>
                      <a:pt x="479584" y="688181"/>
                      <a:pt x="476726" y="698659"/>
                    </a:cubicBezTo>
                    <a:lnTo>
                      <a:pt x="536734" y="758666"/>
                    </a:lnTo>
                    <a:lnTo>
                      <a:pt x="1423511" y="758666"/>
                    </a:lnTo>
                    <a:lnTo>
                      <a:pt x="1546384" y="881539"/>
                    </a:lnTo>
                    <a:lnTo>
                      <a:pt x="1890236" y="881539"/>
                    </a:lnTo>
                    <a:lnTo>
                      <a:pt x="1800701" y="792004"/>
                    </a:lnTo>
                    <a:lnTo>
                      <a:pt x="1578769" y="792004"/>
                    </a:lnTo>
                    <a:cubicBezTo>
                      <a:pt x="1573054" y="801529"/>
                      <a:pt x="1563529" y="807244"/>
                      <a:pt x="1552099" y="807244"/>
                    </a:cubicBezTo>
                    <a:cubicBezTo>
                      <a:pt x="1534954" y="807244"/>
                      <a:pt x="1521619" y="793909"/>
                      <a:pt x="1521619" y="776764"/>
                    </a:cubicBezTo>
                    <a:cubicBezTo>
                      <a:pt x="1521619" y="759619"/>
                      <a:pt x="1534954" y="746284"/>
                      <a:pt x="1552099" y="746284"/>
                    </a:cubicBezTo>
                    <a:cubicBezTo>
                      <a:pt x="1563529" y="746284"/>
                      <a:pt x="1573054" y="751999"/>
                      <a:pt x="1578769" y="761524"/>
                    </a:cubicBezTo>
                    <a:lnTo>
                      <a:pt x="1813084" y="761524"/>
                    </a:lnTo>
                    <a:lnTo>
                      <a:pt x="1932146" y="880586"/>
                    </a:lnTo>
                    <a:lnTo>
                      <a:pt x="2062639" y="880586"/>
                    </a:lnTo>
                    <a:lnTo>
                      <a:pt x="2237899" y="705326"/>
                    </a:lnTo>
                    <a:lnTo>
                      <a:pt x="2118836" y="705326"/>
                    </a:lnTo>
                    <a:lnTo>
                      <a:pt x="2095024" y="729139"/>
                    </a:lnTo>
                    <a:cubicBezTo>
                      <a:pt x="2097881" y="739616"/>
                      <a:pt x="2095024" y="751046"/>
                      <a:pt x="2087404" y="758666"/>
                    </a:cubicBezTo>
                    <a:cubicBezTo>
                      <a:pt x="2081689" y="764381"/>
                      <a:pt x="2074069" y="767239"/>
                      <a:pt x="2065496" y="767239"/>
                    </a:cubicBezTo>
                    <a:cubicBezTo>
                      <a:pt x="2056924" y="767239"/>
                      <a:pt x="2049304" y="764381"/>
                      <a:pt x="2043589" y="758666"/>
                    </a:cubicBezTo>
                    <a:cubicBezTo>
                      <a:pt x="2037874" y="752951"/>
                      <a:pt x="2035016" y="745331"/>
                      <a:pt x="2035016" y="736759"/>
                    </a:cubicBezTo>
                    <a:cubicBezTo>
                      <a:pt x="2035016" y="728186"/>
                      <a:pt x="2037874" y="720566"/>
                      <a:pt x="2043589" y="714851"/>
                    </a:cubicBezTo>
                    <a:cubicBezTo>
                      <a:pt x="2049304" y="709136"/>
                      <a:pt x="2056924" y="706279"/>
                      <a:pt x="2065496" y="706279"/>
                    </a:cubicBezTo>
                    <a:cubicBezTo>
                      <a:pt x="2068354" y="706279"/>
                      <a:pt x="2071211" y="706279"/>
                      <a:pt x="2074069" y="707231"/>
                    </a:cubicBezTo>
                    <a:lnTo>
                      <a:pt x="2107406" y="673894"/>
                    </a:lnTo>
                    <a:lnTo>
                      <a:pt x="2380774" y="673894"/>
                    </a:lnTo>
                    <a:lnTo>
                      <a:pt x="2480786" y="573881"/>
                    </a:lnTo>
                    <a:lnTo>
                      <a:pt x="2959894" y="573881"/>
                    </a:lnTo>
                    <a:lnTo>
                      <a:pt x="3093244" y="440531"/>
                    </a:lnTo>
                    <a:lnTo>
                      <a:pt x="3409474" y="440531"/>
                    </a:lnTo>
                    <a:lnTo>
                      <a:pt x="3698081" y="151924"/>
                    </a:lnTo>
                    <a:lnTo>
                      <a:pt x="3527584" y="151924"/>
                    </a:lnTo>
                    <a:lnTo>
                      <a:pt x="3337084" y="342424"/>
                    </a:lnTo>
                    <a:lnTo>
                      <a:pt x="3170396" y="342424"/>
                    </a:lnTo>
                    <a:cubicBezTo>
                      <a:pt x="3164681" y="351949"/>
                      <a:pt x="3155156" y="357664"/>
                      <a:pt x="3143726" y="357664"/>
                    </a:cubicBezTo>
                    <a:cubicBezTo>
                      <a:pt x="3126581" y="357664"/>
                      <a:pt x="3113246" y="344329"/>
                      <a:pt x="3113246" y="327184"/>
                    </a:cubicBezTo>
                    <a:cubicBezTo>
                      <a:pt x="3113246" y="310039"/>
                      <a:pt x="3126581" y="296704"/>
                      <a:pt x="3143726" y="296704"/>
                    </a:cubicBezTo>
                    <a:cubicBezTo>
                      <a:pt x="3155156" y="296704"/>
                      <a:pt x="3164681" y="302419"/>
                      <a:pt x="3170396" y="311944"/>
                    </a:cubicBezTo>
                    <a:lnTo>
                      <a:pt x="3323749" y="311944"/>
                    </a:lnTo>
                    <a:lnTo>
                      <a:pt x="3514249" y="121444"/>
                    </a:lnTo>
                    <a:lnTo>
                      <a:pt x="3727609" y="121444"/>
                    </a:lnTo>
                    <a:lnTo>
                      <a:pt x="3841909" y="7144"/>
                    </a:lnTo>
                    <a:lnTo>
                      <a:pt x="4072414" y="7144"/>
                    </a:lnTo>
                    <a:lnTo>
                      <a:pt x="4172426" y="107156"/>
                    </a:lnTo>
                    <a:cubicBezTo>
                      <a:pt x="4175284" y="106204"/>
                      <a:pt x="4178141" y="106204"/>
                      <a:pt x="4180999" y="106204"/>
                    </a:cubicBezTo>
                    <a:cubicBezTo>
                      <a:pt x="4189571" y="106204"/>
                      <a:pt x="4197192" y="109061"/>
                      <a:pt x="4202906" y="114776"/>
                    </a:cubicBezTo>
                    <a:cubicBezTo>
                      <a:pt x="4208621" y="120491"/>
                      <a:pt x="4211479" y="128111"/>
                      <a:pt x="4211479" y="136684"/>
                    </a:cubicBezTo>
                    <a:cubicBezTo>
                      <a:pt x="4211479" y="145256"/>
                      <a:pt x="4208621" y="152876"/>
                      <a:pt x="4202906" y="158591"/>
                    </a:cubicBezTo>
                    <a:cubicBezTo>
                      <a:pt x="4197192" y="164306"/>
                      <a:pt x="4189571" y="167164"/>
                      <a:pt x="4180999" y="167164"/>
                    </a:cubicBezTo>
                    <a:cubicBezTo>
                      <a:pt x="4172426" y="167164"/>
                      <a:pt x="4164806" y="164306"/>
                      <a:pt x="4159091" y="158591"/>
                    </a:cubicBezTo>
                    <a:cubicBezTo>
                      <a:pt x="4151471" y="150971"/>
                      <a:pt x="4148614" y="139541"/>
                      <a:pt x="4151471" y="129064"/>
                    </a:cubicBezTo>
                    <a:lnTo>
                      <a:pt x="4060984" y="38576"/>
                    </a:lnTo>
                    <a:lnTo>
                      <a:pt x="3856196" y="38576"/>
                    </a:lnTo>
                    <a:lnTo>
                      <a:pt x="3422809" y="471964"/>
                    </a:lnTo>
                    <a:lnTo>
                      <a:pt x="3104674" y="471964"/>
                    </a:lnTo>
                    <a:lnTo>
                      <a:pt x="2767489" y="809149"/>
                    </a:lnTo>
                    <a:lnTo>
                      <a:pt x="2343626" y="809149"/>
                    </a:lnTo>
                    <a:cubicBezTo>
                      <a:pt x="2337911" y="818674"/>
                      <a:pt x="2328386" y="824389"/>
                      <a:pt x="2316956" y="824389"/>
                    </a:cubicBezTo>
                    <a:cubicBezTo>
                      <a:pt x="2299811" y="824389"/>
                      <a:pt x="2286476" y="811054"/>
                      <a:pt x="2286476" y="793909"/>
                    </a:cubicBezTo>
                    <a:cubicBezTo>
                      <a:pt x="2286476" y="776764"/>
                      <a:pt x="2299811" y="763429"/>
                      <a:pt x="2316956" y="763429"/>
                    </a:cubicBezTo>
                    <a:cubicBezTo>
                      <a:pt x="2328386" y="763429"/>
                      <a:pt x="2337911" y="769144"/>
                      <a:pt x="2343626" y="778669"/>
                    </a:cubicBezTo>
                    <a:lnTo>
                      <a:pt x="2755106" y="778669"/>
                    </a:lnTo>
                    <a:lnTo>
                      <a:pt x="2928461" y="605314"/>
                    </a:lnTo>
                    <a:lnTo>
                      <a:pt x="2492216" y="605314"/>
                    </a:lnTo>
                    <a:lnTo>
                      <a:pt x="2392204" y="705326"/>
                    </a:lnTo>
                    <a:lnTo>
                      <a:pt x="2279809" y="705326"/>
                    </a:lnTo>
                    <a:lnTo>
                      <a:pt x="2075021" y="910114"/>
                    </a:lnTo>
                    <a:lnTo>
                      <a:pt x="1533049" y="910114"/>
                    </a:lnTo>
                    <a:lnTo>
                      <a:pt x="1410176" y="787241"/>
                    </a:lnTo>
                    <a:lnTo>
                      <a:pt x="1222534" y="787241"/>
                    </a:lnTo>
                    <a:lnTo>
                      <a:pt x="1026319" y="983456"/>
                    </a:lnTo>
                    <a:lnTo>
                      <a:pt x="195739" y="983456"/>
                    </a:lnTo>
                    <a:lnTo>
                      <a:pt x="67151" y="1114901"/>
                    </a:lnTo>
                    <a:cubicBezTo>
                      <a:pt x="70009" y="1125379"/>
                      <a:pt x="67151" y="1136809"/>
                      <a:pt x="59531" y="1144429"/>
                    </a:cubicBezTo>
                    <a:cubicBezTo>
                      <a:pt x="52864" y="1150144"/>
                      <a:pt x="45244" y="1153954"/>
                      <a:pt x="37624" y="11539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="" xmlns:a16="http://schemas.microsoft.com/office/drawing/2014/main" id="{588CC3B2-437A-46FC-BF4E-9FB61FE4973A}"/>
                  </a:ext>
                </a:extLst>
              </p:cNvPr>
              <p:cNvSpPr/>
              <p:nvPr/>
            </p:nvSpPr>
            <p:spPr>
              <a:xfrm>
                <a:off x="7596285" y="1665632"/>
                <a:ext cx="4200525" cy="1133475"/>
              </a:xfrm>
              <a:custGeom>
                <a:avLst/>
                <a:gdLst>
                  <a:gd name="connsiteX0" fmla="*/ 4187428 w 4200525"/>
                  <a:gd name="connsiteY0" fmla="*/ 111919 h 1133475"/>
                  <a:gd name="connsiteX1" fmla="*/ 4161711 w 4200525"/>
                  <a:gd name="connsiteY1" fmla="*/ 108109 h 1133475"/>
                  <a:gd name="connsiteX2" fmla="*/ 4060746 w 4200525"/>
                  <a:gd name="connsiteY2" fmla="*/ 7144 h 1133475"/>
                  <a:gd name="connsiteX3" fmla="*/ 3838813 w 4200525"/>
                  <a:gd name="connsiteY3" fmla="*/ 7144 h 1133475"/>
                  <a:gd name="connsiteX4" fmla="*/ 3724513 w 4200525"/>
                  <a:gd name="connsiteY4" fmla="*/ 121444 h 1133475"/>
                  <a:gd name="connsiteX5" fmla="*/ 3511153 w 4200525"/>
                  <a:gd name="connsiteY5" fmla="*/ 121444 h 1133475"/>
                  <a:gd name="connsiteX6" fmla="*/ 3320653 w 4200525"/>
                  <a:gd name="connsiteY6" fmla="*/ 311944 h 1133475"/>
                  <a:gd name="connsiteX7" fmla="*/ 3155871 w 4200525"/>
                  <a:gd name="connsiteY7" fmla="*/ 311944 h 1133475"/>
                  <a:gd name="connsiteX8" fmla="*/ 3135868 w 4200525"/>
                  <a:gd name="connsiteY8" fmla="*/ 296704 h 1133475"/>
                  <a:gd name="connsiteX9" fmla="*/ 3114913 w 4200525"/>
                  <a:gd name="connsiteY9" fmla="*/ 317659 h 1133475"/>
                  <a:gd name="connsiteX10" fmla="*/ 3135868 w 4200525"/>
                  <a:gd name="connsiteY10" fmla="*/ 338614 h 1133475"/>
                  <a:gd name="connsiteX11" fmla="*/ 3155871 w 4200525"/>
                  <a:gd name="connsiteY11" fmla="*/ 323374 h 1133475"/>
                  <a:gd name="connsiteX12" fmla="*/ 3325416 w 4200525"/>
                  <a:gd name="connsiteY12" fmla="*/ 323374 h 1133475"/>
                  <a:gd name="connsiteX13" fmla="*/ 3515916 w 4200525"/>
                  <a:gd name="connsiteY13" fmla="*/ 132874 h 1133475"/>
                  <a:gd name="connsiteX14" fmla="*/ 3713083 w 4200525"/>
                  <a:gd name="connsiteY14" fmla="*/ 132874 h 1133475"/>
                  <a:gd name="connsiteX15" fmla="*/ 3405426 w 4200525"/>
                  <a:gd name="connsiteY15" fmla="*/ 440531 h 1133475"/>
                  <a:gd name="connsiteX16" fmla="*/ 3089196 w 4200525"/>
                  <a:gd name="connsiteY16" fmla="*/ 440531 h 1133475"/>
                  <a:gd name="connsiteX17" fmla="*/ 2955846 w 4200525"/>
                  <a:gd name="connsiteY17" fmla="*/ 573881 h 1133475"/>
                  <a:gd name="connsiteX18" fmla="*/ 2476738 w 4200525"/>
                  <a:gd name="connsiteY18" fmla="*/ 573881 h 1133475"/>
                  <a:gd name="connsiteX19" fmla="*/ 2376726 w 4200525"/>
                  <a:gd name="connsiteY19" fmla="*/ 673894 h 1133475"/>
                  <a:gd name="connsiteX20" fmla="*/ 2102406 w 4200525"/>
                  <a:gd name="connsiteY20" fmla="*/ 673894 h 1133475"/>
                  <a:gd name="connsiteX21" fmla="*/ 2067163 w 4200525"/>
                  <a:gd name="connsiteY21" fmla="*/ 709136 h 1133475"/>
                  <a:gd name="connsiteX22" fmla="*/ 2041446 w 4200525"/>
                  <a:gd name="connsiteY22" fmla="*/ 712946 h 1133475"/>
                  <a:gd name="connsiteX23" fmla="*/ 2041446 w 4200525"/>
                  <a:gd name="connsiteY23" fmla="*/ 742474 h 1133475"/>
                  <a:gd name="connsiteX24" fmla="*/ 2070973 w 4200525"/>
                  <a:gd name="connsiteY24" fmla="*/ 742474 h 1133475"/>
                  <a:gd name="connsiteX25" fmla="*/ 2074783 w 4200525"/>
                  <a:gd name="connsiteY25" fmla="*/ 716756 h 1133475"/>
                  <a:gd name="connsiteX26" fmla="*/ 2106216 w 4200525"/>
                  <a:gd name="connsiteY26" fmla="*/ 685324 h 1133475"/>
                  <a:gd name="connsiteX27" fmla="*/ 2251948 w 4200525"/>
                  <a:gd name="connsiteY27" fmla="*/ 685324 h 1133475"/>
                  <a:gd name="connsiteX28" fmla="*/ 2058591 w 4200525"/>
                  <a:gd name="connsiteY28" fmla="*/ 878681 h 1133475"/>
                  <a:gd name="connsiteX29" fmla="*/ 1920478 w 4200525"/>
                  <a:gd name="connsiteY29" fmla="*/ 878681 h 1133475"/>
                  <a:gd name="connsiteX30" fmla="*/ 1801416 w 4200525"/>
                  <a:gd name="connsiteY30" fmla="*/ 759619 h 1133475"/>
                  <a:gd name="connsiteX31" fmla="*/ 1564243 w 4200525"/>
                  <a:gd name="connsiteY31" fmla="*/ 759619 h 1133475"/>
                  <a:gd name="connsiteX32" fmla="*/ 1544241 w 4200525"/>
                  <a:gd name="connsiteY32" fmla="*/ 744379 h 1133475"/>
                  <a:gd name="connsiteX33" fmla="*/ 1523286 w 4200525"/>
                  <a:gd name="connsiteY33" fmla="*/ 765334 h 1133475"/>
                  <a:gd name="connsiteX34" fmla="*/ 1544241 w 4200525"/>
                  <a:gd name="connsiteY34" fmla="*/ 786289 h 1133475"/>
                  <a:gd name="connsiteX35" fmla="*/ 1564243 w 4200525"/>
                  <a:gd name="connsiteY35" fmla="*/ 771049 h 1133475"/>
                  <a:gd name="connsiteX36" fmla="*/ 1796653 w 4200525"/>
                  <a:gd name="connsiteY36" fmla="*/ 771049 h 1133475"/>
                  <a:gd name="connsiteX37" fmla="*/ 1905238 w 4200525"/>
                  <a:gd name="connsiteY37" fmla="*/ 879634 h 1133475"/>
                  <a:gd name="connsiteX38" fmla="*/ 1533763 w 4200525"/>
                  <a:gd name="connsiteY38" fmla="*/ 879634 h 1133475"/>
                  <a:gd name="connsiteX39" fmla="*/ 1410891 w 4200525"/>
                  <a:gd name="connsiteY39" fmla="*/ 755809 h 1133475"/>
                  <a:gd name="connsiteX40" fmla="*/ 525066 w 4200525"/>
                  <a:gd name="connsiteY40" fmla="*/ 755809 h 1133475"/>
                  <a:gd name="connsiteX41" fmla="*/ 458391 w 4200525"/>
                  <a:gd name="connsiteY41" fmla="*/ 689134 h 1133475"/>
                  <a:gd name="connsiteX42" fmla="*/ 454581 w 4200525"/>
                  <a:gd name="connsiteY42" fmla="*/ 663416 h 1133475"/>
                  <a:gd name="connsiteX43" fmla="*/ 425053 w 4200525"/>
                  <a:gd name="connsiteY43" fmla="*/ 663416 h 1133475"/>
                  <a:gd name="connsiteX44" fmla="*/ 425053 w 4200525"/>
                  <a:gd name="connsiteY44" fmla="*/ 692944 h 1133475"/>
                  <a:gd name="connsiteX45" fmla="*/ 450771 w 4200525"/>
                  <a:gd name="connsiteY45" fmla="*/ 696754 h 1133475"/>
                  <a:gd name="connsiteX46" fmla="*/ 521256 w 4200525"/>
                  <a:gd name="connsiteY46" fmla="*/ 767239 h 1133475"/>
                  <a:gd name="connsiteX47" fmla="*/ 1195626 w 4200525"/>
                  <a:gd name="connsiteY47" fmla="*/ 767239 h 1133475"/>
                  <a:gd name="connsiteX48" fmla="*/ 1009888 w 4200525"/>
                  <a:gd name="connsiteY48" fmla="*/ 952976 h 1133475"/>
                  <a:gd name="connsiteX49" fmla="*/ 179308 w 4200525"/>
                  <a:gd name="connsiteY49" fmla="*/ 952976 h 1133475"/>
                  <a:gd name="connsiteX50" fmla="*/ 39291 w 4200525"/>
                  <a:gd name="connsiteY50" fmla="*/ 1092041 h 1133475"/>
                  <a:gd name="connsiteX51" fmla="*/ 13573 w 4200525"/>
                  <a:gd name="connsiteY51" fmla="*/ 1095851 h 1133475"/>
                  <a:gd name="connsiteX52" fmla="*/ 13573 w 4200525"/>
                  <a:gd name="connsiteY52" fmla="*/ 1125379 h 1133475"/>
                  <a:gd name="connsiteX53" fmla="*/ 43101 w 4200525"/>
                  <a:gd name="connsiteY53" fmla="*/ 1125379 h 1133475"/>
                  <a:gd name="connsiteX54" fmla="*/ 46911 w 4200525"/>
                  <a:gd name="connsiteY54" fmla="*/ 1099661 h 1133475"/>
                  <a:gd name="connsiteX55" fmla="*/ 183118 w 4200525"/>
                  <a:gd name="connsiteY55" fmla="*/ 963454 h 1133475"/>
                  <a:gd name="connsiteX56" fmla="*/ 1013698 w 4200525"/>
                  <a:gd name="connsiteY56" fmla="*/ 963454 h 1133475"/>
                  <a:gd name="connsiteX57" fmla="*/ 1209913 w 4200525"/>
                  <a:gd name="connsiteY57" fmla="*/ 767239 h 1133475"/>
                  <a:gd name="connsiteX58" fmla="*/ 1405176 w 4200525"/>
                  <a:gd name="connsiteY58" fmla="*/ 767239 h 1133475"/>
                  <a:gd name="connsiteX59" fmla="*/ 1528048 w 4200525"/>
                  <a:gd name="connsiteY59" fmla="*/ 890111 h 1133475"/>
                  <a:gd name="connsiteX60" fmla="*/ 2062401 w 4200525"/>
                  <a:gd name="connsiteY60" fmla="*/ 890111 h 1133475"/>
                  <a:gd name="connsiteX61" fmla="*/ 2267188 w 4200525"/>
                  <a:gd name="connsiteY61" fmla="*/ 685324 h 1133475"/>
                  <a:gd name="connsiteX62" fmla="*/ 2379583 w 4200525"/>
                  <a:gd name="connsiteY62" fmla="*/ 685324 h 1133475"/>
                  <a:gd name="connsiteX63" fmla="*/ 2479596 w 4200525"/>
                  <a:gd name="connsiteY63" fmla="*/ 585311 h 1133475"/>
                  <a:gd name="connsiteX64" fmla="*/ 2944416 w 4200525"/>
                  <a:gd name="connsiteY64" fmla="*/ 585311 h 1133475"/>
                  <a:gd name="connsiteX65" fmla="*/ 2752011 w 4200525"/>
                  <a:gd name="connsiteY65" fmla="*/ 777716 h 1133475"/>
                  <a:gd name="connsiteX66" fmla="*/ 2330053 w 4200525"/>
                  <a:gd name="connsiteY66" fmla="*/ 777716 h 1133475"/>
                  <a:gd name="connsiteX67" fmla="*/ 2310051 w 4200525"/>
                  <a:gd name="connsiteY67" fmla="*/ 762476 h 1133475"/>
                  <a:gd name="connsiteX68" fmla="*/ 2289096 w 4200525"/>
                  <a:gd name="connsiteY68" fmla="*/ 783431 h 1133475"/>
                  <a:gd name="connsiteX69" fmla="*/ 2310051 w 4200525"/>
                  <a:gd name="connsiteY69" fmla="*/ 804386 h 1133475"/>
                  <a:gd name="connsiteX70" fmla="*/ 2330053 w 4200525"/>
                  <a:gd name="connsiteY70" fmla="*/ 789146 h 1133475"/>
                  <a:gd name="connsiteX71" fmla="*/ 2756773 w 4200525"/>
                  <a:gd name="connsiteY71" fmla="*/ 789146 h 1133475"/>
                  <a:gd name="connsiteX72" fmla="*/ 3093958 w 4200525"/>
                  <a:gd name="connsiteY72" fmla="*/ 451961 h 1133475"/>
                  <a:gd name="connsiteX73" fmla="*/ 3410188 w 4200525"/>
                  <a:gd name="connsiteY73" fmla="*/ 451961 h 1133475"/>
                  <a:gd name="connsiteX74" fmla="*/ 3843576 w 4200525"/>
                  <a:gd name="connsiteY74" fmla="*/ 18574 h 1133475"/>
                  <a:gd name="connsiteX75" fmla="*/ 4056936 w 4200525"/>
                  <a:gd name="connsiteY75" fmla="*/ 18574 h 1133475"/>
                  <a:gd name="connsiteX76" fmla="*/ 4154091 w 4200525"/>
                  <a:gd name="connsiteY76" fmla="*/ 116681 h 1133475"/>
                  <a:gd name="connsiteX77" fmla="*/ 4157901 w 4200525"/>
                  <a:gd name="connsiteY77" fmla="*/ 142399 h 1133475"/>
                  <a:gd name="connsiteX78" fmla="*/ 4187428 w 4200525"/>
                  <a:gd name="connsiteY78" fmla="*/ 142399 h 1133475"/>
                  <a:gd name="connsiteX79" fmla="*/ 4187428 w 4200525"/>
                  <a:gd name="connsiteY79" fmla="*/ 111919 h 1133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200525" h="1133475">
                    <a:moveTo>
                      <a:pt x="4187428" y="111919"/>
                    </a:moveTo>
                    <a:cubicBezTo>
                      <a:pt x="4180761" y="105251"/>
                      <a:pt x="4170283" y="104299"/>
                      <a:pt x="4161711" y="108109"/>
                    </a:cubicBezTo>
                    <a:lnTo>
                      <a:pt x="4060746" y="7144"/>
                    </a:lnTo>
                    <a:lnTo>
                      <a:pt x="3838813" y="7144"/>
                    </a:lnTo>
                    <a:lnTo>
                      <a:pt x="3724513" y="121444"/>
                    </a:lnTo>
                    <a:lnTo>
                      <a:pt x="3511153" y="121444"/>
                    </a:lnTo>
                    <a:lnTo>
                      <a:pt x="3320653" y="311944"/>
                    </a:lnTo>
                    <a:lnTo>
                      <a:pt x="3155871" y="311944"/>
                    </a:lnTo>
                    <a:cubicBezTo>
                      <a:pt x="3153013" y="303371"/>
                      <a:pt x="3145393" y="296704"/>
                      <a:pt x="3135868" y="296704"/>
                    </a:cubicBezTo>
                    <a:cubicBezTo>
                      <a:pt x="3124438" y="296704"/>
                      <a:pt x="3114913" y="306229"/>
                      <a:pt x="3114913" y="317659"/>
                    </a:cubicBezTo>
                    <a:cubicBezTo>
                      <a:pt x="3114913" y="329089"/>
                      <a:pt x="3124438" y="338614"/>
                      <a:pt x="3135868" y="338614"/>
                    </a:cubicBezTo>
                    <a:cubicBezTo>
                      <a:pt x="3145393" y="338614"/>
                      <a:pt x="3153966" y="331946"/>
                      <a:pt x="3155871" y="323374"/>
                    </a:cubicBezTo>
                    <a:lnTo>
                      <a:pt x="3325416" y="323374"/>
                    </a:lnTo>
                    <a:lnTo>
                      <a:pt x="3515916" y="132874"/>
                    </a:lnTo>
                    <a:lnTo>
                      <a:pt x="3713083" y="132874"/>
                    </a:lnTo>
                    <a:lnTo>
                      <a:pt x="3405426" y="440531"/>
                    </a:lnTo>
                    <a:lnTo>
                      <a:pt x="3089196" y="440531"/>
                    </a:lnTo>
                    <a:lnTo>
                      <a:pt x="2955846" y="573881"/>
                    </a:lnTo>
                    <a:lnTo>
                      <a:pt x="2476738" y="573881"/>
                    </a:lnTo>
                    <a:lnTo>
                      <a:pt x="2376726" y="673894"/>
                    </a:lnTo>
                    <a:lnTo>
                      <a:pt x="2102406" y="673894"/>
                    </a:lnTo>
                    <a:lnTo>
                      <a:pt x="2067163" y="709136"/>
                    </a:lnTo>
                    <a:cubicBezTo>
                      <a:pt x="2059543" y="704374"/>
                      <a:pt x="2049066" y="705326"/>
                      <a:pt x="2041446" y="712946"/>
                    </a:cubicBezTo>
                    <a:cubicBezTo>
                      <a:pt x="2032873" y="721519"/>
                      <a:pt x="2032873" y="734854"/>
                      <a:pt x="2041446" y="742474"/>
                    </a:cubicBezTo>
                    <a:cubicBezTo>
                      <a:pt x="2050018" y="751046"/>
                      <a:pt x="2063353" y="751046"/>
                      <a:pt x="2070973" y="742474"/>
                    </a:cubicBezTo>
                    <a:cubicBezTo>
                      <a:pt x="2077641" y="735806"/>
                      <a:pt x="2078593" y="725329"/>
                      <a:pt x="2074783" y="716756"/>
                    </a:cubicBezTo>
                    <a:lnTo>
                      <a:pt x="2106216" y="685324"/>
                    </a:lnTo>
                    <a:lnTo>
                      <a:pt x="2251948" y="685324"/>
                    </a:lnTo>
                    <a:lnTo>
                      <a:pt x="2058591" y="878681"/>
                    </a:lnTo>
                    <a:lnTo>
                      <a:pt x="1920478" y="878681"/>
                    </a:lnTo>
                    <a:lnTo>
                      <a:pt x="1801416" y="759619"/>
                    </a:lnTo>
                    <a:lnTo>
                      <a:pt x="1564243" y="759619"/>
                    </a:lnTo>
                    <a:cubicBezTo>
                      <a:pt x="1561386" y="751046"/>
                      <a:pt x="1553766" y="744379"/>
                      <a:pt x="1544241" y="744379"/>
                    </a:cubicBezTo>
                    <a:cubicBezTo>
                      <a:pt x="1532811" y="744379"/>
                      <a:pt x="1523286" y="753904"/>
                      <a:pt x="1523286" y="765334"/>
                    </a:cubicBezTo>
                    <a:cubicBezTo>
                      <a:pt x="1523286" y="776764"/>
                      <a:pt x="1532811" y="786289"/>
                      <a:pt x="1544241" y="786289"/>
                    </a:cubicBezTo>
                    <a:cubicBezTo>
                      <a:pt x="1553766" y="786289"/>
                      <a:pt x="1562338" y="779621"/>
                      <a:pt x="1564243" y="771049"/>
                    </a:cubicBezTo>
                    <a:lnTo>
                      <a:pt x="1796653" y="771049"/>
                    </a:lnTo>
                    <a:lnTo>
                      <a:pt x="1905238" y="879634"/>
                    </a:lnTo>
                    <a:lnTo>
                      <a:pt x="1533763" y="879634"/>
                    </a:lnTo>
                    <a:lnTo>
                      <a:pt x="1410891" y="755809"/>
                    </a:lnTo>
                    <a:lnTo>
                      <a:pt x="525066" y="755809"/>
                    </a:lnTo>
                    <a:lnTo>
                      <a:pt x="458391" y="689134"/>
                    </a:lnTo>
                    <a:cubicBezTo>
                      <a:pt x="463153" y="681514"/>
                      <a:pt x="462201" y="671036"/>
                      <a:pt x="454581" y="663416"/>
                    </a:cubicBezTo>
                    <a:cubicBezTo>
                      <a:pt x="446008" y="654844"/>
                      <a:pt x="432673" y="654844"/>
                      <a:pt x="425053" y="663416"/>
                    </a:cubicBezTo>
                    <a:cubicBezTo>
                      <a:pt x="416481" y="671989"/>
                      <a:pt x="416481" y="685324"/>
                      <a:pt x="425053" y="692944"/>
                    </a:cubicBezTo>
                    <a:cubicBezTo>
                      <a:pt x="431721" y="699611"/>
                      <a:pt x="442198" y="700564"/>
                      <a:pt x="450771" y="696754"/>
                    </a:cubicBezTo>
                    <a:lnTo>
                      <a:pt x="521256" y="767239"/>
                    </a:lnTo>
                    <a:lnTo>
                      <a:pt x="1195626" y="767239"/>
                    </a:lnTo>
                    <a:lnTo>
                      <a:pt x="1009888" y="952976"/>
                    </a:lnTo>
                    <a:lnTo>
                      <a:pt x="179308" y="952976"/>
                    </a:lnTo>
                    <a:lnTo>
                      <a:pt x="39291" y="1092041"/>
                    </a:lnTo>
                    <a:cubicBezTo>
                      <a:pt x="31671" y="1087279"/>
                      <a:pt x="21193" y="1088231"/>
                      <a:pt x="13573" y="1095851"/>
                    </a:cubicBezTo>
                    <a:cubicBezTo>
                      <a:pt x="5001" y="1104424"/>
                      <a:pt x="5001" y="1117759"/>
                      <a:pt x="13573" y="1125379"/>
                    </a:cubicBezTo>
                    <a:cubicBezTo>
                      <a:pt x="22146" y="1133951"/>
                      <a:pt x="35481" y="1133951"/>
                      <a:pt x="43101" y="1125379"/>
                    </a:cubicBezTo>
                    <a:cubicBezTo>
                      <a:pt x="49768" y="1118711"/>
                      <a:pt x="50721" y="1108234"/>
                      <a:pt x="46911" y="1099661"/>
                    </a:cubicBezTo>
                    <a:lnTo>
                      <a:pt x="183118" y="963454"/>
                    </a:lnTo>
                    <a:lnTo>
                      <a:pt x="1013698" y="963454"/>
                    </a:lnTo>
                    <a:lnTo>
                      <a:pt x="1209913" y="767239"/>
                    </a:lnTo>
                    <a:lnTo>
                      <a:pt x="1405176" y="767239"/>
                    </a:lnTo>
                    <a:lnTo>
                      <a:pt x="1528048" y="890111"/>
                    </a:lnTo>
                    <a:lnTo>
                      <a:pt x="2062401" y="890111"/>
                    </a:lnTo>
                    <a:lnTo>
                      <a:pt x="2267188" y="685324"/>
                    </a:lnTo>
                    <a:lnTo>
                      <a:pt x="2379583" y="685324"/>
                    </a:lnTo>
                    <a:lnTo>
                      <a:pt x="2479596" y="585311"/>
                    </a:lnTo>
                    <a:lnTo>
                      <a:pt x="2944416" y="585311"/>
                    </a:lnTo>
                    <a:lnTo>
                      <a:pt x="2752011" y="777716"/>
                    </a:lnTo>
                    <a:lnTo>
                      <a:pt x="2330053" y="777716"/>
                    </a:lnTo>
                    <a:cubicBezTo>
                      <a:pt x="2327196" y="769144"/>
                      <a:pt x="2319576" y="762476"/>
                      <a:pt x="2310051" y="762476"/>
                    </a:cubicBezTo>
                    <a:cubicBezTo>
                      <a:pt x="2298621" y="762476"/>
                      <a:pt x="2289096" y="772001"/>
                      <a:pt x="2289096" y="783431"/>
                    </a:cubicBezTo>
                    <a:cubicBezTo>
                      <a:pt x="2289096" y="794861"/>
                      <a:pt x="2298621" y="804386"/>
                      <a:pt x="2310051" y="804386"/>
                    </a:cubicBezTo>
                    <a:cubicBezTo>
                      <a:pt x="2319576" y="804386"/>
                      <a:pt x="2328148" y="797719"/>
                      <a:pt x="2330053" y="789146"/>
                    </a:cubicBezTo>
                    <a:lnTo>
                      <a:pt x="2756773" y="789146"/>
                    </a:lnTo>
                    <a:lnTo>
                      <a:pt x="3093958" y="451961"/>
                    </a:lnTo>
                    <a:lnTo>
                      <a:pt x="3410188" y="451961"/>
                    </a:lnTo>
                    <a:lnTo>
                      <a:pt x="3843576" y="18574"/>
                    </a:lnTo>
                    <a:lnTo>
                      <a:pt x="4056936" y="18574"/>
                    </a:lnTo>
                    <a:lnTo>
                      <a:pt x="4154091" y="116681"/>
                    </a:lnTo>
                    <a:cubicBezTo>
                      <a:pt x="4149328" y="124301"/>
                      <a:pt x="4150281" y="134779"/>
                      <a:pt x="4157901" y="142399"/>
                    </a:cubicBezTo>
                    <a:cubicBezTo>
                      <a:pt x="4166473" y="150971"/>
                      <a:pt x="4179808" y="150971"/>
                      <a:pt x="4187428" y="142399"/>
                    </a:cubicBezTo>
                    <a:cubicBezTo>
                      <a:pt x="4196001" y="133826"/>
                      <a:pt x="4196001" y="120491"/>
                      <a:pt x="4187428" y="1119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23" name="Graphic 166">
              <a:extLst>
                <a:ext uri="{FF2B5EF4-FFF2-40B4-BE49-F238E27FC236}">
                  <a16:creationId xmlns="" xmlns:a16="http://schemas.microsoft.com/office/drawing/2014/main" id="{F395EF3D-BCFF-4BDA-A136-F3ED3193C979}"/>
                </a:ext>
              </a:extLst>
            </p:cNvPr>
            <p:cNvGrpSpPr/>
            <p:nvPr/>
          </p:nvGrpSpPr>
          <p:grpSpPr>
            <a:xfrm>
              <a:off x="4054049" y="5011904"/>
              <a:ext cx="2667773" cy="560516"/>
              <a:chOff x="4305300" y="3052762"/>
              <a:chExt cx="3581400" cy="752475"/>
            </a:xfrm>
            <a:grpFill/>
          </p:grpSpPr>
          <p:sp>
            <p:nvSpPr>
              <p:cNvPr id="152" name="Freeform: Shape 151">
                <a:extLst>
                  <a:ext uri="{FF2B5EF4-FFF2-40B4-BE49-F238E27FC236}">
                    <a16:creationId xmlns="" xmlns:a16="http://schemas.microsoft.com/office/drawing/2014/main" id="{090CE62D-4354-4DA9-8B3D-ADB230BBCE65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="" xmlns:a16="http://schemas.microsoft.com/office/drawing/2014/main" id="{DE406C90-0CD1-4539-B84B-AAEF11219B1F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="" xmlns:a16="http://schemas.microsoft.com/office/drawing/2014/main" id="{38A614C4-57FF-4D59-B082-3DE73F78FBCF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="" xmlns:a16="http://schemas.microsoft.com/office/drawing/2014/main" id="{B97D19A5-209D-458C-B2CE-A9B96792D2D1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="" xmlns:a16="http://schemas.microsoft.com/office/drawing/2014/main" id="{9C778A36-9280-4E18-87A5-C28A322B9F1E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="" xmlns:a16="http://schemas.microsoft.com/office/drawing/2014/main" id="{1C30A4CA-403E-4D76-99C6-A2460E109FEE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="" xmlns:a16="http://schemas.microsoft.com/office/drawing/2014/main" id="{3D6A0DE6-8215-44CE-858E-554564A3DBAD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="" xmlns:a16="http://schemas.microsoft.com/office/drawing/2014/main" id="{443681FF-EAB2-40D4-ABBB-348FA45228B7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="" xmlns:a16="http://schemas.microsoft.com/office/drawing/2014/main" id="{559C4C46-1F53-4756-B0C3-28A9C2C5231B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="" xmlns:a16="http://schemas.microsoft.com/office/drawing/2014/main" id="{E01D6716-8E57-4D4B-BF98-02539AEDEE2B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="" xmlns:a16="http://schemas.microsoft.com/office/drawing/2014/main" id="{09F97FBC-5636-4ADD-A2AE-A4EBBA06EA88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="" xmlns:a16="http://schemas.microsoft.com/office/drawing/2014/main" id="{44076DDC-7E6F-48CF-8606-FB9B9304D1E9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="" xmlns:a16="http://schemas.microsoft.com/office/drawing/2014/main" id="{FA21E20B-BA80-44E2-BAD4-D7074C7EE4B0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="" xmlns:a16="http://schemas.microsoft.com/office/drawing/2014/main" id="{B4C7D4B5-B4AA-4AA9-BD57-7D8D8F221349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="" xmlns:a16="http://schemas.microsoft.com/office/drawing/2014/main" id="{B00AF39C-D107-404C-A81D-C80709F4A833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="" xmlns:a16="http://schemas.microsoft.com/office/drawing/2014/main" id="{2C86537A-A636-4F9B-A44B-F82BF4DBFD1C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="" xmlns:a16="http://schemas.microsoft.com/office/drawing/2014/main" id="{4268C19B-7D5C-4751-9E7F-1EF92882C0EF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="" xmlns:a16="http://schemas.microsoft.com/office/drawing/2014/main" id="{1CDF8655-1534-4557-AB56-575CDACF01BF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="" xmlns:a16="http://schemas.microsoft.com/office/drawing/2014/main" id="{73B7697A-913B-4B31-8445-898BFEBE1C7E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="" xmlns:a16="http://schemas.microsoft.com/office/drawing/2014/main" id="{71031A19-1A7C-4901-966B-5346553B35C1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24" name="Graphic 3">
              <a:extLst>
                <a:ext uri="{FF2B5EF4-FFF2-40B4-BE49-F238E27FC236}">
                  <a16:creationId xmlns="" xmlns:a16="http://schemas.microsoft.com/office/drawing/2014/main" id="{A11F8951-D580-4389-8CEC-94BFFE8B462E}"/>
                </a:ext>
              </a:extLst>
            </p:cNvPr>
            <p:cNvGrpSpPr/>
            <p:nvPr/>
          </p:nvGrpSpPr>
          <p:grpSpPr>
            <a:xfrm>
              <a:off x="4386205" y="2166705"/>
              <a:ext cx="2891731" cy="3429727"/>
              <a:chOff x="5276850" y="2457450"/>
              <a:chExt cx="1638300" cy="1943100"/>
            </a:xfrm>
            <a:grpFill/>
          </p:grpSpPr>
          <p:sp>
            <p:nvSpPr>
              <p:cNvPr id="25" name="Freeform: Shape 24">
                <a:extLst>
                  <a:ext uri="{FF2B5EF4-FFF2-40B4-BE49-F238E27FC236}">
                    <a16:creationId xmlns="" xmlns:a16="http://schemas.microsoft.com/office/drawing/2014/main" id="{6652FEE1-5D21-4162-850A-023CFB4ABDFA}"/>
                  </a:ext>
                </a:extLst>
              </p:cNvPr>
              <p:cNvSpPr/>
              <p:nvPr/>
            </p:nvSpPr>
            <p:spPr>
              <a:xfrm>
                <a:off x="6101239" y="2703671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8574" y="22384"/>
                      <a:pt x="22384" y="18574"/>
                      <a:pt x="22384" y="14764"/>
                    </a:cubicBezTo>
                    <a:cubicBezTo>
                      <a:pt x="22384" y="10954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9526"/>
                      <a:pt x="10954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="" xmlns:a16="http://schemas.microsoft.com/office/drawing/2014/main" id="{721A7032-4210-4948-8AA7-82671C232F79}"/>
                  </a:ext>
                </a:extLst>
              </p:cNvPr>
              <p:cNvSpPr/>
              <p:nvPr/>
            </p:nvSpPr>
            <p:spPr>
              <a:xfrm>
                <a:off x="5951696" y="2877026"/>
                <a:ext cx="38100" cy="38100"/>
              </a:xfrm>
              <a:custGeom>
                <a:avLst/>
                <a:gdLst>
                  <a:gd name="connsiteX0" fmla="*/ 19526 w 38100"/>
                  <a:gd name="connsiteY0" fmla="*/ 31909 h 38100"/>
                  <a:gd name="connsiteX1" fmla="*/ 31909 w 38100"/>
                  <a:gd name="connsiteY1" fmla="*/ 19526 h 38100"/>
                  <a:gd name="connsiteX2" fmla="*/ 19526 w 38100"/>
                  <a:gd name="connsiteY2" fmla="*/ 7144 h 38100"/>
                  <a:gd name="connsiteX3" fmla="*/ 7144 w 38100"/>
                  <a:gd name="connsiteY3" fmla="*/ 19526 h 38100"/>
                  <a:gd name="connsiteX4" fmla="*/ 19526 w 38100"/>
                  <a:gd name="connsiteY4" fmla="*/ 3190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9526" y="31909"/>
                    </a:moveTo>
                    <a:cubicBezTo>
                      <a:pt x="26194" y="31909"/>
                      <a:pt x="31909" y="26194"/>
                      <a:pt x="31909" y="19526"/>
                    </a:cubicBez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1906" y="31909"/>
                      <a:pt x="19526" y="319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="" xmlns:a16="http://schemas.microsoft.com/office/drawing/2014/main" id="{8FADED69-6170-4C5E-80CE-3C1F5E0125EA}"/>
                  </a:ext>
                </a:extLst>
              </p:cNvPr>
              <p:cNvSpPr/>
              <p:nvPr/>
            </p:nvSpPr>
            <p:spPr>
              <a:xfrm>
                <a:off x="5698331" y="3973354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18574 h 19050"/>
                  <a:gd name="connsiteX2" fmla="*/ 7144 w 19050"/>
                  <a:gd name="connsiteY2" fmla="*/ 12859 h 19050"/>
                  <a:gd name="connsiteX3" fmla="*/ 12859 w 19050"/>
                  <a:gd name="connsiteY3" fmla="*/ 714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6015"/>
                      <a:pt x="16015" y="18574"/>
                      <a:pt x="12859" y="18574"/>
                    </a:cubicBezTo>
                    <a:cubicBezTo>
                      <a:pt x="9702" y="18574"/>
                      <a:pt x="7144" y="16015"/>
                      <a:pt x="7144" y="12859"/>
                    </a:cubicBezTo>
                    <a:cubicBezTo>
                      <a:pt x="7144" y="9702"/>
                      <a:pt x="9702" y="7144"/>
                      <a:pt x="12859" y="7144"/>
                    </a:cubicBezTo>
                    <a:cubicBezTo>
                      <a:pt x="16015" y="7144"/>
                      <a:pt x="18574" y="9702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="" xmlns:a16="http://schemas.microsoft.com/office/drawing/2014/main" id="{804C4903-4291-4B86-AEBD-DBB246FAE01D}"/>
                  </a:ext>
                </a:extLst>
              </p:cNvPr>
              <p:cNvSpPr/>
              <p:nvPr/>
            </p:nvSpPr>
            <p:spPr>
              <a:xfrm>
                <a:off x="5746909" y="4064794"/>
                <a:ext cx="123825" cy="114300"/>
              </a:xfrm>
              <a:custGeom>
                <a:avLst/>
                <a:gdLst>
                  <a:gd name="connsiteX0" fmla="*/ 21431 w 123825"/>
                  <a:gd name="connsiteY0" fmla="*/ 61436 h 114300"/>
                  <a:gd name="connsiteX1" fmla="*/ 20479 w 123825"/>
                  <a:gd name="connsiteY1" fmla="*/ 68104 h 114300"/>
                  <a:gd name="connsiteX2" fmla="*/ 59531 w 123825"/>
                  <a:gd name="connsiteY2" fmla="*/ 107156 h 114300"/>
                  <a:gd name="connsiteX3" fmla="*/ 98584 w 123825"/>
                  <a:gd name="connsiteY3" fmla="*/ 68104 h 114300"/>
                  <a:gd name="connsiteX4" fmla="*/ 91916 w 123825"/>
                  <a:gd name="connsiteY4" fmla="*/ 46196 h 114300"/>
                  <a:gd name="connsiteX5" fmla="*/ 92869 w 123825"/>
                  <a:gd name="connsiteY5" fmla="*/ 46196 h 114300"/>
                  <a:gd name="connsiteX6" fmla="*/ 109061 w 123825"/>
                  <a:gd name="connsiteY6" fmla="*/ 30004 h 114300"/>
                  <a:gd name="connsiteX7" fmla="*/ 109061 w 123825"/>
                  <a:gd name="connsiteY7" fmla="*/ 27146 h 114300"/>
                  <a:gd name="connsiteX8" fmla="*/ 116681 w 123825"/>
                  <a:gd name="connsiteY8" fmla="*/ 17621 h 114300"/>
                  <a:gd name="connsiteX9" fmla="*/ 106204 w 123825"/>
                  <a:gd name="connsiteY9" fmla="*/ 7144 h 114300"/>
                  <a:gd name="connsiteX10" fmla="*/ 96679 w 123825"/>
                  <a:gd name="connsiteY10" fmla="*/ 13811 h 114300"/>
                  <a:gd name="connsiteX11" fmla="*/ 92869 w 123825"/>
                  <a:gd name="connsiteY11" fmla="*/ 12859 h 114300"/>
                  <a:gd name="connsiteX12" fmla="*/ 76676 w 123825"/>
                  <a:gd name="connsiteY12" fmla="*/ 29051 h 114300"/>
                  <a:gd name="connsiteX13" fmla="*/ 76676 w 123825"/>
                  <a:gd name="connsiteY13" fmla="*/ 31909 h 114300"/>
                  <a:gd name="connsiteX14" fmla="*/ 59531 w 123825"/>
                  <a:gd name="connsiteY14" fmla="*/ 28099 h 114300"/>
                  <a:gd name="connsiteX15" fmla="*/ 31909 w 123825"/>
                  <a:gd name="connsiteY15" fmla="*/ 39529 h 114300"/>
                  <a:gd name="connsiteX16" fmla="*/ 20479 w 123825"/>
                  <a:gd name="connsiteY16" fmla="*/ 33814 h 114300"/>
                  <a:gd name="connsiteX17" fmla="*/ 7144 w 123825"/>
                  <a:gd name="connsiteY17" fmla="*/ 47149 h 114300"/>
                  <a:gd name="connsiteX18" fmla="*/ 21431 w 123825"/>
                  <a:gd name="connsiteY18" fmla="*/ 61436 h 114300"/>
                  <a:gd name="connsiteX19" fmla="*/ 21431 w 123825"/>
                  <a:gd name="connsiteY19" fmla="*/ 61436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3825" h="114300">
                    <a:moveTo>
                      <a:pt x="21431" y="61436"/>
                    </a:moveTo>
                    <a:cubicBezTo>
                      <a:pt x="21431" y="63341"/>
                      <a:pt x="20479" y="66199"/>
                      <a:pt x="20479" y="68104"/>
                    </a:cubicBezTo>
                    <a:cubicBezTo>
                      <a:pt x="20479" y="90011"/>
                      <a:pt x="37624" y="107156"/>
                      <a:pt x="59531" y="107156"/>
                    </a:cubicBezTo>
                    <a:cubicBezTo>
                      <a:pt x="81439" y="107156"/>
                      <a:pt x="98584" y="90011"/>
                      <a:pt x="98584" y="68104"/>
                    </a:cubicBezTo>
                    <a:cubicBezTo>
                      <a:pt x="98584" y="60484"/>
                      <a:pt x="95726" y="52864"/>
                      <a:pt x="91916" y="46196"/>
                    </a:cubicBezTo>
                    <a:cubicBezTo>
                      <a:pt x="91916" y="46196"/>
                      <a:pt x="91916" y="46196"/>
                      <a:pt x="92869" y="46196"/>
                    </a:cubicBezTo>
                    <a:cubicBezTo>
                      <a:pt x="101441" y="46196"/>
                      <a:pt x="109061" y="38576"/>
                      <a:pt x="109061" y="30004"/>
                    </a:cubicBezTo>
                    <a:cubicBezTo>
                      <a:pt x="109061" y="29051"/>
                      <a:pt x="109061" y="28099"/>
                      <a:pt x="109061" y="27146"/>
                    </a:cubicBezTo>
                    <a:cubicBezTo>
                      <a:pt x="112871" y="26194"/>
                      <a:pt x="116681" y="22384"/>
                      <a:pt x="116681" y="17621"/>
                    </a:cubicBezTo>
                    <a:cubicBezTo>
                      <a:pt x="116681" y="11906"/>
                      <a:pt x="111919" y="7144"/>
                      <a:pt x="106204" y="7144"/>
                    </a:cubicBezTo>
                    <a:cubicBezTo>
                      <a:pt x="102394" y="7144"/>
                      <a:pt x="98584" y="10001"/>
                      <a:pt x="96679" y="13811"/>
                    </a:cubicBezTo>
                    <a:cubicBezTo>
                      <a:pt x="95726" y="13811"/>
                      <a:pt x="93821" y="12859"/>
                      <a:pt x="92869" y="12859"/>
                    </a:cubicBezTo>
                    <a:cubicBezTo>
                      <a:pt x="84296" y="12859"/>
                      <a:pt x="76676" y="20479"/>
                      <a:pt x="76676" y="29051"/>
                    </a:cubicBezTo>
                    <a:cubicBezTo>
                      <a:pt x="76676" y="30004"/>
                      <a:pt x="76676" y="30956"/>
                      <a:pt x="76676" y="31909"/>
                    </a:cubicBezTo>
                    <a:cubicBezTo>
                      <a:pt x="71914" y="29051"/>
                      <a:pt x="66199" y="28099"/>
                      <a:pt x="59531" y="28099"/>
                    </a:cubicBezTo>
                    <a:cubicBezTo>
                      <a:pt x="49054" y="28099"/>
                      <a:pt x="39529" y="32861"/>
                      <a:pt x="31909" y="39529"/>
                    </a:cubicBezTo>
                    <a:cubicBezTo>
                      <a:pt x="29051" y="35719"/>
                      <a:pt x="25241" y="33814"/>
                      <a:pt x="20479" y="33814"/>
                    </a:cubicBezTo>
                    <a:cubicBezTo>
                      <a:pt x="12859" y="33814"/>
                      <a:pt x="7144" y="39529"/>
                      <a:pt x="7144" y="47149"/>
                    </a:cubicBezTo>
                    <a:cubicBezTo>
                      <a:pt x="7144" y="54769"/>
                      <a:pt x="14764" y="61436"/>
                      <a:pt x="21431" y="61436"/>
                    </a:cubicBezTo>
                    <a:cubicBezTo>
                      <a:pt x="21431" y="61436"/>
                      <a:pt x="21431" y="61436"/>
                      <a:pt x="21431" y="614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="" xmlns:a16="http://schemas.microsoft.com/office/drawing/2014/main" id="{9E6B3CF6-2811-4E64-AB8C-1BCEBC432F0D}"/>
                  </a:ext>
                </a:extLst>
              </p:cNvPr>
              <p:cNvSpPr/>
              <p:nvPr/>
            </p:nvSpPr>
            <p:spPr>
              <a:xfrm>
                <a:off x="5687854" y="379904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24289 h 28575"/>
                  <a:gd name="connsiteX2" fmla="*/ 7144 w 28575"/>
                  <a:gd name="connsiteY2" fmla="*/ 15716 h 28575"/>
                  <a:gd name="connsiteX3" fmla="*/ 15716 w 28575"/>
                  <a:gd name="connsiteY3" fmla="*/ 7144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20451"/>
                      <a:pt x="20451" y="24289"/>
                      <a:pt x="15716" y="24289"/>
                    </a:cubicBezTo>
                    <a:cubicBezTo>
                      <a:pt x="10982" y="24289"/>
                      <a:pt x="7144" y="20451"/>
                      <a:pt x="7144" y="15716"/>
                    </a:cubicBezTo>
                    <a:cubicBezTo>
                      <a:pt x="7144" y="10982"/>
                      <a:pt x="10982" y="7144"/>
                      <a:pt x="15716" y="7144"/>
                    </a:cubicBezTo>
                    <a:cubicBezTo>
                      <a:pt x="20451" y="7144"/>
                      <a:pt x="24289" y="10982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="" xmlns:a16="http://schemas.microsoft.com/office/drawing/2014/main" id="{B4A18E7B-6A5E-439A-950C-D24B1A57FFC6}"/>
                  </a:ext>
                </a:extLst>
              </p:cNvPr>
              <p:cNvSpPr/>
              <p:nvPr/>
            </p:nvSpPr>
            <p:spPr>
              <a:xfrm>
                <a:off x="5623084" y="3319939"/>
                <a:ext cx="38100" cy="38100"/>
              </a:xfrm>
              <a:custGeom>
                <a:avLst/>
                <a:gdLst>
                  <a:gd name="connsiteX0" fmla="*/ 23336 w 38100"/>
                  <a:gd name="connsiteY0" fmla="*/ 39529 h 38100"/>
                  <a:gd name="connsiteX1" fmla="*/ 39529 w 38100"/>
                  <a:gd name="connsiteY1" fmla="*/ 23336 h 38100"/>
                  <a:gd name="connsiteX2" fmla="*/ 23336 w 38100"/>
                  <a:gd name="connsiteY2" fmla="*/ 7144 h 38100"/>
                  <a:gd name="connsiteX3" fmla="*/ 7144 w 38100"/>
                  <a:gd name="connsiteY3" fmla="*/ 23336 h 38100"/>
                  <a:gd name="connsiteX4" fmla="*/ 23336 w 38100"/>
                  <a:gd name="connsiteY4" fmla="*/ 3952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39529"/>
                    </a:moveTo>
                    <a:cubicBezTo>
                      <a:pt x="31909" y="39529"/>
                      <a:pt x="39529" y="31909"/>
                      <a:pt x="39529" y="23336"/>
                    </a:cubicBezTo>
                    <a:cubicBezTo>
                      <a:pt x="39529" y="14764"/>
                      <a:pt x="31909" y="7144"/>
                      <a:pt x="23336" y="7144"/>
                    </a:cubicBezTo>
                    <a:cubicBezTo>
                      <a:pt x="14764" y="7144"/>
                      <a:pt x="7144" y="14764"/>
                      <a:pt x="7144" y="23336"/>
                    </a:cubicBezTo>
                    <a:cubicBezTo>
                      <a:pt x="8096" y="31909"/>
                      <a:pt x="14764" y="39529"/>
                      <a:pt x="23336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="" xmlns:a16="http://schemas.microsoft.com/office/drawing/2014/main" id="{B8EE48EF-3528-49E6-BE95-FD71748CB1DB}"/>
                  </a:ext>
                </a:extLst>
              </p:cNvPr>
              <p:cNvSpPr/>
              <p:nvPr/>
            </p:nvSpPr>
            <p:spPr>
              <a:xfrm>
                <a:off x="5570696" y="3153251"/>
                <a:ext cx="38100" cy="38100"/>
              </a:xfrm>
              <a:custGeom>
                <a:avLst/>
                <a:gdLst>
                  <a:gd name="connsiteX0" fmla="*/ 22384 w 38100"/>
                  <a:gd name="connsiteY0" fmla="*/ 37624 h 38100"/>
                  <a:gd name="connsiteX1" fmla="*/ 37624 w 38100"/>
                  <a:gd name="connsiteY1" fmla="*/ 22384 h 38100"/>
                  <a:gd name="connsiteX2" fmla="*/ 22384 w 38100"/>
                  <a:gd name="connsiteY2" fmla="*/ 7144 h 38100"/>
                  <a:gd name="connsiteX3" fmla="*/ 7144 w 38100"/>
                  <a:gd name="connsiteY3" fmla="*/ 22384 h 38100"/>
                  <a:gd name="connsiteX4" fmla="*/ 22384 w 38100"/>
                  <a:gd name="connsiteY4" fmla="*/ 3762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2384" y="37624"/>
                    </a:moveTo>
                    <a:cubicBezTo>
                      <a:pt x="30956" y="37624"/>
                      <a:pt x="37624" y="30956"/>
                      <a:pt x="37624" y="22384"/>
                    </a:cubicBezTo>
                    <a:cubicBezTo>
                      <a:pt x="37624" y="13811"/>
                      <a:pt x="30956" y="7144"/>
                      <a:pt x="22384" y="7144"/>
                    </a:cubicBezTo>
                    <a:cubicBezTo>
                      <a:pt x="13811" y="7144"/>
                      <a:pt x="7144" y="13811"/>
                      <a:pt x="7144" y="22384"/>
                    </a:cubicBezTo>
                    <a:cubicBezTo>
                      <a:pt x="7144" y="30956"/>
                      <a:pt x="13811" y="37624"/>
                      <a:pt x="22384" y="376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="" xmlns:a16="http://schemas.microsoft.com/office/drawing/2014/main" id="{33F8C2AB-1474-4D19-8F9D-C95FB8620184}"/>
                  </a:ext>
                </a:extLst>
              </p:cNvPr>
              <p:cNvSpPr/>
              <p:nvPr/>
            </p:nvSpPr>
            <p:spPr>
              <a:xfrm>
                <a:off x="5729764" y="3684746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22384 h 28575"/>
                  <a:gd name="connsiteX2" fmla="*/ 7144 w 28575"/>
                  <a:gd name="connsiteY2" fmla="*/ 14764 h 28575"/>
                  <a:gd name="connsiteX3" fmla="*/ 14764 w 28575"/>
                  <a:gd name="connsiteY3" fmla="*/ 714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8972"/>
                      <a:pt x="18972" y="22384"/>
                      <a:pt x="14764" y="22384"/>
                    </a:cubicBezTo>
                    <a:cubicBezTo>
                      <a:pt x="10555" y="22384"/>
                      <a:pt x="7144" y="18972"/>
                      <a:pt x="7144" y="14764"/>
                    </a:cubicBezTo>
                    <a:cubicBezTo>
                      <a:pt x="7144" y="10555"/>
                      <a:pt x="10555" y="7144"/>
                      <a:pt x="14764" y="7144"/>
                    </a:cubicBezTo>
                    <a:cubicBezTo>
                      <a:pt x="18972" y="7144"/>
                      <a:pt x="22384" y="10555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="" xmlns:a16="http://schemas.microsoft.com/office/drawing/2014/main" id="{BF8ACD57-7FE0-49D4-95B9-532A99819F8C}"/>
                  </a:ext>
                </a:extLst>
              </p:cNvPr>
              <p:cNvSpPr/>
              <p:nvPr/>
            </p:nvSpPr>
            <p:spPr>
              <a:xfrm>
                <a:off x="6108859" y="3107531"/>
                <a:ext cx="19050" cy="19050"/>
              </a:xfrm>
              <a:custGeom>
                <a:avLst/>
                <a:gdLst>
                  <a:gd name="connsiteX0" fmla="*/ 7144 w 19050"/>
                  <a:gd name="connsiteY0" fmla="*/ 11906 h 19050"/>
                  <a:gd name="connsiteX1" fmla="*/ 11906 w 19050"/>
                  <a:gd name="connsiteY1" fmla="*/ 16669 h 19050"/>
                  <a:gd name="connsiteX2" fmla="*/ 16669 w 19050"/>
                  <a:gd name="connsiteY2" fmla="*/ 11906 h 19050"/>
                  <a:gd name="connsiteX3" fmla="*/ 10954 w 19050"/>
                  <a:gd name="connsiteY3" fmla="*/ 7144 h 19050"/>
                  <a:gd name="connsiteX4" fmla="*/ 7144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1906"/>
                    </a:move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6669"/>
                      <a:pt x="16669" y="14764"/>
                      <a:pt x="16669" y="11906"/>
                    </a:cubicBezTo>
                    <a:cubicBezTo>
                      <a:pt x="16669" y="9049"/>
                      <a:pt x="13811" y="7144"/>
                      <a:pt x="10954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="" xmlns:a16="http://schemas.microsoft.com/office/drawing/2014/main" id="{4584B00E-9B2D-4C79-8631-88F8B901AF16}"/>
                  </a:ext>
                </a:extLst>
              </p:cNvPr>
              <p:cNvSpPr/>
              <p:nvPr/>
            </p:nvSpPr>
            <p:spPr>
              <a:xfrm>
                <a:off x="5836444" y="4114324"/>
                <a:ext cx="57150" cy="47625"/>
              </a:xfrm>
              <a:custGeom>
                <a:avLst/>
                <a:gdLst>
                  <a:gd name="connsiteX0" fmla="*/ 47149 w 57150"/>
                  <a:gd name="connsiteY0" fmla="*/ 43339 h 47625"/>
                  <a:gd name="connsiteX1" fmla="*/ 57626 w 57150"/>
                  <a:gd name="connsiteY1" fmla="*/ 32861 h 47625"/>
                  <a:gd name="connsiteX2" fmla="*/ 48101 w 57150"/>
                  <a:gd name="connsiteY2" fmla="*/ 22384 h 47625"/>
                  <a:gd name="connsiteX3" fmla="*/ 30004 w 57150"/>
                  <a:gd name="connsiteY3" fmla="*/ 7144 h 47625"/>
                  <a:gd name="connsiteX4" fmla="*/ 11906 w 57150"/>
                  <a:gd name="connsiteY4" fmla="*/ 25241 h 47625"/>
                  <a:gd name="connsiteX5" fmla="*/ 11906 w 57150"/>
                  <a:gd name="connsiteY5" fmla="*/ 28099 h 47625"/>
                  <a:gd name="connsiteX6" fmla="*/ 7144 w 57150"/>
                  <a:gd name="connsiteY6" fmla="*/ 33814 h 47625"/>
                  <a:gd name="connsiteX7" fmla="*/ 12859 w 57150"/>
                  <a:gd name="connsiteY7" fmla="*/ 39529 h 47625"/>
                  <a:gd name="connsiteX8" fmla="*/ 16669 w 57150"/>
                  <a:gd name="connsiteY8" fmla="*/ 37624 h 47625"/>
                  <a:gd name="connsiteX9" fmla="*/ 29051 w 57150"/>
                  <a:gd name="connsiteY9" fmla="*/ 42386 h 47625"/>
                  <a:gd name="connsiteX10" fmla="*/ 39529 w 57150"/>
                  <a:gd name="connsiteY10" fmla="*/ 38576 h 47625"/>
                  <a:gd name="connsiteX11" fmla="*/ 47149 w 57150"/>
                  <a:gd name="connsiteY11" fmla="*/ 4333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150" h="47625">
                    <a:moveTo>
                      <a:pt x="47149" y="43339"/>
                    </a:moveTo>
                    <a:cubicBezTo>
                      <a:pt x="52864" y="43339"/>
                      <a:pt x="57626" y="38576"/>
                      <a:pt x="57626" y="32861"/>
                    </a:cubicBezTo>
                    <a:cubicBezTo>
                      <a:pt x="57626" y="27146"/>
                      <a:pt x="52864" y="22384"/>
                      <a:pt x="48101" y="22384"/>
                    </a:cubicBezTo>
                    <a:cubicBezTo>
                      <a:pt x="46196" y="13811"/>
                      <a:pt x="39529" y="7144"/>
                      <a:pt x="30004" y="7144"/>
                    </a:cubicBezTo>
                    <a:cubicBezTo>
                      <a:pt x="19526" y="7144"/>
                      <a:pt x="11906" y="15716"/>
                      <a:pt x="11906" y="25241"/>
                    </a:cubicBezTo>
                    <a:cubicBezTo>
                      <a:pt x="11906" y="26194"/>
                      <a:pt x="11906" y="27146"/>
                      <a:pt x="11906" y="28099"/>
                    </a:cubicBezTo>
                    <a:cubicBezTo>
                      <a:pt x="9049" y="29051"/>
                      <a:pt x="7144" y="30956"/>
                      <a:pt x="7144" y="33814"/>
                    </a:cubicBezTo>
                    <a:cubicBezTo>
                      <a:pt x="7144" y="37624"/>
                      <a:pt x="10001" y="39529"/>
                      <a:pt x="12859" y="39529"/>
                    </a:cubicBezTo>
                    <a:cubicBezTo>
                      <a:pt x="14764" y="39529"/>
                      <a:pt x="15716" y="38576"/>
                      <a:pt x="16669" y="37624"/>
                    </a:cubicBezTo>
                    <a:cubicBezTo>
                      <a:pt x="19526" y="40481"/>
                      <a:pt x="24289" y="42386"/>
                      <a:pt x="29051" y="42386"/>
                    </a:cubicBezTo>
                    <a:cubicBezTo>
                      <a:pt x="32861" y="42386"/>
                      <a:pt x="36671" y="41434"/>
                      <a:pt x="39529" y="38576"/>
                    </a:cubicBezTo>
                    <a:cubicBezTo>
                      <a:pt x="42386" y="42386"/>
                      <a:pt x="44291" y="43339"/>
                      <a:pt x="47149" y="433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="" xmlns:a16="http://schemas.microsoft.com/office/drawing/2014/main" id="{5A04A99C-43CA-4D08-9874-917C9491BAFB}"/>
                  </a:ext>
                </a:extLst>
              </p:cNvPr>
              <p:cNvSpPr/>
              <p:nvPr/>
            </p:nvSpPr>
            <p:spPr>
              <a:xfrm>
                <a:off x="5983129" y="4121944"/>
                <a:ext cx="28575" cy="28575"/>
              </a:xfrm>
              <a:custGeom>
                <a:avLst/>
                <a:gdLst>
                  <a:gd name="connsiteX0" fmla="*/ 17621 w 28575"/>
                  <a:gd name="connsiteY0" fmla="*/ 7144 h 28575"/>
                  <a:gd name="connsiteX1" fmla="*/ 7144 w 28575"/>
                  <a:gd name="connsiteY1" fmla="*/ 17621 h 28575"/>
                  <a:gd name="connsiteX2" fmla="*/ 17621 w 28575"/>
                  <a:gd name="connsiteY2" fmla="*/ 28099 h 28575"/>
                  <a:gd name="connsiteX3" fmla="*/ 28099 w 28575"/>
                  <a:gd name="connsiteY3" fmla="*/ 17621 h 28575"/>
                  <a:gd name="connsiteX4" fmla="*/ 17621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7144"/>
                    </a:move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="" xmlns:a16="http://schemas.microsoft.com/office/drawing/2014/main" id="{2969B493-6C24-468D-B452-55DCC56546F6}"/>
                  </a:ext>
                </a:extLst>
              </p:cNvPr>
              <p:cNvSpPr/>
              <p:nvPr/>
            </p:nvSpPr>
            <p:spPr>
              <a:xfrm>
                <a:off x="5954554" y="4154329"/>
                <a:ext cx="47625" cy="38100"/>
              </a:xfrm>
              <a:custGeom>
                <a:avLst/>
                <a:gdLst>
                  <a:gd name="connsiteX0" fmla="*/ 7144 w 47625"/>
                  <a:gd name="connsiteY0" fmla="*/ 22384 h 38100"/>
                  <a:gd name="connsiteX1" fmla="*/ 13811 w 47625"/>
                  <a:gd name="connsiteY1" fmla="*/ 29051 h 38100"/>
                  <a:gd name="connsiteX2" fmla="*/ 20479 w 47625"/>
                  <a:gd name="connsiteY2" fmla="*/ 24289 h 38100"/>
                  <a:gd name="connsiteX3" fmla="*/ 31909 w 47625"/>
                  <a:gd name="connsiteY3" fmla="*/ 31909 h 38100"/>
                  <a:gd name="connsiteX4" fmla="*/ 44291 w 47625"/>
                  <a:gd name="connsiteY4" fmla="*/ 19526 h 38100"/>
                  <a:gd name="connsiteX5" fmla="*/ 31909 w 47625"/>
                  <a:gd name="connsiteY5" fmla="*/ 7144 h 38100"/>
                  <a:gd name="connsiteX6" fmla="*/ 19526 w 47625"/>
                  <a:gd name="connsiteY6" fmla="*/ 18574 h 38100"/>
                  <a:gd name="connsiteX7" fmla="*/ 13811 w 47625"/>
                  <a:gd name="connsiteY7" fmla="*/ 15716 h 38100"/>
                  <a:gd name="connsiteX8" fmla="*/ 7144 w 47625"/>
                  <a:gd name="connsiteY8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7144" y="22384"/>
                    </a:moveTo>
                    <a:cubicBezTo>
                      <a:pt x="7144" y="26194"/>
                      <a:pt x="10001" y="29051"/>
                      <a:pt x="13811" y="29051"/>
                    </a:cubicBezTo>
                    <a:cubicBezTo>
                      <a:pt x="16669" y="29051"/>
                      <a:pt x="19526" y="27146"/>
                      <a:pt x="20479" y="24289"/>
                    </a:cubicBezTo>
                    <a:cubicBezTo>
                      <a:pt x="22384" y="28099"/>
                      <a:pt x="26194" y="31909"/>
                      <a:pt x="31909" y="31909"/>
                    </a:cubicBezTo>
                    <a:cubicBezTo>
                      <a:pt x="38576" y="31909"/>
                      <a:pt x="44291" y="26194"/>
                      <a:pt x="44291" y="19526"/>
                    </a:cubicBezTo>
                    <a:cubicBezTo>
                      <a:pt x="44291" y="12859"/>
                      <a:pt x="38576" y="7144"/>
                      <a:pt x="31909" y="7144"/>
                    </a:cubicBezTo>
                    <a:cubicBezTo>
                      <a:pt x="25241" y="7144"/>
                      <a:pt x="20479" y="11906"/>
                      <a:pt x="19526" y="18574"/>
                    </a:cubicBezTo>
                    <a:cubicBezTo>
                      <a:pt x="18574" y="16669"/>
                      <a:pt x="16669" y="15716"/>
                      <a:pt x="13811" y="15716"/>
                    </a:cubicBezTo>
                    <a:cubicBezTo>
                      <a:pt x="10001" y="14764"/>
                      <a:pt x="7144" y="18574"/>
                      <a:pt x="714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="" xmlns:a16="http://schemas.microsoft.com/office/drawing/2014/main" id="{84F31F34-3E80-44CB-8583-7F8A36CFF232}"/>
                  </a:ext>
                </a:extLst>
              </p:cNvPr>
              <p:cNvSpPr/>
              <p:nvPr/>
            </p:nvSpPr>
            <p:spPr>
              <a:xfrm>
                <a:off x="5931694" y="3744754"/>
                <a:ext cx="28575" cy="38100"/>
              </a:xfrm>
              <a:custGeom>
                <a:avLst/>
                <a:gdLst>
                  <a:gd name="connsiteX0" fmla="*/ 18574 w 28575"/>
                  <a:gd name="connsiteY0" fmla="*/ 30956 h 38100"/>
                  <a:gd name="connsiteX1" fmla="*/ 30004 w 28575"/>
                  <a:gd name="connsiteY1" fmla="*/ 18574 h 38100"/>
                  <a:gd name="connsiteX2" fmla="*/ 18574 w 28575"/>
                  <a:gd name="connsiteY2" fmla="*/ 7144 h 38100"/>
                  <a:gd name="connsiteX3" fmla="*/ 7144 w 28575"/>
                  <a:gd name="connsiteY3" fmla="*/ 18574 h 38100"/>
                  <a:gd name="connsiteX4" fmla="*/ 18574 w 28575"/>
                  <a:gd name="connsiteY4" fmla="*/ 3095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38100">
                    <a:moveTo>
                      <a:pt x="18574" y="30956"/>
                    </a:moveTo>
                    <a:cubicBezTo>
                      <a:pt x="25241" y="30956"/>
                      <a:pt x="30004" y="25241"/>
                      <a:pt x="30004" y="18574"/>
                    </a:cubicBezTo>
                    <a:cubicBezTo>
                      <a:pt x="30004" y="11906"/>
                      <a:pt x="24289" y="7144"/>
                      <a:pt x="18574" y="7144"/>
                    </a:cubicBezTo>
                    <a:cubicBezTo>
                      <a:pt x="11906" y="7144"/>
                      <a:pt x="7144" y="12859"/>
                      <a:pt x="7144" y="18574"/>
                    </a:cubicBezTo>
                    <a:cubicBezTo>
                      <a:pt x="7144" y="24289"/>
                      <a:pt x="11906" y="30956"/>
                      <a:pt x="18574" y="309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="" xmlns:a16="http://schemas.microsoft.com/office/drawing/2014/main" id="{9F223C60-188E-49FC-AD18-163F73C3EAB5}"/>
                  </a:ext>
                </a:extLst>
              </p:cNvPr>
              <p:cNvSpPr/>
              <p:nvPr/>
            </p:nvSpPr>
            <p:spPr>
              <a:xfrm>
                <a:off x="5695474" y="3153251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2384"/>
                      <a:pt x="11906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="" xmlns:a16="http://schemas.microsoft.com/office/drawing/2014/main" id="{504AF744-B4F5-4145-A113-D9876D5CFC10}"/>
                  </a:ext>
                </a:extLst>
              </p:cNvPr>
              <p:cNvSpPr/>
              <p:nvPr/>
            </p:nvSpPr>
            <p:spPr>
              <a:xfrm>
                <a:off x="5837396" y="2713196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="" xmlns:a16="http://schemas.microsoft.com/office/drawing/2014/main" id="{F50B4BB1-5D23-49BD-82BC-35D3DCDFE246}"/>
                  </a:ext>
                </a:extLst>
              </p:cNvPr>
              <p:cNvSpPr/>
              <p:nvPr/>
            </p:nvSpPr>
            <p:spPr>
              <a:xfrm>
                <a:off x="6235541" y="2754154"/>
                <a:ext cx="38100" cy="38100"/>
              </a:xfrm>
              <a:custGeom>
                <a:avLst/>
                <a:gdLst>
                  <a:gd name="connsiteX0" fmla="*/ 31909 w 38100"/>
                  <a:gd name="connsiteY0" fmla="*/ 19526 h 38100"/>
                  <a:gd name="connsiteX1" fmla="*/ 19526 w 38100"/>
                  <a:gd name="connsiteY1" fmla="*/ 7144 h 38100"/>
                  <a:gd name="connsiteX2" fmla="*/ 7144 w 38100"/>
                  <a:gd name="connsiteY2" fmla="*/ 19526 h 38100"/>
                  <a:gd name="connsiteX3" fmla="*/ 19526 w 38100"/>
                  <a:gd name="connsiteY3" fmla="*/ 31909 h 38100"/>
                  <a:gd name="connsiteX4" fmla="*/ 31909 w 38100"/>
                  <a:gd name="connsiteY4" fmla="*/ 1952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1909" y="19526"/>
                    </a:move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ubicBezTo>
                      <a:pt x="26194" y="31909"/>
                      <a:pt x="31909" y="26194"/>
                      <a:pt x="31909" y="1952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="" xmlns:a16="http://schemas.microsoft.com/office/drawing/2014/main" id="{B0E5B37A-1BB2-472D-B176-ABE1116F2440}"/>
                  </a:ext>
                </a:extLst>
              </p:cNvPr>
              <p:cNvSpPr/>
              <p:nvPr/>
            </p:nvSpPr>
            <p:spPr>
              <a:xfrm>
                <a:off x="5832634" y="2902744"/>
                <a:ext cx="19050" cy="19050"/>
              </a:xfrm>
              <a:custGeom>
                <a:avLst/>
                <a:gdLst>
                  <a:gd name="connsiteX0" fmla="*/ 12859 w 19050"/>
                  <a:gd name="connsiteY0" fmla="*/ 18574 h 19050"/>
                  <a:gd name="connsiteX1" fmla="*/ 18574 w 19050"/>
                  <a:gd name="connsiteY1" fmla="*/ 12859 h 19050"/>
                  <a:gd name="connsiteX2" fmla="*/ 12859 w 19050"/>
                  <a:gd name="connsiteY2" fmla="*/ 7144 h 19050"/>
                  <a:gd name="connsiteX3" fmla="*/ 7144 w 19050"/>
                  <a:gd name="connsiteY3" fmla="*/ 12859 h 19050"/>
                  <a:gd name="connsiteX4" fmla="*/ 12859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18574"/>
                    </a:move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6669"/>
                      <a:pt x="9049" y="18574"/>
                      <a:pt x="1285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="" xmlns:a16="http://schemas.microsoft.com/office/drawing/2014/main" id="{B13B717E-9DBC-49FF-912A-C05DAA8992AF}"/>
                  </a:ext>
                </a:extLst>
              </p:cNvPr>
              <p:cNvSpPr/>
              <p:nvPr/>
            </p:nvSpPr>
            <p:spPr>
              <a:xfrm>
                <a:off x="5535454" y="3318034"/>
                <a:ext cx="66675" cy="66675"/>
              </a:xfrm>
              <a:custGeom>
                <a:avLst/>
                <a:gdLst>
                  <a:gd name="connsiteX0" fmla="*/ 62389 w 66675"/>
                  <a:gd name="connsiteY0" fmla="*/ 34766 h 66675"/>
                  <a:gd name="connsiteX1" fmla="*/ 34766 w 66675"/>
                  <a:gd name="connsiteY1" fmla="*/ 62389 h 66675"/>
                  <a:gd name="connsiteX2" fmla="*/ 7144 w 66675"/>
                  <a:gd name="connsiteY2" fmla="*/ 34766 h 66675"/>
                  <a:gd name="connsiteX3" fmla="*/ 34766 w 66675"/>
                  <a:gd name="connsiteY3" fmla="*/ 7144 h 66675"/>
                  <a:gd name="connsiteX4" fmla="*/ 62389 w 66675"/>
                  <a:gd name="connsiteY4" fmla="*/ 34766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62389" y="34766"/>
                    </a:moveTo>
                    <a:cubicBezTo>
                      <a:pt x="62389" y="50022"/>
                      <a:pt x="50022" y="62389"/>
                      <a:pt x="34766" y="62389"/>
                    </a:cubicBezTo>
                    <a:cubicBezTo>
                      <a:pt x="19511" y="62389"/>
                      <a:pt x="7144" y="50022"/>
                      <a:pt x="7144" y="34766"/>
                    </a:cubicBezTo>
                    <a:cubicBezTo>
                      <a:pt x="7144" y="19511"/>
                      <a:pt x="19511" y="7144"/>
                      <a:pt x="34766" y="7144"/>
                    </a:cubicBezTo>
                    <a:cubicBezTo>
                      <a:pt x="50022" y="7144"/>
                      <a:pt x="62389" y="19511"/>
                      <a:pt x="62389" y="3476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="" xmlns:a16="http://schemas.microsoft.com/office/drawing/2014/main" id="{1EFE2F74-B037-4337-8DE2-3000F7280576}"/>
                  </a:ext>
                </a:extLst>
              </p:cNvPr>
              <p:cNvSpPr/>
              <p:nvPr/>
            </p:nvSpPr>
            <p:spPr>
              <a:xfrm>
                <a:off x="5367814" y="3373279"/>
                <a:ext cx="19050" cy="19050"/>
              </a:xfrm>
              <a:custGeom>
                <a:avLst/>
                <a:gdLst>
                  <a:gd name="connsiteX0" fmla="*/ 11906 w 19050"/>
                  <a:gd name="connsiteY0" fmla="*/ 16669 h 19050"/>
                  <a:gd name="connsiteX1" fmla="*/ 16669 w 19050"/>
                  <a:gd name="connsiteY1" fmla="*/ 11906 h 19050"/>
                  <a:gd name="connsiteX2" fmla="*/ 11906 w 19050"/>
                  <a:gd name="connsiteY2" fmla="*/ 7144 h 19050"/>
                  <a:gd name="connsiteX3" fmla="*/ 7144 w 19050"/>
                  <a:gd name="connsiteY3" fmla="*/ 11906 h 19050"/>
                  <a:gd name="connsiteX4" fmla="*/ 11906 w 19050"/>
                  <a:gd name="connsiteY4" fmla="*/ 1666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1906" y="16669"/>
                    </a:moveTo>
                    <a:cubicBezTo>
                      <a:pt x="14764" y="16669"/>
                      <a:pt x="16669" y="14764"/>
                      <a:pt x="16669" y="11906"/>
                    </a:cubicBez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10001" y="16669"/>
                      <a:pt x="11906" y="166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="" xmlns:a16="http://schemas.microsoft.com/office/drawing/2014/main" id="{6F5B4E6C-5E23-4AAC-9C68-CA945BA9C2F2}"/>
                  </a:ext>
                </a:extLst>
              </p:cNvPr>
              <p:cNvSpPr/>
              <p:nvPr/>
            </p:nvSpPr>
            <p:spPr>
              <a:xfrm>
                <a:off x="5561171" y="3803809"/>
                <a:ext cx="76200" cy="85725"/>
              </a:xfrm>
              <a:custGeom>
                <a:avLst/>
                <a:gdLst>
                  <a:gd name="connsiteX0" fmla="*/ 62389 w 76200"/>
                  <a:gd name="connsiteY0" fmla="*/ 18574 h 85725"/>
                  <a:gd name="connsiteX1" fmla="*/ 50959 w 76200"/>
                  <a:gd name="connsiteY1" fmla="*/ 7144 h 85725"/>
                  <a:gd name="connsiteX2" fmla="*/ 39529 w 76200"/>
                  <a:gd name="connsiteY2" fmla="*/ 18574 h 85725"/>
                  <a:gd name="connsiteX3" fmla="*/ 39529 w 76200"/>
                  <a:gd name="connsiteY3" fmla="*/ 19526 h 85725"/>
                  <a:gd name="connsiteX4" fmla="*/ 38576 w 76200"/>
                  <a:gd name="connsiteY4" fmla="*/ 19526 h 85725"/>
                  <a:gd name="connsiteX5" fmla="*/ 7144 w 76200"/>
                  <a:gd name="connsiteY5" fmla="*/ 50959 h 85725"/>
                  <a:gd name="connsiteX6" fmla="*/ 38576 w 76200"/>
                  <a:gd name="connsiteY6" fmla="*/ 82391 h 85725"/>
                  <a:gd name="connsiteX7" fmla="*/ 70009 w 76200"/>
                  <a:gd name="connsiteY7" fmla="*/ 50959 h 85725"/>
                  <a:gd name="connsiteX8" fmla="*/ 58579 w 76200"/>
                  <a:gd name="connsiteY8" fmla="*/ 27146 h 85725"/>
                  <a:gd name="connsiteX9" fmla="*/ 62389 w 76200"/>
                  <a:gd name="connsiteY9" fmla="*/ 1857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00" h="85725">
                    <a:moveTo>
                      <a:pt x="62389" y="18574"/>
                    </a:moveTo>
                    <a:cubicBezTo>
                      <a:pt x="62389" y="11906"/>
                      <a:pt x="57626" y="7144"/>
                      <a:pt x="50959" y="7144"/>
                    </a:cubicBezTo>
                    <a:cubicBezTo>
                      <a:pt x="44291" y="7144"/>
                      <a:pt x="39529" y="11906"/>
                      <a:pt x="39529" y="18574"/>
                    </a:cubicBezTo>
                    <a:cubicBezTo>
                      <a:pt x="39529" y="18574"/>
                      <a:pt x="39529" y="18574"/>
                      <a:pt x="39529" y="19526"/>
                    </a:cubicBezTo>
                    <a:cubicBezTo>
                      <a:pt x="39529" y="19526"/>
                      <a:pt x="38576" y="19526"/>
                      <a:pt x="38576" y="19526"/>
                    </a:cubicBezTo>
                    <a:cubicBezTo>
                      <a:pt x="21431" y="19526"/>
                      <a:pt x="7144" y="33814"/>
                      <a:pt x="7144" y="50959"/>
                    </a:cubicBezTo>
                    <a:cubicBezTo>
                      <a:pt x="7144" y="68104"/>
                      <a:pt x="21431" y="82391"/>
                      <a:pt x="38576" y="82391"/>
                    </a:cubicBezTo>
                    <a:cubicBezTo>
                      <a:pt x="55721" y="82391"/>
                      <a:pt x="70009" y="68104"/>
                      <a:pt x="70009" y="50959"/>
                    </a:cubicBezTo>
                    <a:cubicBezTo>
                      <a:pt x="70009" y="41434"/>
                      <a:pt x="65246" y="32861"/>
                      <a:pt x="58579" y="27146"/>
                    </a:cubicBezTo>
                    <a:cubicBezTo>
                      <a:pt x="60484" y="24289"/>
                      <a:pt x="62389" y="21431"/>
                      <a:pt x="6238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="" xmlns:a16="http://schemas.microsoft.com/office/drawing/2014/main" id="{84AD5165-C08D-477D-80DC-A719D2044DD0}"/>
                  </a:ext>
                </a:extLst>
              </p:cNvPr>
              <p:cNvSpPr/>
              <p:nvPr/>
            </p:nvSpPr>
            <p:spPr>
              <a:xfrm>
                <a:off x="5891689" y="3838099"/>
                <a:ext cx="66675" cy="57150"/>
              </a:xfrm>
              <a:custGeom>
                <a:avLst/>
                <a:gdLst>
                  <a:gd name="connsiteX0" fmla="*/ 23336 w 66675"/>
                  <a:gd name="connsiteY0" fmla="*/ 17621 h 57150"/>
                  <a:gd name="connsiteX1" fmla="*/ 7144 w 66675"/>
                  <a:gd name="connsiteY1" fmla="*/ 33814 h 57150"/>
                  <a:gd name="connsiteX2" fmla="*/ 23336 w 66675"/>
                  <a:gd name="connsiteY2" fmla="*/ 50006 h 57150"/>
                  <a:gd name="connsiteX3" fmla="*/ 38576 w 66675"/>
                  <a:gd name="connsiteY3" fmla="*/ 38576 h 57150"/>
                  <a:gd name="connsiteX4" fmla="*/ 45244 w 66675"/>
                  <a:gd name="connsiteY4" fmla="*/ 39529 h 57150"/>
                  <a:gd name="connsiteX5" fmla="*/ 61436 w 66675"/>
                  <a:gd name="connsiteY5" fmla="*/ 23336 h 57150"/>
                  <a:gd name="connsiteX6" fmla="*/ 45244 w 66675"/>
                  <a:gd name="connsiteY6" fmla="*/ 7144 h 57150"/>
                  <a:gd name="connsiteX7" fmla="*/ 30004 w 66675"/>
                  <a:gd name="connsiteY7" fmla="*/ 19526 h 57150"/>
                  <a:gd name="connsiteX8" fmla="*/ 23336 w 66675"/>
                  <a:gd name="connsiteY8" fmla="*/ 17621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675" h="57150">
                    <a:moveTo>
                      <a:pt x="23336" y="17621"/>
                    </a:moveTo>
                    <a:cubicBezTo>
                      <a:pt x="14764" y="17621"/>
                      <a:pt x="7144" y="25241"/>
                      <a:pt x="7144" y="33814"/>
                    </a:cubicBezTo>
                    <a:cubicBezTo>
                      <a:pt x="7144" y="42386"/>
                      <a:pt x="14764" y="50006"/>
                      <a:pt x="23336" y="50006"/>
                    </a:cubicBezTo>
                    <a:cubicBezTo>
                      <a:pt x="30956" y="50006"/>
                      <a:pt x="36671" y="45244"/>
                      <a:pt x="38576" y="38576"/>
                    </a:cubicBezTo>
                    <a:cubicBezTo>
                      <a:pt x="40481" y="39529"/>
                      <a:pt x="42386" y="39529"/>
                      <a:pt x="45244" y="39529"/>
                    </a:cubicBezTo>
                    <a:cubicBezTo>
                      <a:pt x="53816" y="39529"/>
                      <a:pt x="61436" y="31909"/>
                      <a:pt x="61436" y="23336"/>
                    </a:cubicBezTo>
                    <a:cubicBezTo>
                      <a:pt x="61436" y="14764"/>
                      <a:pt x="53816" y="7144"/>
                      <a:pt x="45244" y="7144"/>
                    </a:cubicBezTo>
                    <a:cubicBezTo>
                      <a:pt x="37624" y="7144"/>
                      <a:pt x="31909" y="11906"/>
                      <a:pt x="30004" y="19526"/>
                    </a:cubicBezTo>
                    <a:cubicBezTo>
                      <a:pt x="28099" y="17621"/>
                      <a:pt x="26194" y="17621"/>
                      <a:pt x="23336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="" xmlns:a16="http://schemas.microsoft.com/office/drawing/2014/main" id="{92A8D20B-1A5D-49B7-8A34-32B03993A1CB}"/>
                  </a:ext>
                </a:extLst>
              </p:cNvPr>
              <p:cNvSpPr/>
              <p:nvPr/>
            </p:nvSpPr>
            <p:spPr>
              <a:xfrm>
                <a:off x="5664994" y="3268504"/>
                <a:ext cx="114300" cy="114300"/>
              </a:xfrm>
              <a:custGeom>
                <a:avLst/>
                <a:gdLst>
                  <a:gd name="connsiteX0" fmla="*/ 98584 w 114300"/>
                  <a:gd name="connsiteY0" fmla="*/ 43339 h 114300"/>
                  <a:gd name="connsiteX1" fmla="*/ 108109 w 114300"/>
                  <a:gd name="connsiteY1" fmla="*/ 33814 h 114300"/>
                  <a:gd name="connsiteX2" fmla="*/ 98584 w 114300"/>
                  <a:gd name="connsiteY2" fmla="*/ 24289 h 114300"/>
                  <a:gd name="connsiteX3" fmla="*/ 94774 w 114300"/>
                  <a:gd name="connsiteY3" fmla="*/ 25241 h 114300"/>
                  <a:gd name="connsiteX4" fmla="*/ 75724 w 114300"/>
                  <a:gd name="connsiteY4" fmla="*/ 7144 h 114300"/>
                  <a:gd name="connsiteX5" fmla="*/ 56674 w 114300"/>
                  <a:gd name="connsiteY5" fmla="*/ 26194 h 114300"/>
                  <a:gd name="connsiteX6" fmla="*/ 57626 w 114300"/>
                  <a:gd name="connsiteY6" fmla="*/ 30956 h 114300"/>
                  <a:gd name="connsiteX7" fmla="*/ 46196 w 114300"/>
                  <a:gd name="connsiteY7" fmla="*/ 46196 h 114300"/>
                  <a:gd name="connsiteX8" fmla="*/ 27146 w 114300"/>
                  <a:gd name="connsiteY8" fmla="*/ 30956 h 114300"/>
                  <a:gd name="connsiteX9" fmla="*/ 7144 w 114300"/>
                  <a:gd name="connsiteY9" fmla="*/ 50959 h 114300"/>
                  <a:gd name="connsiteX10" fmla="*/ 27146 w 114300"/>
                  <a:gd name="connsiteY10" fmla="*/ 70961 h 114300"/>
                  <a:gd name="connsiteX11" fmla="*/ 46196 w 114300"/>
                  <a:gd name="connsiteY11" fmla="*/ 56674 h 114300"/>
                  <a:gd name="connsiteX12" fmla="*/ 69056 w 114300"/>
                  <a:gd name="connsiteY12" fmla="*/ 75724 h 114300"/>
                  <a:gd name="connsiteX13" fmla="*/ 73819 w 114300"/>
                  <a:gd name="connsiteY13" fmla="*/ 74771 h 114300"/>
                  <a:gd name="connsiteX14" fmla="*/ 72866 w 114300"/>
                  <a:gd name="connsiteY14" fmla="*/ 77629 h 114300"/>
                  <a:gd name="connsiteX15" fmla="*/ 85249 w 114300"/>
                  <a:gd name="connsiteY15" fmla="*/ 90011 h 114300"/>
                  <a:gd name="connsiteX16" fmla="*/ 88106 w 114300"/>
                  <a:gd name="connsiteY16" fmla="*/ 89059 h 114300"/>
                  <a:gd name="connsiteX17" fmla="*/ 88106 w 114300"/>
                  <a:gd name="connsiteY17" fmla="*/ 90964 h 114300"/>
                  <a:gd name="connsiteX18" fmla="*/ 90964 w 114300"/>
                  <a:gd name="connsiteY18" fmla="*/ 99536 h 114300"/>
                  <a:gd name="connsiteX19" fmla="*/ 86201 w 114300"/>
                  <a:gd name="connsiteY19" fmla="*/ 106204 h 114300"/>
                  <a:gd name="connsiteX20" fmla="*/ 93821 w 114300"/>
                  <a:gd name="connsiteY20" fmla="*/ 113824 h 114300"/>
                  <a:gd name="connsiteX21" fmla="*/ 101441 w 114300"/>
                  <a:gd name="connsiteY21" fmla="*/ 106204 h 114300"/>
                  <a:gd name="connsiteX22" fmla="*/ 100489 w 114300"/>
                  <a:gd name="connsiteY22" fmla="*/ 103346 h 114300"/>
                  <a:gd name="connsiteX23" fmla="*/ 111919 w 114300"/>
                  <a:gd name="connsiteY23" fmla="*/ 91916 h 114300"/>
                  <a:gd name="connsiteX24" fmla="*/ 99536 w 114300"/>
                  <a:gd name="connsiteY24" fmla="*/ 79534 h 114300"/>
                  <a:gd name="connsiteX25" fmla="*/ 96679 w 114300"/>
                  <a:gd name="connsiteY25" fmla="*/ 80486 h 114300"/>
                  <a:gd name="connsiteX26" fmla="*/ 96679 w 114300"/>
                  <a:gd name="connsiteY26" fmla="*/ 78581 h 114300"/>
                  <a:gd name="connsiteX27" fmla="*/ 86201 w 114300"/>
                  <a:gd name="connsiteY27" fmla="*/ 67151 h 114300"/>
                  <a:gd name="connsiteX28" fmla="*/ 90964 w 114300"/>
                  <a:gd name="connsiteY28" fmla="*/ 53816 h 114300"/>
                  <a:gd name="connsiteX29" fmla="*/ 88106 w 114300"/>
                  <a:gd name="connsiteY29" fmla="*/ 43339 h 114300"/>
                  <a:gd name="connsiteX30" fmla="*/ 89059 w 114300"/>
                  <a:gd name="connsiteY30" fmla="*/ 42386 h 114300"/>
                  <a:gd name="connsiteX31" fmla="*/ 98584 w 114300"/>
                  <a:gd name="connsiteY31" fmla="*/ 43339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14300" h="114300">
                    <a:moveTo>
                      <a:pt x="98584" y="43339"/>
                    </a:moveTo>
                    <a:cubicBezTo>
                      <a:pt x="104299" y="43339"/>
                      <a:pt x="108109" y="38576"/>
                      <a:pt x="108109" y="33814"/>
                    </a:cubicBezTo>
                    <a:cubicBezTo>
                      <a:pt x="108109" y="29051"/>
                      <a:pt x="103346" y="24289"/>
                      <a:pt x="98584" y="24289"/>
                    </a:cubicBezTo>
                    <a:cubicBezTo>
                      <a:pt x="97631" y="24289"/>
                      <a:pt x="96679" y="24289"/>
                      <a:pt x="94774" y="25241"/>
                    </a:cubicBezTo>
                    <a:cubicBezTo>
                      <a:pt x="93821" y="15716"/>
                      <a:pt x="86201" y="7144"/>
                      <a:pt x="75724" y="7144"/>
                    </a:cubicBezTo>
                    <a:cubicBezTo>
                      <a:pt x="65246" y="7144"/>
                      <a:pt x="56674" y="15716"/>
                      <a:pt x="56674" y="26194"/>
                    </a:cubicBezTo>
                    <a:cubicBezTo>
                      <a:pt x="56674" y="28099"/>
                      <a:pt x="56674" y="29051"/>
                      <a:pt x="57626" y="30956"/>
                    </a:cubicBezTo>
                    <a:cubicBezTo>
                      <a:pt x="51911" y="33814"/>
                      <a:pt x="48101" y="39529"/>
                      <a:pt x="46196" y="46196"/>
                    </a:cubicBezTo>
                    <a:cubicBezTo>
                      <a:pt x="44291" y="37624"/>
                      <a:pt x="36671" y="30956"/>
                      <a:pt x="27146" y="30956"/>
                    </a:cubicBezTo>
                    <a:cubicBezTo>
                      <a:pt x="16669" y="30956"/>
                      <a:pt x="7144" y="39529"/>
                      <a:pt x="7144" y="50959"/>
                    </a:cubicBezTo>
                    <a:cubicBezTo>
                      <a:pt x="7144" y="62389"/>
                      <a:pt x="15716" y="70961"/>
                      <a:pt x="27146" y="70961"/>
                    </a:cubicBezTo>
                    <a:cubicBezTo>
                      <a:pt x="36671" y="70961"/>
                      <a:pt x="43339" y="64294"/>
                      <a:pt x="46196" y="56674"/>
                    </a:cubicBezTo>
                    <a:cubicBezTo>
                      <a:pt x="48101" y="68104"/>
                      <a:pt x="57626" y="75724"/>
                      <a:pt x="69056" y="75724"/>
                    </a:cubicBezTo>
                    <a:cubicBezTo>
                      <a:pt x="70961" y="75724"/>
                      <a:pt x="72866" y="75724"/>
                      <a:pt x="73819" y="74771"/>
                    </a:cubicBezTo>
                    <a:cubicBezTo>
                      <a:pt x="73819" y="75724"/>
                      <a:pt x="72866" y="76676"/>
                      <a:pt x="72866" y="77629"/>
                    </a:cubicBezTo>
                    <a:cubicBezTo>
                      <a:pt x="72866" y="84296"/>
                      <a:pt x="78581" y="90011"/>
                      <a:pt x="85249" y="90011"/>
                    </a:cubicBezTo>
                    <a:cubicBezTo>
                      <a:pt x="86201" y="90011"/>
                      <a:pt x="87154" y="90011"/>
                      <a:pt x="88106" y="89059"/>
                    </a:cubicBezTo>
                    <a:cubicBezTo>
                      <a:pt x="88106" y="90011"/>
                      <a:pt x="88106" y="90011"/>
                      <a:pt x="88106" y="90964"/>
                    </a:cubicBezTo>
                    <a:cubicBezTo>
                      <a:pt x="88106" y="93821"/>
                      <a:pt x="89059" y="96679"/>
                      <a:pt x="90964" y="99536"/>
                    </a:cubicBezTo>
                    <a:cubicBezTo>
                      <a:pt x="88106" y="100489"/>
                      <a:pt x="86201" y="103346"/>
                      <a:pt x="86201" y="106204"/>
                    </a:cubicBezTo>
                    <a:cubicBezTo>
                      <a:pt x="86201" y="110014"/>
                      <a:pt x="90011" y="113824"/>
                      <a:pt x="93821" y="113824"/>
                    </a:cubicBezTo>
                    <a:cubicBezTo>
                      <a:pt x="97631" y="113824"/>
                      <a:pt x="101441" y="110014"/>
                      <a:pt x="101441" y="106204"/>
                    </a:cubicBezTo>
                    <a:cubicBezTo>
                      <a:pt x="101441" y="105251"/>
                      <a:pt x="101441" y="104299"/>
                      <a:pt x="100489" y="103346"/>
                    </a:cubicBezTo>
                    <a:cubicBezTo>
                      <a:pt x="107156" y="103346"/>
                      <a:pt x="111919" y="97631"/>
                      <a:pt x="111919" y="91916"/>
                    </a:cubicBezTo>
                    <a:cubicBezTo>
                      <a:pt x="111919" y="85249"/>
                      <a:pt x="106204" y="79534"/>
                      <a:pt x="99536" y="79534"/>
                    </a:cubicBezTo>
                    <a:cubicBezTo>
                      <a:pt x="98584" y="79534"/>
                      <a:pt x="97631" y="79534"/>
                      <a:pt x="96679" y="80486"/>
                    </a:cubicBezTo>
                    <a:cubicBezTo>
                      <a:pt x="96679" y="79534"/>
                      <a:pt x="96679" y="79534"/>
                      <a:pt x="96679" y="78581"/>
                    </a:cubicBezTo>
                    <a:cubicBezTo>
                      <a:pt x="96679" y="72866"/>
                      <a:pt x="91916" y="68104"/>
                      <a:pt x="86201" y="67151"/>
                    </a:cubicBezTo>
                    <a:cubicBezTo>
                      <a:pt x="89059" y="63341"/>
                      <a:pt x="90964" y="58579"/>
                      <a:pt x="90964" y="53816"/>
                    </a:cubicBezTo>
                    <a:cubicBezTo>
                      <a:pt x="90964" y="50006"/>
                      <a:pt x="90011" y="46196"/>
                      <a:pt x="88106" y="43339"/>
                    </a:cubicBezTo>
                    <a:cubicBezTo>
                      <a:pt x="88106" y="43339"/>
                      <a:pt x="89059" y="42386"/>
                      <a:pt x="89059" y="42386"/>
                    </a:cubicBezTo>
                    <a:cubicBezTo>
                      <a:pt x="91916" y="41434"/>
                      <a:pt x="94774" y="43339"/>
                      <a:pt x="98584" y="433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="" xmlns:a16="http://schemas.microsoft.com/office/drawing/2014/main" id="{B7E613D9-3BB1-4543-953F-5057185EB1A1}"/>
                  </a:ext>
                </a:extLst>
              </p:cNvPr>
              <p:cNvSpPr/>
              <p:nvPr/>
            </p:nvSpPr>
            <p:spPr>
              <a:xfrm>
                <a:off x="5531644" y="2882741"/>
                <a:ext cx="28575" cy="28575"/>
              </a:xfrm>
              <a:custGeom>
                <a:avLst/>
                <a:gdLst>
                  <a:gd name="connsiteX0" fmla="*/ 17621 w 28575"/>
                  <a:gd name="connsiteY0" fmla="*/ 28099 h 28575"/>
                  <a:gd name="connsiteX1" fmla="*/ 28099 w 28575"/>
                  <a:gd name="connsiteY1" fmla="*/ 17621 h 28575"/>
                  <a:gd name="connsiteX2" fmla="*/ 17621 w 28575"/>
                  <a:gd name="connsiteY2" fmla="*/ 7144 h 28575"/>
                  <a:gd name="connsiteX3" fmla="*/ 7144 w 28575"/>
                  <a:gd name="connsiteY3" fmla="*/ 17621 h 28575"/>
                  <a:gd name="connsiteX4" fmla="*/ 17621 w 28575"/>
                  <a:gd name="connsiteY4" fmla="*/ 2809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28099"/>
                    </a:move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="" xmlns:a16="http://schemas.microsoft.com/office/drawing/2014/main" id="{E0207523-EE14-42DB-8279-9BAE73CE8B3D}"/>
                  </a:ext>
                </a:extLst>
              </p:cNvPr>
              <p:cNvSpPr/>
              <p:nvPr/>
            </p:nvSpPr>
            <p:spPr>
              <a:xfrm>
                <a:off x="5657374" y="3650456"/>
                <a:ext cx="57150" cy="85725"/>
              </a:xfrm>
              <a:custGeom>
                <a:avLst/>
                <a:gdLst>
                  <a:gd name="connsiteX0" fmla="*/ 53816 w 57150"/>
                  <a:gd name="connsiteY0" fmla="*/ 61436 h 85725"/>
                  <a:gd name="connsiteX1" fmla="*/ 46196 w 57150"/>
                  <a:gd name="connsiteY1" fmla="*/ 44291 h 85725"/>
                  <a:gd name="connsiteX2" fmla="*/ 58579 w 57150"/>
                  <a:gd name="connsiteY2" fmla="*/ 28099 h 85725"/>
                  <a:gd name="connsiteX3" fmla="*/ 41434 w 57150"/>
                  <a:gd name="connsiteY3" fmla="*/ 10954 h 85725"/>
                  <a:gd name="connsiteX4" fmla="*/ 27146 w 57150"/>
                  <a:gd name="connsiteY4" fmla="*/ 18574 h 85725"/>
                  <a:gd name="connsiteX5" fmla="*/ 28099 w 57150"/>
                  <a:gd name="connsiteY5" fmla="*/ 15716 h 85725"/>
                  <a:gd name="connsiteX6" fmla="*/ 19526 w 57150"/>
                  <a:gd name="connsiteY6" fmla="*/ 7144 h 85725"/>
                  <a:gd name="connsiteX7" fmla="*/ 10001 w 57150"/>
                  <a:gd name="connsiteY7" fmla="*/ 16669 h 85725"/>
                  <a:gd name="connsiteX8" fmla="*/ 18574 w 57150"/>
                  <a:gd name="connsiteY8" fmla="*/ 25241 h 85725"/>
                  <a:gd name="connsiteX9" fmla="*/ 25241 w 57150"/>
                  <a:gd name="connsiteY9" fmla="*/ 21431 h 85725"/>
                  <a:gd name="connsiteX10" fmla="*/ 24289 w 57150"/>
                  <a:gd name="connsiteY10" fmla="*/ 28099 h 85725"/>
                  <a:gd name="connsiteX11" fmla="*/ 28099 w 57150"/>
                  <a:gd name="connsiteY11" fmla="*/ 38576 h 85725"/>
                  <a:gd name="connsiteX12" fmla="*/ 7144 w 57150"/>
                  <a:gd name="connsiteY12" fmla="*/ 61436 h 85725"/>
                  <a:gd name="connsiteX13" fmla="*/ 30004 w 57150"/>
                  <a:gd name="connsiteY13" fmla="*/ 84296 h 85725"/>
                  <a:gd name="connsiteX14" fmla="*/ 53816 w 57150"/>
                  <a:gd name="connsiteY14" fmla="*/ 61436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7150" h="85725">
                    <a:moveTo>
                      <a:pt x="53816" y="61436"/>
                    </a:moveTo>
                    <a:cubicBezTo>
                      <a:pt x="53816" y="54769"/>
                      <a:pt x="50959" y="49054"/>
                      <a:pt x="46196" y="44291"/>
                    </a:cubicBezTo>
                    <a:cubicBezTo>
                      <a:pt x="52864" y="42386"/>
                      <a:pt x="58579" y="35719"/>
                      <a:pt x="58579" y="28099"/>
                    </a:cubicBezTo>
                    <a:cubicBezTo>
                      <a:pt x="58579" y="18574"/>
                      <a:pt x="50959" y="10954"/>
                      <a:pt x="41434" y="10954"/>
                    </a:cubicBezTo>
                    <a:cubicBezTo>
                      <a:pt x="35719" y="10954"/>
                      <a:pt x="30004" y="13811"/>
                      <a:pt x="27146" y="18574"/>
                    </a:cubicBezTo>
                    <a:cubicBezTo>
                      <a:pt x="27146" y="17621"/>
                      <a:pt x="28099" y="16669"/>
                      <a:pt x="28099" y="15716"/>
                    </a:cubicBezTo>
                    <a:cubicBezTo>
                      <a:pt x="28099" y="10954"/>
                      <a:pt x="24289" y="7144"/>
                      <a:pt x="19526" y="7144"/>
                    </a:cubicBezTo>
                    <a:cubicBezTo>
                      <a:pt x="14764" y="7144"/>
                      <a:pt x="10001" y="10954"/>
                      <a:pt x="10001" y="16669"/>
                    </a:cubicBezTo>
                    <a:cubicBezTo>
                      <a:pt x="10001" y="21431"/>
                      <a:pt x="13811" y="25241"/>
                      <a:pt x="18574" y="25241"/>
                    </a:cubicBezTo>
                    <a:cubicBezTo>
                      <a:pt x="21431" y="25241"/>
                      <a:pt x="24289" y="23336"/>
                      <a:pt x="25241" y="21431"/>
                    </a:cubicBezTo>
                    <a:cubicBezTo>
                      <a:pt x="24289" y="23336"/>
                      <a:pt x="24289" y="26194"/>
                      <a:pt x="24289" y="28099"/>
                    </a:cubicBezTo>
                    <a:cubicBezTo>
                      <a:pt x="24289" y="31909"/>
                      <a:pt x="25241" y="35719"/>
                      <a:pt x="28099" y="38576"/>
                    </a:cubicBezTo>
                    <a:cubicBezTo>
                      <a:pt x="16669" y="39529"/>
                      <a:pt x="7144" y="49054"/>
                      <a:pt x="7144" y="61436"/>
                    </a:cubicBezTo>
                    <a:cubicBezTo>
                      <a:pt x="7144" y="73819"/>
                      <a:pt x="17621" y="84296"/>
                      <a:pt x="30004" y="84296"/>
                    </a:cubicBezTo>
                    <a:cubicBezTo>
                      <a:pt x="43339" y="84296"/>
                      <a:pt x="53816" y="73819"/>
                      <a:pt x="53816" y="614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="" xmlns:a16="http://schemas.microsoft.com/office/drawing/2014/main" id="{42080175-49BF-43BC-9CC0-A435D947869C}"/>
                  </a:ext>
                </a:extLst>
              </p:cNvPr>
              <p:cNvSpPr/>
              <p:nvPr/>
            </p:nvSpPr>
            <p:spPr>
              <a:xfrm>
                <a:off x="5672614" y="3374231"/>
                <a:ext cx="47625" cy="47625"/>
              </a:xfrm>
              <a:custGeom>
                <a:avLst/>
                <a:gdLst>
                  <a:gd name="connsiteX0" fmla="*/ 7144 w 47625"/>
                  <a:gd name="connsiteY0" fmla="*/ 25241 h 47625"/>
                  <a:gd name="connsiteX1" fmla="*/ 25241 w 47625"/>
                  <a:gd name="connsiteY1" fmla="*/ 43339 h 47625"/>
                  <a:gd name="connsiteX2" fmla="*/ 43339 w 47625"/>
                  <a:gd name="connsiteY2" fmla="*/ 25241 h 47625"/>
                  <a:gd name="connsiteX3" fmla="*/ 25241 w 47625"/>
                  <a:gd name="connsiteY3" fmla="*/ 7144 h 47625"/>
                  <a:gd name="connsiteX4" fmla="*/ 7144 w 47625"/>
                  <a:gd name="connsiteY4" fmla="*/ 2524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7144" y="25241"/>
                    </a:moveTo>
                    <a:cubicBezTo>
                      <a:pt x="7144" y="35719"/>
                      <a:pt x="15716" y="43339"/>
                      <a:pt x="25241" y="43339"/>
                    </a:cubicBezTo>
                    <a:cubicBezTo>
                      <a:pt x="34766" y="43339"/>
                      <a:pt x="43339" y="34766"/>
                      <a:pt x="43339" y="25241"/>
                    </a:cubicBezTo>
                    <a:cubicBezTo>
                      <a:pt x="43339" y="14764"/>
                      <a:pt x="34766" y="7144"/>
                      <a:pt x="25241" y="7144"/>
                    </a:cubicBezTo>
                    <a:cubicBezTo>
                      <a:pt x="15716" y="7144"/>
                      <a:pt x="7144" y="14764"/>
                      <a:pt x="7144" y="2524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="" xmlns:a16="http://schemas.microsoft.com/office/drawing/2014/main" id="{FC9268F1-F46A-4805-884D-CA88A2F1006A}"/>
                  </a:ext>
                </a:extLst>
              </p:cNvPr>
              <p:cNvSpPr/>
              <p:nvPr/>
            </p:nvSpPr>
            <p:spPr>
              <a:xfrm>
                <a:off x="5797391" y="416480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7144 h 28575"/>
                  <a:gd name="connsiteX2" fmla="*/ 7144 w 28575"/>
                  <a:gd name="connsiteY2" fmla="*/ 15716 h 28575"/>
                  <a:gd name="connsiteX3" fmla="*/ 15716 w 28575"/>
                  <a:gd name="connsiteY3" fmla="*/ 24289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3336"/>
                      <a:pt x="24289" y="19526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="" xmlns:a16="http://schemas.microsoft.com/office/drawing/2014/main" id="{0FE25E3C-C9B2-41BD-9727-EC76C0B3DEF3}"/>
                  </a:ext>
                </a:extLst>
              </p:cNvPr>
              <p:cNvSpPr/>
              <p:nvPr/>
            </p:nvSpPr>
            <p:spPr>
              <a:xfrm>
                <a:off x="6067717" y="3886676"/>
                <a:ext cx="19050" cy="19050"/>
              </a:xfrm>
              <a:custGeom>
                <a:avLst/>
                <a:gdLst>
                  <a:gd name="connsiteX0" fmla="*/ 13043 w 19050"/>
                  <a:gd name="connsiteY0" fmla="*/ 18574 h 19050"/>
                  <a:gd name="connsiteX1" fmla="*/ 18758 w 19050"/>
                  <a:gd name="connsiteY1" fmla="*/ 12859 h 19050"/>
                  <a:gd name="connsiteX2" fmla="*/ 13043 w 19050"/>
                  <a:gd name="connsiteY2" fmla="*/ 7144 h 19050"/>
                  <a:gd name="connsiteX3" fmla="*/ 7328 w 19050"/>
                  <a:gd name="connsiteY3" fmla="*/ 12859 h 19050"/>
                  <a:gd name="connsiteX4" fmla="*/ 13043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043" y="18574"/>
                    </a:moveTo>
                    <a:cubicBezTo>
                      <a:pt x="15901" y="18574"/>
                      <a:pt x="18758" y="15716"/>
                      <a:pt x="18758" y="12859"/>
                    </a:cubicBezTo>
                    <a:cubicBezTo>
                      <a:pt x="18758" y="10001"/>
                      <a:pt x="15901" y="7144"/>
                      <a:pt x="13043" y="7144"/>
                    </a:cubicBezTo>
                    <a:cubicBezTo>
                      <a:pt x="10186" y="7144"/>
                      <a:pt x="7328" y="10001"/>
                      <a:pt x="7328" y="12859"/>
                    </a:cubicBezTo>
                    <a:cubicBezTo>
                      <a:pt x="6376" y="15716"/>
                      <a:pt x="9233" y="18574"/>
                      <a:pt x="13043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="" xmlns:a16="http://schemas.microsoft.com/office/drawing/2014/main" id="{5041F865-C946-41C9-95D9-31420B1F04FC}"/>
                  </a:ext>
                </a:extLst>
              </p:cNvPr>
              <p:cNvSpPr/>
              <p:nvPr/>
            </p:nvSpPr>
            <p:spPr>
              <a:xfrm>
                <a:off x="5555456" y="3539014"/>
                <a:ext cx="57150" cy="57150"/>
              </a:xfrm>
              <a:custGeom>
                <a:avLst/>
                <a:gdLst>
                  <a:gd name="connsiteX0" fmla="*/ 31909 w 57150"/>
                  <a:gd name="connsiteY0" fmla="*/ 56674 h 57150"/>
                  <a:gd name="connsiteX1" fmla="*/ 56674 w 57150"/>
                  <a:gd name="connsiteY1" fmla="*/ 31909 h 57150"/>
                  <a:gd name="connsiteX2" fmla="*/ 31909 w 57150"/>
                  <a:gd name="connsiteY2" fmla="*/ 7144 h 57150"/>
                  <a:gd name="connsiteX3" fmla="*/ 7144 w 57150"/>
                  <a:gd name="connsiteY3" fmla="*/ 31909 h 57150"/>
                  <a:gd name="connsiteX4" fmla="*/ 31909 w 57150"/>
                  <a:gd name="connsiteY4" fmla="*/ 5667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31909" y="56674"/>
                    </a:moveTo>
                    <a:cubicBezTo>
                      <a:pt x="45244" y="56674"/>
                      <a:pt x="56674" y="46196"/>
                      <a:pt x="56674" y="31909"/>
                    </a:cubicBezTo>
                    <a:cubicBezTo>
                      <a:pt x="56674" y="18574"/>
                      <a:pt x="46196" y="7144"/>
                      <a:pt x="31909" y="7144"/>
                    </a:cubicBezTo>
                    <a:cubicBezTo>
                      <a:pt x="18574" y="7144"/>
                      <a:pt x="7144" y="17621"/>
                      <a:pt x="7144" y="31909"/>
                    </a:cubicBezTo>
                    <a:cubicBezTo>
                      <a:pt x="7144" y="46196"/>
                      <a:pt x="18574" y="56674"/>
                      <a:pt x="31909" y="566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="" xmlns:a16="http://schemas.microsoft.com/office/drawing/2014/main" id="{21A31480-EEC2-438C-9B69-CD7870676EC9}"/>
                  </a:ext>
                </a:extLst>
              </p:cNvPr>
              <p:cNvSpPr/>
              <p:nvPr/>
            </p:nvSpPr>
            <p:spPr>
              <a:xfrm>
                <a:off x="6038374" y="4180046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8096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="" xmlns:a16="http://schemas.microsoft.com/office/drawing/2014/main" id="{8F2DEF52-A27C-4E23-A031-8BBAA6F799E1}"/>
                  </a:ext>
                </a:extLst>
              </p:cNvPr>
              <p:cNvSpPr/>
              <p:nvPr/>
            </p:nvSpPr>
            <p:spPr>
              <a:xfrm>
                <a:off x="5919311" y="3565684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="" xmlns:a16="http://schemas.microsoft.com/office/drawing/2014/main" id="{CF365CE0-D26C-4FFE-AD62-CEE7CCEAA690}"/>
                  </a:ext>
                </a:extLst>
              </p:cNvPr>
              <p:cNvSpPr/>
              <p:nvPr/>
            </p:nvSpPr>
            <p:spPr>
              <a:xfrm>
                <a:off x="5928836" y="4101941"/>
                <a:ext cx="19050" cy="19050"/>
              </a:xfrm>
              <a:custGeom>
                <a:avLst/>
                <a:gdLst>
                  <a:gd name="connsiteX0" fmla="*/ 12859 w 19050"/>
                  <a:gd name="connsiteY0" fmla="*/ 18574 h 19050"/>
                  <a:gd name="connsiteX1" fmla="*/ 18574 w 19050"/>
                  <a:gd name="connsiteY1" fmla="*/ 12859 h 19050"/>
                  <a:gd name="connsiteX2" fmla="*/ 12859 w 19050"/>
                  <a:gd name="connsiteY2" fmla="*/ 7144 h 19050"/>
                  <a:gd name="connsiteX3" fmla="*/ 7144 w 19050"/>
                  <a:gd name="connsiteY3" fmla="*/ 12859 h 19050"/>
                  <a:gd name="connsiteX4" fmla="*/ 12859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18574"/>
                    </a:move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="" xmlns:a16="http://schemas.microsoft.com/office/drawing/2014/main" id="{4CDF836D-FA76-4532-8E91-1ED01A061322}"/>
                  </a:ext>
                </a:extLst>
              </p:cNvPr>
              <p:cNvSpPr/>
              <p:nvPr/>
            </p:nvSpPr>
            <p:spPr>
              <a:xfrm>
                <a:off x="5470684" y="3559016"/>
                <a:ext cx="66675" cy="66675"/>
              </a:xfrm>
              <a:custGeom>
                <a:avLst/>
                <a:gdLst>
                  <a:gd name="connsiteX0" fmla="*/ 33814 w 66675"/>
                  <a:gd name="connsiteY0" fmla="*/ 7144 h 66675"/>
                  <a:gd name="connsiteX1" fmla="*/ 7144 w 66675"/>
                  <a:gd name="connsiteY1" fmla="*/ 33814 h 66675"/>
                  <a:gd name="connsiteX2" fmla="*/ 33814 w 66675"/>
                  <a:gd name="connsiteY2" fmla="*/ 60484 h 66675"/>
                  <a:gd name="connsiteX3" fmla="*/ 60484 w 66675"/>
                  <a:gd name="connsiteY3" fmla="*/ 33814 h 66675"/>
                  <a:gd name="connsiteX4" fmla="*/ 33814 w 66675"/>
                  <a:gd name="connsiteY4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3814" y="7144"/>
                    </a:moveTo>
                    <a:cubicBezTo>
                      <a:pt x="19526" y="7144"/>
                      <a:pt x="7144" y="18574"/>
                      <a:pt x="7144" y="33814"/>
                    </a:cubicBezTo>
                    <a:cubicBezTo>
                      <a:pt x="7144" y="48101"/>
                      <a:pt x="18574" y="60484"/>
                      <a:pt x="33814" y="60484"/>
                    </a:cubicBezTo>
                    <a:cubicBezTo>
                      <a:pt x="48101" y="60484"/>
                      <a:pt x="60484" y="49054"/>
                      <a:pt x="60484" y="33814"/>
                    </a:cubicBezTo>
                    <a:cubicBezTo>
                      <a:pt x="59531" y="18574"/>
                      <a:pt x="48101" y="7144"/>
                      <a:pt x="3381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="" xmlns:a16="http://schemas.microsoft.com/office/drawing/2014/main" id="{13BB298A-41BD-4F46-A885-398B760E6553}"/>
                  </a:ext>
                </a:extLst>
              </p:cNvPr>
              <p:cNvSpPr/>
              <p:nvPr/>
            </p:nvSpPr>
            <p:spPr>
              <a:xfrm>
                <a:off x="5958364" y="3854291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7146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3811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="" xmlns:a16="http://schemas.microsoft.com/office/drawing/2014/main" id="{A2306094-61E7-46D2-B561-7C18DAE7EB75}"/>
                  </a:ext>
                </a:extLst>
              </p:cNvPr>
              <p:cNvSpPr/>
              <p:nvPr/>
            </p:nvSpPr>
            <p:spPr>
              <a:xfrm>
                <a:off x="6216491" y="2458879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="" xmlns:a16="http://schemas.microsoft.com/office/drawing/2014/main" id="{AD83547C-9F3E-4095-98F1-92AE1E3F4189}"/>
                  </a:ext>
                </a:extLst>
              </p:cNvPr>
              <p:cNvSpPr/>
              <p:nvPr/>
            </p:nvSpPr>
            <p:spPr>
              <a:xfrm>
                <a:off x="5384006" y="3668554"/>
                <a:ext cx="66675" cy="66675"/>
              </a:xfrm>
              <a:custGeom>
                <a:avLst/>
                <a:gdLst>
                  <a:gd name="connsiteX0" fmla="*/ 34766 w 66675"/>
                  <a:gd name="connsiteY0" fmla="*/ 7144 h 66675"/>
                  <a:gd name="connsiteX1" fmla="*/ 7144 w 66675"/>
                  <a:gd name="connsiteY1" fmla="*/ 34766 h 66675"/>
                  <a:gd name="connsiteX2" fmla="*/ 34766 w 66675"/>
                  <a:gd name="connsiteY2" fmla="*/ 62389 h 66675"/>
                  <a:gd name="connsiteX3" fmla="*/ 62389 w 66675"/>
                  <a:gd name="connsiteY3" fmla="*/ 34766 h 66675"/>
                  <a:gd name="connsiteX4" fmla="*/ 34766 w 66675"/>
                  <a:gd name="connsiteY4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4766" y="7144"/>
                    </a:moveTo>
                    <a:cubicBezTo>
                      <a:pt x="19526" y="7144"/>
                      <a:pt x="7144" y="19526"/>
                      <a:pt x="7144" y="34766"/>
                    </a:cubicBezTo>
                    <a:cubicBezTo>
                      <a:pt x="7144" y="50006"/>
                      <a:pt x="19526" y="62389"/>
                      <a:pt x="34766" y="62389"/>
                    </a:cubicBezTo>
                    <a:cubicBezTo>
                      <a:pt x="50006" y="62389"/>
                      <a:pt x="62389" y="50006"/>
                      <a:pt x="62389" y="34766"/>
                    </a:cubicBezTo>
                    <a:cubicBezTo>
                      <a:pt x="62389" y="18574"/>
                      <a:pt x="50006" y="7144"/>
                      <a:pt x="3476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="" xmlns:a16="http://schemas.microsoft.com/office/drawing/2014/main" id="{D3F74F95-A183-417F-8E87-187DFC41239A}"/>
                  </a:ext>
                </a:extLst>
              </p:cNvPr>
              <p:cNvSpPr/>
              <p:nvPr/>
            </p:nvSpPr>
            <p:spPr>
              <a:xfrm>
                <a:off x="5896451" y="3007519"/>
                <a:ext cx="57150" cy="57150"/>
              </a:xfrm>
              <a:custGeom>
                <a:avLst/>
                <a:gdLst>
                  <a:gd name="connsiteX0" fmla="*/ 7144 w 57150"/>
                  <a:gd name="connsiteY0" fmla="*/ 30004 h 57150"/>
                  <a:gd name="connsiteX1" fmla="*/ 30004 w 57150"/>
                  <a:gd name="connsiteY1" fmla="*/ 52864 h 57150"/>
                  <a:gd name="connsiteX2" fmla="*/ 52864 w 57150"/>
                  <a:gd name="connsiteY2" fmla="*/ 30004 h 57150"/>
                  <a:gd name="connsiteX3" fmla="*/ 30004 w 57150"/>
                  <a:gd name="connsiteY3" fmla="*/ 7144 h 57150"/>
                  <a:gd name="connsiteX4" fmla="*/ 7144 w 57150"/>
                  <a:gd name="connsiteY4" fmla="*/ 3000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0004"/>
                    </a:moveTo>
                    <a:cubicBezTo>
                      <a:pt x="7144" y="43339"/>
                      <a:pt x="17621" y="52864"/>
                      <a:pt x="30004" y="52864"/>
                    </a:cubicBezTo>
                    <a:cubicBezTo>
                      <a:pt x="43339" y="52864"/>
                      <a:pt x="52864" y="42386"/>
                      <a:pt x="52864" y="30004"/>
                    </a:cubicBezTo>
                    <a:cubicBezTo>
                      <a:pt x="52864" y="16669"/>
                      <a:pt x="42386" y="7144"/>
                      <a:pt x="30004" y="7144"/>
                    </a:cubicBezTo>
                    <a:cubicBezTo>
                      <a:pt x="17621" y="7144"/>
                      <a:pt x="7144" y="17621"/>
                      <a:pt x="714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="" xmlns:a16="http://schemas.microsoft.com/office/drawing/2014/main" id="{36818A00-6CB4-4F70-BF13-5C967EE7EC25}"/>
                  </a:ext>
                </a:extLst>
              </p:cNvPr>
              <p:cNvSpPr/>
              <p:nvPr/>
            </p:nvSpPr>
            <p:spPr>
              <a:xfrm>
                <a:off x="6256496" y="2455069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9526" y="22384"/>
                      <a:pt x="22384" y="18574"/>
                      <a:pt x="22384" y="14764"/>
                    </a:cubicBezTo>
                    <a:cubicBezTo>
                      <a:pt x="22384" y="10001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8574"/>
                      <a:pt x="10001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="" xmlns:a16="http://schemas.microsoft.com/office/drawing/2014/main" id="{F163BAE2-AD65-442E-90B9-6C6E661E2B63}"/>
                  </a:ext>
                </a:extLst>
              </p:cNvPr>
              <p:cNvSpPr/>
              <p:nvPr/>
            </p:nvSpPr>
            <p:spPr>
              <a:xfrm>
                <a:off x="5407819" y="3471386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39529 h 38100"/>
                  <a:gd name="connsiteX2" fmla="*/ 7144 w 38100"/>
                  <a:gd name="connsiteY2" fmla="*/ 23336 h 38100"/>
                  <a:gd name="connsiteX3" fmla="*/ 23336 w 38100"/>
                  <a:gd name="connsiteY3" fmla="*/ 7144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32279"/>
                      <a:pt x="32279" y="39529"/>
                      <a:pt x="23336" y="39529"/>
                    </a:cubicBezTo>
                    <a:cubicBezTo>
                      <a:pt x="14393" y="39529"/>
                      <a:pt x="7144" y="32279"/>
                      <a:pt x="7144" y="23336"/>
                    </a:cubicBezTo>
                    <a:cubicBezTo>
                      <a:pt x="7144" y="14393"/>
                      <a:pt x="14393" y="7144"/>
                      <a:pt x="23336" y="7144"/>
                    </a:cubicBezTo>
                    <a:cubicBezTo>
                      <a:pt x="32279" y="7144"/>
                      <a:pt x="39529" y="14393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="" xmlns:a16="http://schemas.microsoft.com/office/drawing/2014/main" id="{DA17A58E-565B-4529-B31B-370429B14419}"/>
                  </a:ext>
                </a:extLst>
              </p:cNvPr>
              <p:cNvSpPr/>
              <p:nvPr/>
            </p:nvSpPr>
            <p:spPr>
              <a:xfrm>
                <a:off x="6014561" y="2881789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9049" y="18574"/>
                      <a:pt x="12859" y="18574"/>
                    </a:cubicBezTo>
                    <a:cubicBezTo>
                      <a:pt x="15716" y="18574"/>
                      <a:pt x="18574" y="16669"/>
                      <a:pt x="18574" y="12859"/>
                    </a:cubicBezTo>
                    <a:cubicBezTo>
                      <a:pt x="18574" y="10001"/>
                      <a:pt x="16669" y="7144"/>
                      <a:pt x="12859" y="7144"/>
                    </a:cubicBezTo>
                    <a:cubicBezTo>
                      <a:pt x="9049" y="8096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="" xmlns:a16="http://schemas.microsoft.com/office/drawing/2014/main" id="{BDA53D05-15C6-49FB-AEA6-678A811EF5B7}"/>
                  </a:ext>
                </a:extLst>
              </p:cNvPr>
              <p:cNvSpPr/>
              <p:nvPr/>
            </p:nvSpPr>
            <p:spPr>
              <a:xfrm>
                <a:off x="5963126" y="2893219"/>
                <a:ext cx="76200" cy="85725"/>
              </a:xfrm>
              <a:custGeom>
                <a:avLst/>
                <a:gdLst>
                  <a:gd name="connsiteX0" fmla="*/ 13811 w 76200"/>
                  <a:gd name="connsiteY0" fmla="*/ 37624 h 85725"/>
                  <a:gd name="connsiteX1" fmla="*/ 13811 w 76200"/>
                  <a:gd name="connsiteY1" fmla="*/ 40481 h 85725"/>
                  <a:gd name="connsiteX2" fmla="*/ 7144 w 76200"/>
                  <a:gd name="connsiteY2" fmla="*/ 57626 h 85725"/>
                  <a:gd name="connsiteX3" fmla="*/ 15716 w 76200"/>
                  <a:gd name="connsiteY3" fmla="*/ 77629 h 85725"/>
                  <a:gd name="connsiteX4" fmla="*/ 28099 w 76200"/>
                  <a:gd name="connsiteY4" fmla="*/ 86201 h 85725"/>
                  <a:gd name="connsiteX5" fmla="*/ 33814 w 76200"/>
                  <a:gd name="connsiteY5" fmla="*/ 84296 h 85725"/>
                  <a:gd name="connsiteX6" fmla="*/ 58579 w 76200"/>
                  <a:gd name="connsiteY6" fmla="*/ 64294 h 85725"/>
                  <a:gd name="connsiteX7" fmla="*/ 74771 w 76200"/>
                  <a:gd name="connsiteY7" fmla="*/ 37624 h 85725"/>
                  <a:gd name="connsiteX8" fmla="*/ 44291 w 76200"/>
                  <a:gd name="connsiteY8" fmla="*/ 7144 h 85725"/>
                  <a:gd name="connsiteX9" fmla="*/ 13811 w 76200"/>
                  <a:gd name="connsiteY9" fmla="*/ 3762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00" h="85725">
                    <a:moveTo>
                      <a:pt x="13811" y="37624"/>
                    </a:moveTo>
                    <a:cubicBezTo>
                      <a:pt x="13811" y="38576"/>
                      <a:pt x="13811" y="39529"/>
                      <a:pt x="13811" y="40481"/>
                    </a:cubicBezTo>
                    <a:cubicBezTo>
                      <a:pt x="10001" y="45244"/>
                      <a:pt x="7144" y="50959"/>
                      <a:pt x="7144" y="57626"/>
                    </a:cubicBezTo>
                    <a:cubicBezTo>
                      <a:pt x="7144" y="65246"/>
                      <a:pt x="10954" y="71914"/>
                      <a:pt x="15716" y="77629"/>
                    </a:cubicBezTo>
                    <a:cubicBezTo>
                      <a:pt x="17621" y="82391"/>
                      <a:pt x="22384" y="86201"/>
                      <a:pt x="28099" y="86201"/>
                    </a:cubicBezTo>
                    <a:cubicBezTo>
                      <a:pt x="30004" y="86201"/>
                      <a:pt x="31909" y="85249"/>
                      <a:pt x="33814" y="84296"/>
                    </a:cubicBezTo>
                    <a:cubicBezTo>
                      <a:pt x="46196" y="84296"/>
                      <a:pt x="55721" y="75724"/>
                      <a:pt x="58579" y="64294"/>
                    </a:cubicBezTo>
                    <a:cubicBezTo>
                      <a:pt x="68104" y="58579"/>
                      <a:pt x="74771" y="49054"/>
                      <a:pt x="74771" y="37624"/>
                    </a:cubicBezTo>
                    <a:cubicBezTo>
                      <a:pt x="74771" y="20479"/>
                      <a:pt x="60484" y="7144"/>
                      <a:pt x="44291" y="7144"/>
                    </a:cubicBezTo>
                    <a:cubicBezTo>
                      <a:pt x="28099" y="7144"/>
                      <a:pt x="13811" y="20479"/>
                      <a:pt x="13811" y="376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="" xmlns:a16="http://schemas.microsoft.com/office/drawing/2014/main" id="{B278BD38-1F79-4406-9F3C-9BF595192E7B}"/>
                  </a:ext>
                </a:extLst>
              </p:cNvPr>
              <p:cNvSpPr/>
              <p:nvPr/>
            </p:nvSpPr>
            <p:spPr>
              <a:xfrm>
                <a:off x="5599271" y="3773329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8574" y="22384"/>
                      <a:pt x="22384" y="19526"/>
                      <a:pt x="22384" y="14764"/>
                    </a:cubicBezTo>
                    <a:cubicBezTo>
                      <a:pt x="22384" y="10954"/>
                      <a:pt x="18574" y="7144"/>
                      <a:pt x="14764" y="7144"/>
                    </a:cubicBezTo>
                    <a:cubicBezTo>
                      <a:pt x="10954" y="7144"/>
                      <a:pt x="7144" y="10001"/>
                      <a:pt x="7144" y="14764"/>
                    </a:cubicBezTo>
                    <a:cubicBezTo>
                      <a:pt x="7144" y="18574"/>
                      <a:pt x="10954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="" xmlns:a16="http://schemas.microsoft.com/office/drawing/2014/main" id="{CE637A85-B58A-44C2-98B0-DFC164AD3465}"/>
                  </a:ext>
                </a:extLst>
              </p:cNvPr>
              <p:cNvSpPr/>
              <p:nvPr/>
            </p:nvSpPr>
            <p:spPr>
              <a:xfrm>
                <a:off x="5607844" y="3741896"/>
                <a:ext cx="38100" cy="38100"/>
              </a:xfrm>
              <a:custGeom>
                <a:avLst/>
                <a:gdLst>
                  <a:gd name="connsiteX0" fmla="*/ 23336 w 38100"/>
                  <a:gd name="connsiteY0" fmla="*/ 7144 h 38100"/>
                  <a:gd name="connsiteX1" fmla="*/ 7144 w 38100"/>
                  <a:gd name="connsiteY1" fmla="*/ 23336 h 38100"/>
                  <a:gd name="connsiteX2" fmla="*/ 23336 w 38100"/>
                  <a:gd name="connsiteY2" fmla="*/ 39529 h 38100"/>
                  <a:gd name="connsiteX3" fmla="*/ 39529 w 38100"/>
                  <a:gd name="connsiteY3" fmla="*/ 23336 h 38100"/>
                  <a:gd name="connsiteX4" fmla="*/ 23336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7144"/>
                    </a:moveTo>
                    <a:cubicBezTo>
                      <a:pt x="13811" y="7144"/>
                      <a:pt x="7144" y="14764"/>
                      <a:pt x="7144" y="23336"/>
                    </a:cubicBezTo>
                    <a:cubicBezTo>
                      <a:pt x="7144" y="31909"/>
                      <a:pt x="14764" y="39529"/>
                      <a:pt x="23336" y="39529"/>
                    </a:cubicBezTo>
                    <a:cubicBezTo>
                      <a:pt x="32861" y="39529"/>
                      <a:pt x="39529" y="31909"/>
                      <a:pt x="39529" y="23336"/>
                    </a:cubicBezTo>
                    <a:cubicBezTo>
                      <a:pt x="39529" y="14764"/>
                      <a:pt x="31909" y="7144"/>
                      <a:pt x="2333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="" xmlns:a16="http://schemas.microsoft.com/office/drawing/2014/main" id="{D5579501-5E52-4D11-A2D3-12B09C2949B0}"/>
                  </a:ext>
                </a:extLst>
              </p:cNvPr>
              <p:cNvSpPr/>
              <p:nvPr/>
            </p:nvSpPr>
            <p:spPr>
              <a:xfrm>
                <a:off x="6123146" y="2626519"/>
                <a:ext cx="47625" cy="47625"/>
              </a:xfrm>
              <a:custGeom>
                <a:avLst/>
                <a:gdLst>
                  <a:gd name="connsiteX0" fmla="*/ 28099 w 47625"/>
                  <a:gd name="connsiteY0" fmla="*/ 49054 h 47625"/>
                  <a:gd name="connsiteX1" fmla="*/ 49054 w 47625"/>
                  <a:gd name="connsiteY1" fmla="*/ 28099 h 47625"/>
                  <a:gd name="connsiteX2" fmla="*/ 28099 w 47625"/>
                  <a:gd name="connsiteY2" fmla="*/ 7144 h 47625"/>
                  <a:gd name="connsiteX3" fmla="*/ 7144 w 47625"/>
                  <a:gd name="connsiteY3" fmla="*/ 28099 h 47625"/>
                  <a:gd name="connsiteX4" fmla="*/ 28099 w 47625"/>
                  <a:gd name="connsiteY4" fmla="*/ 4905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28099" y="49054"/>
                    </a:moveTo>
                    <a:cubicBezTo>
                      <a:pt x="39529" y="49054"/>
                      <a:pt x="49054" y="39529"/>
                      <a:pt x="49054" y="28099"/>
                    </a:cubicBezTo>
                    <a:cubicBezTo>
                      <a:pt x="49054" y="16669"/>
                      <a:pt x="39529" y="7144"/>
                      <a:pt x="28099" y="7144"/>
                    </a:cubicBezTo>
                    <a:cubicBezTo>
                      <a:pt x="16669" y="7144"/>
                      <a:pt x="7144" y="16669"/>
                      <a:pt x="7144" y="28099"/>
                    </a:cubicBezTo>
                    <a:cubicBezTo>
                      <a:pt x="7144" y="39529"/>
                      <a:pt x="16669" y="49054"/>
                      <a:pt x="28099" y="490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="" xmlns:a16="http://schemas.microsoft.com/office/drawing/2014/main" id="{440BB581-3D25-40D7-8360-6ED7A9F2BF2F}"/>
                  </a:ext>
                </a:extLst>
              </p:cNvPr>
              <p:cNvSpPr/>
              <p:nvPr/>
            </p:nvSpPr>
            <p:spPr>
              <a:xfrm>
                <a:off x="6023134" y="2957989"/>
                <a:ext cx="28575" cy="28575"/>
              </a:xfrm>
              <a:custGeom>
                <a:avLst/>
                <a:gdLst>
                  <a:gd name="connsiteX0" fmla="*/ 7144 w 28575"/>
                  <a:gd name="connsiteY0" fmla="*/ 15716 h 28575"/>
                  <a:gd name="connsiteX1" fmla="*/ 15716 w 28575"/>
                  <a:gd name="connsiteY1" fmla="*/ 24289 h 28575"/>
                  <a:gd name="connsiteX2" fmla="*/ 24289 w 28575"/>
                  <a:gd name="connsiteY2" fmla="*/ 15716 h 28575"/>
                  <a:gd name="connsiteX3" fmla="*/ 15716 w 28575"/>
                  <a:gd name="connsiteY3" fmla="*/ 7144 h 28575"/>
                  <a:gd name="connsiteX4" fmla="*/ 7144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5716"/>
                    </a:move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001" y="8096"/>
                      <a:pt x="7144" y="11906"/>
                      <a:pt x="7144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="" xmlns:a16="http://schemas.microsoft.com/office/drawing/2014/main" id="{6E7E0F58-2811-4E1E-9BA2-99B133063569}"/>
                  </a:ext>
                </a:extLst>
              </p:cNvPr>
              <p:cNvSpPr/>
              <p:nvPr/>
            </p:nvSpPr>
            <p:spPr>
              <a:xfrm>
                <a:off x="5868829" y="2835116"/>
                <a:ext cx="57150" cy="57150"/>
              </a:xfrm>
              <a:custGeom>
                <a:avLst/>
                <a:gdLst>
                  <a:gd name="connsiteX0" fmla="*/ 29051 w 57150"/>
                  <a:gd name="connsiteY0" fmla="*/ 50959 h 57150"/>
                  <a:gd name="connsiteX1" fmla="*/ 50959 w 57150"/>
                  <a:gd name="connsiteY1" fmla="*/ 29051 h 57150"/>
                  <a:gd name="connsiteX2" fmla="*/ 29051 w 57150"/>
                  <a:gd name="connsiteY2" fmla="*/ 7144 h 57150"/>
                  <a:gd name="connsiteX3" fmla="*/ 7144 w 57150"/>
                  <a:gd name="connsiteY3" fmla="*/ 29051 h 57150"/>
                  <a:gd name="connsiteX4" fmla="*/ 29051 w 57150"/>
                  <a:gd name="connsiteY4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29051" y="50959"/>
                    </a:moveTo>
                    <a:cubicBezTo>
                      <a:pt x="41434" y="50959"/>
                      <a:pt x="50959" y="41434"/>
                      <a:pt x="50959" y="29051"/>
                    </a:cubicBezTo>
                    <a:cubicBezTo>
                      <a:pt x="50959" y="16669"/>
                      <a:pt x="41434" y="7144"/>
                      <a:pt x="29051" y="7144"/>
                    </a:cubicBezTo>
                    <a:cubicBezTo>
                      <a:pt x="16669" y="7144"/>
                      <a:pt x="7144" y="16669"/>
                      <a:pt x="7144" y="29051"/>
                    </a:cubicBezTo>
                    <a:cubicBezTo>
                      <a:pt x="7144" y="41434"/>
                      <a:pt x="16669" y="50959"/>
                      <a:pt x="29051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="" xmlns:a16="http://schemas.microsoft.com/office/drawing/2014/main" id="{9F0DB081-26B8-4209-A46A-F8810AAA7834}"/>
                  </a:ext>
                </a:extLst>
              </p:cNvPr>
              <p:cNvSpPr/>
              <p:nvPr/>
            </p:nvSpPr>
            <p:spPr>
              <a:xfrm>
                <a:off x="5718334" y="3236119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1431"/>
                      <a:pt x="11906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="" xmlns:a16="http://schemas.microsoft.com/office/drawing/2014/main" id="{C03EACFA-2B27-4F1E-9DD1-A0BD6FADBD06}"/>
                  </a:ext>
                </a:extLst>
              </p:cNvPr>
              <p:cNvSpPr/>
              <p:nvPr/>
            </p:nvSpPr>
            <p:spPr>
              <a:xfrm>
                <a:off x="6134576" y="2823686"/>
                <a:ext cx="28575" cy="28575"/>
              </a:xfrm>
              <a:custGeom>
                <a:avLst/>
                <a:gdLst>
                  <a:gd name="connsiteX0" fmla="*/ 18574 w 28575"/>
                  <a:gd name="connsiteY0" fmla="*/ 30004 h 28575"/>
                  <a:gd name="connsiteX1" fmla="*/ 30004 w 28575"/>
                  <a:gd name="connsiteY1" fmla="*/ 18574 h 28575"/>
                  <a:gd name="connsiteX2" fmla="*/ 18574 w 28575"/>
                  <a:gd name="connsiteY2" fmla="*/ 7144 h 28575"/>
                  <a:gd name="connsiteX3" fmla="*/ 7144 w 28575"/>
                  <a:gd name="connsiteY3" fmla="*/ 18574 h 28575"/>
                  <a:gd name="connsiteX4" fmla="*/ 18574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30004"/>
                    </a:move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="" xmlns:a16="http://schemas.microsoft.com/office/drawing/2014/main" id="{405AA606-61A6-48B5-899C-0B6ABBD96C4B}"/>
                  </a:ext>
                </a:extLst>
              </p:cNvPr>
              <p:cNvSpPr/>
              <p:nvPr/>
            </p:nvSpPr>
            <p:spPr>
              <a:xfrm>
                <a:off x="6121241" y="2847499"/>
                <a:ext cx="38100" cy="38100"/>
              </a:xfrm>
              <a:custGeom>
                <a:avLst/>
                <a:gdLst>
                  <a:gd name="connsiteX0" fmla="*/ 23336 w 38100"/>
                  <a:gd name="connsiteY0" fmla="*/ 39529 h 38100"/>
                  <a:gd name="connsiteX1" fmla="*/ 39529 w 38100"/>
                  <a:gd name="connsiteY1" fmla="*/ 23336 h 38100"/>
                  <a:gd name="connsiteX2" fmla="*/ 23336 w 38100"/>
                  <a:gd name="connsiteY2" fmla="*/ 7144 h 38100"/>
                  <a:gd name="connsiteX3" fmla="*/ 7144 w 38100"/>
                  <a:gd name="connsiteY3" fmla="*/ 23336 h 38100"/>
                  <a:gd name="connsiteX4" fmla="*/ 23336 w 38100"/>
                  <a:gd name="connsiteY4" fmla="*/ 3952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39529"/>
                    </a:moveTo>
                    <a:cubicBezTo>
                      <a:pt x="31909" y="39529"/>
                      <a:pt x="39529" y="31909"/>
                      <a:pt x="39529" y="23336"/>
                    </a:cubicBezTo>
                    <a:cubicBezTo>
                      <a:pt x="39529" y="14764"/>
                      <a:pt x="32861" y="7144"/>
                      <a:pt x="23336" y="7144"/>
                    </a:cubicBezTo>
                    <a:cubicBezTo>
                      <a:pt x="14764" y="7144"/>
                      <a:pt x="7144" y="13811"/>
                      <a:pt x="7144" y="23336"/>
                    </a:cubicBezTo>
                    <a:cubicBezTo>
                      <a:pt x="8096" y="31909"/>
                      <a:pt x="14764" y="39529"/>
                      <a:pt x="23336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="" xmlns:a16="http://schemas.microsoft.com/office/drawing/2014/main" id="{ED78F833-70B1-4B96-A07A-D8701E340F12}"/>
                  </a:ext>
                </a:extLst>
              </p:cNvPr>
              <p:cNvSpPr/>
              <p:nvPr/>
            </p:nvSpPr>
            <p:spPr>
              <a:xfrm>
                <a:off x="5774531" y="3376136"/>
                <a:ext cx="76200" cy="95250"/>
              </a:xfrm>
              <a:custGeom>
                <a:avLst/>
                <a:gdLst>
                  <a:gd name="connsiteX0" fmla="*/ 25241 w 76200"/>
                  <a:gd name="connsiteY0" fmla="*/ 7144 h 95250"/>
                  <a:gd name="connsiteX1" fmla="*/ 7144 w 76200"/>
                  <a:gd name="connsiteY1" fmla="*/ 25241 h 95250"/>
                  <a:gd name="connsiteX2" fmla="*/ 18574 w 76200"/>
                  <a:gd name="connsiteY2" fmla="*/ 42386 h 95250"/>
                  <a:gd name="connsiteX3" fmla="*/ 14764 w 76200"/>
                  <a:gd name="connsiteY3" fmla="*/ 54769 h 95250"/>
                  <a:gd name="connsiteX4" fmla="*/ 14764 w 76200"/>
                  <a:gd name="connsiteY4" fmla="*/ 55721 h 95250"/>
                  <a:gd name="connsiteX5" fmla="*/ 7144 w 76200"/>
                  <a:gd name="connsiteY5" fmla="*/ 71914 h 95250"/>
                  <a:gd name="connsiteX6" fmla="*/ 29051 w 76200"/>
                  <a:gd name="connsiteY6" fmla="*/ 93821 h 95250"/>
                  <a:gd name="connsiteX7" fmla="*/ 50959 w 76200"/>
                  <a:gd name="connsiteY7" fmla="*/ 71914 h 95250"/>
                  <a:gd name="connsiteX8" fmla="*/ 50959 w 76200"/>
                  <a:gd name="connsiteY8" fmla="*/ 68104 h 95250"/>
                  <a:gd name="connsiteX9" fmla="*/ 54769 w 76200"/>
                  <a:gd name="connsiteY9" fmla="*/ 61436 h 95250"/>
                  <a:gd name="connsiteX10" fmla="*/ 61436 w 76200"/>
                  <a:gd name="connsiteY10" fmla="*/ 64294 h 95250"/>
                  <a:gd name="connsiteX11" fmla="*/ 71914 w 76200"/>
                  <a:gd name="connsiteY11" fmla="*/ 53816 h 95250"/>
                  <a:gd name="connsiteX12" fmla="*/ 61436 w 76200"/>
                  <a:gd name="connsiteY12" fmla="*/ 43339 h 95250"/>
                  <a:gd name="connsiteX13" fmla="*/ 54769 w 76200"/>
                  <a:gd name="connsiteY13" fmla="*/ 46196 h 95250"/>
                  <a:gd name="connsiteX14" fmla="*/ 40481 w 76200"/>
                  <a:gd name="connsiteY14" fmla="*/ 33814 h 95250"/>
                  <a:gd name="connsiteX15" fmla="*/ 42386 w 76200"/>
                  <a:gd name="connsiteY15" fmla="*/ 25241 h 95250"/>
                  <a:gd name="connsiteX16" fmla="*/ 25241 w 76200"/>
                  <a:gd name="connsiteY16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95250">
                    <a:moveTo>
                      <a:pt x="25241" y="7144"/>
                    </a:moveTo>
                    <a:cubicBezTo>
                      <a:pt x="14764" y="7144"/>
                      <a:pt x="7144" y="15716"/>
                      <a:pt x="7144" y="25241"/>
                    </a:cubicBezTo>
                    <a:cubicBezTo>
                      <a:pt x="7144" y="32861"/>
                      <a:pt x="11906" y="39529"/>
                      <a:pt x="18574" y="42386"/>
                    </a:cubicBezTo>
                    <a:cubicBezTo>
                      <a:pt x="15716" y="46196"/>
                      <a:pt x="14764" y="50006"/>
                      <a:pt x="14764" y="54769"/>
                    </a:cubicBezTo>
                    <a:cubicBezTo>
                      <a:pt x="14764" y="55721"/>
                      <a:pt x="14764" y="55721"/>
                      <a:pt x="14764" y="55721"/>
                    </a:cubicBezTo>
                    <a:cubicBezTo>
                      <a:pt x="10001" y="59531"/>
                      <a:pt x="7144" y="65246"/>
                      <a:pt x="7144" y="71914"/>
                    </a:cubicBezTo>
                    <a:cubicBezTo>
                      <a:pt x="7144" y="84296"/>
                      <a:pt x="16669" y="93821"/>
                      <a:pt x="29051" y="93821"/>
                    </a:cubicBezTo>
                    <a:cubicBezTo>
                      <a:pt x="41434" y="93821"/>
                      <a:pt x="50959" y="84296"/>
                      <a:pt x="50959" y="71914"/>
                    </a:cubicBezTo>
                    <a:cubicBezTo>
                      <a:pt x="50959" y="70961"/>
                      <a:pt x="50959" y="70009"/>
                      <a:pt x="50959" y="68104"/>
                    </a:cubicBezTo>
                    <a:cubicBezTo>
                      <a:pt x="52864" y="66199"/>
                      <a:pt x="53816" y="64294"/>
                      <a:pt x="54769" y="61436"/>
                    </a:cubicBezTo>
                    <a:cubicBezTo>
                      <a:pt x="56674" y="63341"/>
                      <a:pt x="59531" y="64294"/>
                      <a:pt x="61436" y="64294"/>
                    </a:cubicBezTo>
                    <a:cubicBezTo>
                      <a:pt x="67151" y="64294"/>
                      <a:pt x="71914" y="59531"/>
                      <a:pt x="71914" y="53816"/>
                    </a:cubicBezTo>
                    <a:cubicBezTo>
                      <a:pt x="71914" y="48101"/>
                      <a:pt x="67151" y="43339"/>
                      <a:pt x="61436" y="43339"/>
                    </a:cubicBezTo>
                    <a:cubicBezTo>
                      <a:pt x="58579" y="43339"/>
                      <a:pt x="56674" y="44291"/>
                      <a:pt x="54769" y="46196"/>
                    </a:cubicBezTo>
                    <a:cubicBezTo>
                      <a:pt x="51911" y="39529"/>
                      <a:pt x="47149" y="34766"/>
                      <a:pt x="40481" y="33814"/>
                    </a:cubicBezTo>
                    <a:cubicBezTo>
                      <a:pt x="41434" y="30956"/>
                      <a:pt x="42386" y="28099"/>
                      <a:pt x="42386" y="25241"/>
                    </a:cubicBezTo>
                    <a:cubicBezTo>
                      <a:pt x="43339" y="15716"/>
                      <a:pt x="34766" y="7144"/>
                      <a:pt x="2524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="" xmlns:a16="http://schemas.microsoft.com/office/drawing/2014/main" id="{84F308DD-6BE0-4F14-80E4-F0C9697BD96F}"/>
                  </a:ext>
                </a:extLst>
              </p:cNvPr>
              <p:cNvSpPr/>
              <p:nvPr/>
            </p:nvSpPr>
            <p:spPr>
              <a:xfrm>
                <a:off x="5570696" y="3223736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7144 h 28575"/>
                  <a:gd name="connsiteX2" fmla="*/ 7144 w 28575"/>
                  <a:gd name="connsiteY2" fmla="*/ 17621 h 28575"/>
                  <a:gd name="connsiteX3" fmla="*/ 17621 w 28575"/>
                  <a:gd name="connsiteY3" fmla="*/ 28099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="" xmlns:a16="http://schemas.microsoft.com/office/drawing/2014/main" id="{B45E6BCE-38E7-4548-9BB7-F4EDA3FE7B51}"/>
                  </a:ext>
                </a:extLst>
              </p:cNvPr>
              <p:cNvSpPr/>
              <p:nvPr/>
            </p:nvSpPr>
            <p:spPr>
              <a:xfrm>
                <a:off x="5915501" y="4155281"/>
                <a:ext cx="38100" cy="28575"/>
              </a:xfrm>
              <a:custGeom>
                <a:avLst/>
                <a:gdLst>
                  <a:gd name="connsiteX0" fmla="*/ 7144 w 38100"/>
                  <a:gd name="connsiteY0" fmla="*/ 20479 h 28575"/>
                  <a:gd name="connsiteX1" fmla="*/ 14764 w 38100"/>
                  <a:gd name="connsiteY1" fmla="*/ 28099 h 28575"/>
                  <a:gd name="connsiteX2" fmla="*/ 22384 w 38100"/>
                  <a:gd name="connsiteY2" fmla="*/ 20479 h 28575"/>
                  <a:gd name="connsiteX3" fmla="*/ 28099 w 38100"/>
                  <a:gd name="connsiteY3" fmla="*/ 23336 h 28575"/>
                  <a:gd name="connsiteX4" fmla="*/ 35719 w 38100"/>
                  <a:gd name="connsiteY4" fmla="*/ 15716 h 28575"/>
                  <a:gd name="connsiteX5" fmla="*/ 28099 w 38100"/>
                  <a:gd name="connsiteY5" fmla="*/ 7144 h 28575"/>
                  <a:gd name="connsiteX6" fmla="*/ 20479 w 38100"/>
                  <a:gd name="connsiteY6" fmla="*/ 14764 h 28575"/>
                  <a:gd name="connsiteX7" fmla="*/ 14764 w 38100"/>
                  <a:gd name="connsiteY7" fmla="*/ 11906 h 28575"/>
                  <a:gd name="connsiteX8" fmla="*/ 7144 w 38100"/>
                  <a:gd name="connsiteY8" fmla="*/ 2047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00" h="28575">
                    <a:moveTo>
                      <a:pt x="7144" y="20479"/>
                    </a:moveTo>
                    <a:cubicBezTo>
                      <a:pt x="7144" y="25241"/>
                      <a:pt x="10954" y="28099"/>
                      <a:pt x="14764" y="28099"/>
                    </a:cubicBezTo>
                    <a:cubicBezTo>
                      <a:pt x="19526" y="28099"/>
                      <a:pt x="22384" y="24289"/>
                      <a:pt x="22384" y="20479"/>
                    </a:cubicBezTo>
                    <a:cubicBezTo>
                      <a:pt x="23336" y="22384"/>
                      <a:pt x="26194" y="23336"/>
                      <a:pt x="28099" y="23336"/>
                    </a:cubicBezTo>
                    <a:cubicBezTo>
                      <a:pt x="31909" y="23336"/>
                      <a:pt x="35719" y="19526"/>
                      <a:pt x="35719" y="15716"/>
                    </a:cubicBezTo>
                    <a:cubicBezTo>
                      <a:pt x="35719" y="11906"/>
                      <a:pt x="32861" y="7144"/>
                      <a:pt x="28099" y="7144"/>
                    </a:cubicBezTo>
                    <a:cubicBezTo>
                      <a:pt x="24289" y="7144"/>
                      <a:pt x="20479" y="10954"/>
                      <a:pt x="20479" y="14764"/>
                    </a:cubicBezTo>
                    <a:cubicBezTo>
                      <a:pt x="18574" y="12859"/>
                      <a:pt x="16669" y="11906"/>
                      <a:pt x="14764" y="11906"/>
                    </a:cubicBezTo>
                    <a:cubicBezTo>
                      <a:pt x="10001" y="11906"/>
                      <a:pt x="7144" y="15716"/>
                      <a:pt x="714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="" xmlns:a16="http://schemas.microsoft.com/office/drawing/2014/main" id="{CF979A80-C1A1-4A27-91DF-4FD4C5BB88AE}"/>
                  </a:ext>
                </a:extLst>
              </p:cNvPr>
              <p:cNvSpPr/>
              <p:nvPr/>
            </p:nvSpPr>
            <p:spPr>
              <a:xfrm>
                <a:off x="5491639" y="3211354"/>
                <a:ext cx="66675" cy="66675"/>
              </a:xfrm>
              <a:custGeom>
                <a:avLst/>
                <a:gdLst>
                  <a:gd name="connsiteX0" fmla="*/ 37624 w 66675"/>
                  <a:gd name="connsiteY0" fmla="*/ 68104 h 66675"/>
                  <a:gd name="connsiteX1" fmla="*/ 68104 w 66675"/>
                  <a:gd name="connsiteY1" fmla="*/ 37624 h 66675"/>
                  <a:gd name="connsiteX2" fmla="*/ 37624 w 66675"/>
                  <a:gd name="connsiteY2" fmla="*/ 7144 h 66675"/>
                  <a:gd name="connsiteX3" fmla="*/ 7144 w 66675"/>
                  <a:gd name="connsiteY3" fmla="*/ 37624 h 66675"/>
                  <a:gd name="connsiteX4" fmla="*/ 37624 w 66675"/>
                  <a:gd name="connsiteY4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7624" y="68104"/>
                    </a:moveTo>
                    <a:cubicBezTo>
                      <a:pt x="54769" y="68104"/>
                      <a:pt x="68104" y="54769"/>
                      <a:pt x="68104" y="37624"/>
                    </a:cubicBezTo>
                    <a:cubicBezTo>
                      <a:pt x="68104" y="20479"/>
                      <a:pt x="54769" y="7144"/>
                      <a:pt x="37624" y="7144"/>
                    </a:cubicBezTo>
                    <a:cubicBezTo>
                      <a:pt x="20479" y="7144"/>
                      <a:pt x="7144" y="20479"/>
                      <a:pt x="7144" y="37624"/>
                    </a:cubicBezTo>
                    <a:cubicBezTo>
                      <a:pt x="7144" y="54769"/>
                      <a:pt x="20479" y="68104"/>
                      <a:pt x="37624" y="681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="" xmlns:a16="http://schemas.microsoft.com/office/drawing/2014/main" id="{B37E6589-EA54-4209-8C4A-F82EC3F15733}"/>
                  </a:ext>
                </a:extLst>
              </p:cNvPr>
              <p:cNvSpPr/>
              <p:nvPr/>
            </p:nvSpPr>
            <p:spPr>
              <a:xfrm>
                <a:off x="5838349" y="3117056"/>
                <a:ext cx="76200" cy="85725"/>
              </a:xfrm>
              <a:custGeom>
                <a:avLst/>
                <a:gdLst>
                  <a:gd name="connsiteX0" fmla="*/ 49054 w 76200"/>
                  <a:gd name="connsiteY0" fmla="*/ 64294 h 85725"/>
                  <a:gd name="connsiteX1" fmla="*/ 73819 w 76200"/>
                  <a:gd name="connsiteY1" fmla="*/ 39529 h 85725"/>
                  <a:gd name="connsiteX2" fmla="*/ 55721 w 76200"/>
                  <a:gd name="connsiteY2" fmla="*/ 15716 h 85725"/>
                  <a:gd name="connsiteX3" fmla="*/ 35719 w 76200"/>
                  <a:gd name="connsiteY3" fmla="*/ 7144 h 85725"/>
                  <a:gd name="connsiteX4" fmla="*/ 8096 w 76200"/>
                  <a:gd name="connsiteY4" fmla="*/ 34766 h 85725"/>
                  <a:gd name="connsiteX5" fmla="*/ 15716 w 76200"/>
                  <a:gd name="connsiteY5" fmla="*/ 53816 h 85725"/>
                  <a:gd name="connsiteX6" fmla="*/ 7144 w 76200"/>
                  <a:gd name="connsiteY6" fmla="*/ 67151 h 85725"/>
                  <a:gd name="connsiteX7" fmla="*/ 22384 w 76200"/>
                  <a:gd name="connsiteY7" fmla="*/ 82391 h 85725"/>
                  <a:gd name="connsiteX8" fmla="*/ 37624 w 76200"/>
                  <a:gd name="connsiteY8" fmla="*/ 67151 h 85725"/>
                  <a:gd name="connsiteX9" fmla="*/ 36671 w 76200"/>
                  <a:gd name="connsiteY9" fmla="*/ 62389 h 85725"/>
                  <a:gd name="connsiteX10" fmla="*/ 40481 w 76200"/>
                  <a:gd name="connsiteY10" fmla="*/ 62389 h 85725"/>
                  <a:gd name="connsiteX11" fmla="*/ 49054 w 76200"/>
                  <a:gd name="connsiteY11" fmla="*/ 6429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200" h="85725">
                    <a:moveTo>
                      <a:pt x="49054" y="64294"/>
                    </a:moveTo>
                    <a:cubicBezTo>
                      <a:pt x="62389" y="64294"/>
                      <a:pt x="73819" y="53816"/>
                      <a:pt x="73819" y="39529"/>
                    </a:cubicBezTo>
                    <a:cubicBezTo>
                      <a:pt x="73819" y="28099"/>
                      <a:pt x="66199" y="18574"/>
                      <a:pt x="55721" y="15716"/>
                    </a:cubicBezTo>
                    <a:cubicBezTo>
                      <a:pt x="50959" y="10001"/>
                      <a:pt x="43339" y="7144"/>
                      <a:pt x="35719" y="7144"/>
                    </a:cubicBezTo>
                    <a:cubicBezTo>
                      <a:pt x="20479" y="7144"/>
                      <a:pt x="8096" y="19526"/>
                      <a:pt x="8096" y="34766"/>
                    </a:cubicBezTo>
                    <a:cubicBezTo>
                      <a:pt x="8096" y="42386"/>
                      <a:pt x="10954" y="49054"/>
                      <a:pt x="15716" y="53816"/>
                    </a:cubicBezTo>
                    <a:cubicBezTo>
                      <a:pt x="10954" y="56674"/>
                      <a:pt x="7144" y="61436"/>
                      <a:pt x="7144" y="67151"/>
                    </a:cubicBezTo>
                    <a:cubicBezTo>
                      <a:pt x="7144" y="75724"/>
                      <a:pt x="13811" y="82391"/>
                      <a:pt x="22384" y="82391"/>
                    </a:cubicBezTo>
                    <a:cubicBezTo>
                      <a:pt x="30956" y="82391"/>
                      <a:pt x="37624" y="75724"/>
                      <a:pt x="37624" y="67151"/>
                    </a:cubicBezTo>
                    <a:cubicBezTo>
                      <a:pt x="37624" y="65246"/>
                      <a:pt x="37624" y="63341"/>
                      <a:pt x="36671" y="62389"/>
                    </a:cubicBezTo>
                    <a:cubicBezTo>
                      <a:pt x="37624" y="62389"/>
                      <a:pt x="38576" y="62389"/>
                      <a:pt x="40481" y="62389"/>
                    </a:cubicBezTo>
                    <a:cubicBezTo>
                      <a:pt x="43339" y="63341"/>
                      <a:pt x="46196" y="64294"/>
                      <a:pt x="49054" y="642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="" xmlns:a16="http://schemas.microsoft.com/office/drawing/2014/main" id="{7164D8A6-B01E-4C3D-BCFB-72F38638AF47}"/>
                  </a:ext>
                </a:extLst>
              </p:cNvPr>
              <p:cNvSpPr/>
              <p:nvPr/>
            </p:nvSpPr>
            <p:spPr>
              <a:xfrm>
                <a:off x="5675471" y="3245644"/>
                <a:ext cx="28575" cy="28575"/>
              </a:xfrm>
              <a:custGeom>
                <a:avLst/>
                <a:gdLst>
                  <a:gd name="connsiteX0" fmla="*/ 7144 w 28575"/>
                  <a:gd name="connsiteY0" fmla="*/ 18574 h 28575"/>
                  <a:gd name="connsiteX1" fmla="*/ 18574 w 28575"/>
                  <a:gd name="connsiteY1" fmla="*/ 30004 h 28575"/>
                  <a:gd name="connsiteX2" fmla="*/ 30004 w 28575"/>
                  <a:gd name="connsiteY2" fmla="*/ 18574 h 28575"/>
                  <a:gd name="connsiteX3" fmla="*/ 18574 w 28575"/>
                  <a:gd name="connsiteY3" fmla="*/ 7144 h 28575"/>
                  <a:gd name="connsiteX4" fmla="*/ 714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8574"/>
                    </a:move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ubicBezTo>
                      <a:pt x="12859" y="7144"/>
                      <a:pt x="7144" y="12859"/>
                      <a:pt x="714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="" xmlns:a16="http://schemas.microsoft.com/office/drawing/2014/main" id="{E9965FAC-8158-4729-B6B0-9A06B1A490FE}"/>
                  </a:ext>
                </a:extLst>
              </p:cNvPr>
              <p:cNvSpPr/>
              <p:nvPr/>
            </p:nvSpPr>
            <p:spPr>
              <a:xfrm>
                <a:off x="5369719" y="3549491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7144 h 38100"/>
                  <a:gd name="connsiteX2" fmla="*/ 7144 w 38100"/>
                  <a:gd name="connsiteY2" fmla="*/ 23336 h 38100"/>
                  <a:gd name="connsiteX3" fmla="*/ 23336 w 38100"/>
                  <a:gd name="connsiteY3" fmla="*/ 39529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13811"/>
                      <a:pt x="31909" y="7144"/>
                      <a:pt x="23336" y="7144"/>
                    </a:cubicBezTo>
                    <a:cubicBezTo>
                      <a:pt x="13811" y="7144"/>
                      <a:pt x="7144" y="14764"/>
                      <a:pt x="7144" y="23336"/>
                    </a:cubicBezTo>
                    <a:cubicBezTo>
                      <a:pt x="7144" y="32861"/>
                      <a:pt x="14764" y="39529"/>
                      <a:pt x="23336" y="39529"/>
                    </a:cubicBezTo>
                    <a:cubicBezTo>
                      <a:pt x="31909" y="40481"/>
                      <a:pt x="39529" y="32861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="" xmlns:a16="http://schemas.microsoft.com/office/drawing/2014/main" id="{9A513717-B175-4821-AFF8-2B8E1B793E2F}"/>
                  </a:ext>
                </a:extLst>
              </p:cNvPr>
              <p:cNvSpPr/>
              <p:nvPr/>
            </p:nvSpPr>
            <p:spPr>
              <a:xfrm>
                <a:off x="5723096" y="3647599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2859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30004"/>
                      <a:pt x="13811" y="35719"/>
                      <a:pt x="21431" y="35719"/>
                    </a:cubicBezTo>
                    <a:cubicBezTo>
                      <a:pt x="29051" y="35719"/>
                      <a:pt x="35719" y="30004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="" xmlns:a16="http://schemas.microsoft.com/office/drawing/2014/main" id="{C148B944-1414-4863-9FA1-95547CFE6FFD}"/>
                  </a:ext>
                </a:extLst>
              </p:cNvPr>
              <p:cNvSpPr/>
              <p:nvPr/>
            </p:nvSpPr>
            <p:spPr>
              <a:xfrm>
                <a:off x="6036469" y="2917984"/>
                <a:ext cx="161925" cy="133350"/>
              </a:xfrm>
              <a:custGeom>
                <a:avLst/>
                <a:gdLst>
                  <a:gd name="connsiteX0" fmla="*/ 74771 w 161925"/>
                  <a:gd name="connsiteY0" fmla="*/ 30004 h 133350"/>
                  <a:gd name="connsiteX1" fmla="*/ 77629 w 161925"/>
                  <a:gd name="connsiteY1" fmla="*/ 21431 h 133350"/>
                  <a:gd name="connsiteX2" fmla="*/ 63341 w 161925"/>
                  <a:gd name="connsiteY2" fmla="*/ 7144 h 133350"/>
                  <a:gd name="connsiteX3" fmla="*/ 49054 w 161925"/>
                  <a:gd name="connsiteY3" fmla="*/ 21431 h 133350"/>
                  <a:gd name="connsiteX4" fmla="*/ 49054 w 161925"/>
                  <a:gd name="connsiteY4" fmla="*/ 24289 h 133350"/>
                  <a:gd name="connsiteX5" fmla="*/ 22384 w 161925"/>
                  <a:gd name="connsiteY5" fmla="*/ 56674 h 133350"/>
                  <a:gd name="connsiteX6" fmla="*/ 27146 w 161925"/>
                  <a:gd name="connsiteY6" fmla="*/ 72866 h 133350"/>
                  <a:gd name="connsiteX7" fmla="*/ 25241 w 161925"/>
                  <a:gd name="connsiteY7" fmla="*/ 72866 h 133350"/>
                  <a:gd name="connsiteX8" fmla="*/ 7144 w 161925"/>
                  <a:gd name="connsiteY8" fmla="*/ 90964 h 133350"/>
                  <a:gd name="connsiteX9" fmla="*/ 25241 w 161925"/>
                  <a:gd name="connsiteY9" fmla="*/ 109061 h 133350"/>
                  <a:gd name="connsiteX10" fmla="*/ 42386 w 161925"/>
                  <a:gd name="connsiteY10" fmla="*/ 93821 h 133350"/>
                  <a:gd name="connsiteX11" fmla="*/ 78581 w 161925"/>
                  <a:gd name="connsiteY11" fmla="*/ 130016 h 133350"/>
                  <a:gd name="connsiteX12" fmla="*/ 114776 w 161925"/>
                  <a:gd name="connsiteY12" fmla="*/ 93821 h 133350"/>
                  <a:gd name="connsiteX13" fmla="*/ 109061 w 161925"/>
                  <a:gd name="connsiteY13" fmla="*/ 73819 h 133350"/>
                  <a:gd name="connsiteX14" fmla="*/ 124301 w 161925"/>
                  <a:gd name="connsiteY14" fmla="*/ 80486 h 133350"/>
                  <a:gd name="connsiteX15" fmla="*/ 146209 w 161925"/>
                  <a:gd name="connsiteY15" fmla="*/ 61436 h 133350"/>
                  <a:gd name="connsiteX16" fmla="*/ 151924 w 161925"/>
                  <a:gd name="connsiteY16" fmla="*/ 63341 h 133350"/>
                  <a:gd name="connsiteX17" fmla="*/ 163354 w 161925"/>
                  <a:gd name="connsiteY17" fmla="*/ 51911 h 133350"/>
                  <a:gd name="connsiteX18" fmla="*/ 151924 w 161925"/>
                  <a:gd name="connsiteY18" fmla="*/ 40481 h 133350"/>
                  <a:gd name="connsiteX19" fmla="*/ 142399 w 161925"/>
                  <a:gd name="connsiteY19" fmla="*/ 46196 h 133350"/>
                  <a:gd name="connsiteX20" fmla="*/ 124301 w 161925"/>
                  <a:gd name="connsiteY20" fmla="*/ 36671 h 133350"/>
                  <a:gd name="connsiteX21" fmla="*/ 102394 w 161925"/>
                  <a:gd name="connsiteY21" fmla="*/ 58579 h 133350"/>
                  <a:gd name="connsiteX22" fmla="*/ 105251 w 161925"/>
                  <a:gd name="connsiteY22" fmla="*/ 70009 h 133350"/>
                  <a:gd name="connsiteX23" fmla="*/ 88106 w 161925"/>
                  <a:gd name="connsiteY23" fmla="*/ 59531 h 133350"/>
                  <a:gd name="connsiteX24" fmla="*/ 88106 w 161925"/>
                  <a:gd name="connsiteY24" fmla="*/ 58579 h 133350"/>
                  <a:gd name="connsiteX25" fmla="*/ 74771 w 161925"/>
                  <a:gd name="connsiteY25" fmla="*/ 30004 h 133350"/>
                  <a:gd name="connsiteX26" fmla="*/ 42386 w 161925"/>
                  <a:gd name="connsiteY26" fmla="*/ 91916 h 133350"/>
                  <a:gd name="connsiteX27" fmla="*/ 42386 w 161925"/>
                  <a:gd name="connsiteY27" fmla="*/ 89059 h 133350"/>
                  <a:gd name="connsiteX28" fmla="*/ 43339 w 161925"/>
                  <a:gd name="connsiteY28" fmla="*/ 89059 h 133350"/>
                  <a:gd name="connsiteX29" fmla="*/ 42386 w 161925"/>
                  <a:gd name="connsiteY29" fmla="*/ 91916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61925" h="133350">
                    <a:moveTo>
                      <a:pt x="74771" y="30004"/>
                    </a:moveTo>
                    <a:cubicBezTo>
                      <a:pt x="76676" y="28099"/>
                      <a:pt x="77629" y="25241"/>
                      <a:pt x="77629" y="21431"/>
                    </a:cubicBezTo>
                    <a:cubicBezTo>
                      <a:pt x="77629" y="13811"/>
                      <a:pt x="70961" y="7144"/>
                      <a:pt x="63341" y="7144"/>
                    </a:cubicBezTo>
                    <a:cubicBezTo>
                      <a:pt x="55721" y="7144"/>
                      <a:pt x="49054" y="13811"/>
                      <a:pt x="49054" y="21431"/>
                    </a:cubicBezTo>
                    <a:cubicBezTo>
                      <a:pt x="49054" y="22384"/>
                      <a:pt x="49054" y="23336"/>
                      <a:pt x="49054" y="24289"/>
                    </a:cubicBezTo>
                    <a:cubicBezTo>
                      <a:pt x="33814" y="27146"/>
                      <a:pt x="22384" y="40481"/>
                      <a:pt x="22384" y="56674"/>
                    </a:cubicBezTo>
                    <a:cubicBezTo>
                      <a:pt x="22384" y="62389"/>
                      <a:pt x="24289" y="68104"/>
                      <a:pt x="27146" y="72866"/>
                    </a:cubicBezTo>
                    <a:cubicBezTo>
                      <a:pt x="26194" y="72866"/>
                      <a:pt x="26194" y="72866"/>
                      <a:pt x="25241" y="72866"/>
                    </a:cubicBezTo>
                    <a:cubicBezTo>
                      <a:pt x="15716" y="72866"/>
                      <a:pt x="7144" y="80486"/>
                      <a:pt x="7144" y="90964"/>
                    </a:cubicBezTo>
                    <a:cubicBezTo>
                      <a:pt x="7144" y="101441"/>
                      <a:pt x="14764" y="109061"/>
                      <a:pt x="25241" y="109061"/>
                    </a:cubicBezTo>
                    <a:cubicBezTo>
                      <a:pt x="33814" y="109061"/>
                      <a:pt x="41434" y="102394"/>
                      <a:pt x="42386" y="93821"/>
                    </a:cubicBezTo>
                    <a:cubicBezTo>
                      <a:pt x="42386" y="113824"/>
                      <a:pt x="58579" y="130016"/>
                      <a:pt x="78581" y="130016"/>
                    </a:cubicBezTo>
                    <a:cubicBezTo>
                      <a:pt x="98584" y="130016"/>
                      <a:pt x="114776" y="113824"/>
                      <a:pt x="114776" y="93821"/>
                    </a:cubicBezTo>
                    <a:cubicBezTo>
                      <a:pt x="114776" y="86201"/>
                      <a:pt x="112871" y="79534"/>
                      <a:pt x="109061" y="73819"/>
                    </a:cubicBezTo>
                    <a:cubicBezTo>
                      <a:pt x="112871" y="77629"/>
                      <a:pt x="118586" y="80486"/>
                      <a:pt x="124301" y="80486"/>
                    </a:cubicBezTo>
                    <a:cubicBezTo>
                      <a:pt x="135731" y="80486"/>
                      <a:pt x="144304" y="71914"/>
                      <a:pt x="146209" y="61436"/>
                    </a:cubicBezTo>
                    <a:cubicBezTo>
                      <a:pt x="148114" y="62389"/>
                      <a:pt x="150019" y="63341"/>
                      <a:pt x="151924" y="63341"/>
                    </a:cubicBezTo>
                    <a:cubicBezTo>
                      <a:pt x="158591" y="63341"/>
                      <a:pt x="163354" y="58579"/>
                      <a:pt x="163354" y="51911"/>
                    </a:cubicBezTo>
                    <a:cubicBezTo>
                      <a:pt x="163354" y="45244"/>
                      <a:pt x="158591" y="40481"/>
                      <a:pt x="151924" y="40481"/>
                    </a:cubicBezTo>
                    <a:cubicBezTo>
                      <a:pt x="148114" y="40481"/>
                      <a:pt x="144304" y="42386"/>
                      <a:pt x="142399" y="46196"/>
                    </a:cubicBezTo>
                    <a:cubicBezTo>
                      <a:pt x="138589" y="40481"/>
                      <a:pt x="131921" y="36671"/>
                      <a:pt x="124301" y="36671"/>
                    </a:cubicBezTo>
                    <a:cubicBezTo>
                      <a:pt x="111919" y="36671"/>
                      <a:pt x="102394" y="46196"/>
                      <a:pt x="102394" y="58579"/>
                    </a:cubicBezTo>
                    <a:cubicBezTo>
                      <a:pt x="102394" y="62389"/>
                      <a:pt x="103346" y="66199"/>
                      <a:pt x="105251" y="70009"/>
                    </a:cubicBezTo>
                    <a:cubicBezTo>
                      <a:pt x="100489" y="65246"/>
                      <a:pt x="94774" y="61436"/>
                      <a:pt x="88106" y="59531"/>
                    </a:cubicBezTo>
                    <a:cubicBezTo>
                      <a:pt x="88106" y="59531"/>
                      <a:pt x="88106" y="58579"/>
                      <a:pt x="88106" y="58579"/>
                    </a:cubicBezTo>
                    <a:cubicBezTo>
                      <a:pt x="89059" y="46196"/>
                      <a:pt x="83344" y="36671"/>
                      <a:pt x="74771" y="30004"/>
                    </a:cubicBezTo>
                    <a:close/>
                    <a:moveTo>
                      <a:pt x="42386" y="91916"/>
                    </a:moveTo>
                    <a:cubicBezTo>
                      <a:pt x="42386" y="90964"/>
                      <a:pt x="42386" y="90011"/>
                      <a:pt x="42386" y="89059"/>
                    </a:cubicBezTo>
                    <a:cubicBezTo>
                      <a:pt x="42386" y="89059"/>
                      <a:pt x="42386" y="89059"/>
                      <a:pt x="43339" y="89059"/>
                    </a:cubicBezTo>
                    <a:cubicBezTo>
                      <a:pt x="43339" y="89059"/>
                      <a:pt x="42386" y="90964"/>
                      <a:pt x="42386" y="919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="" xmlns:a16="http://schemas.microsoft.com/office/drawing/2014/main" id="{A83AF7CD-A3CE-4FE6-8C3F-8468103C1A54}"/>
                  </a:ext>
                </a:extLst>
              </p:cNvPr>
              <p:cNvSpPr/>
              <p:nvPr/>
            </p:nvSpPr>
            <p:spPr>
              <a:xfrm>
                <a:off x="5822156" y="3741896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22384 h 28575"/>
                  <a:gd name="connsiteX2" fmla="*/ 7144 w 28575"/>
                  <a:gd name="connsiteY2" fmla="*/ 14764 h 28575"/>
                  <a:gd name="connsiteX3" fmla="*/ 14764 w 28575"/>
                  <a:gd name="connsiteY3" fmla="*/ 714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8972"/>
                      <a:pt x="18972" y="22384"/>
                      <a:pt x="14764" y="22384"/>
                    </a:cubicBezTo>
                    <a:cubicBezTo>
                      <a:pt x="10555" y="22384"/>
                      <a:pt x="7144" y="18972"/>
                      <a:pt x="7144" y="14764"/>
                    </a:cubicBezTo>
                    <a:cubicBezTo>
                      <a:pt x="7144" y="10555"/>
                      <a:pt x="10555" y="7144"/>
                      <a:pt x="14764" y="7144"/>
                    </a:cubicBezTo>
                    <a:cubicBezTo>
                      <a:pt x="18972" y="7144"/>
                      <a:pt x="22384" y="10555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="" xmlns:a16="http://schemas.microsoft.com/office/drawing/2014/main" id="{BF250EB3-11B0-4200-8FA4-193A1C0AC2D7}"/>
                  </a:ext>
                </a:extLst>
              </p:cNvPr>
              <p:cNvSpPr/>
              <p:nvPr/>
            </p:nvSpPr>
            <p:spPr>
              <a:xfrm>
                <a:off x="5948839" y="2976086"/>
                <a:ext cx="28575" cy="28575"/>
              </a:xfrm>
              <a:custGeom>
                <a:avLst/>
                <a:gdLst>
                  <a:gd name="connsiteX0" fmla="*/ 15716 w 28575"/>
                  <a:gd name="connsiteY0" fmla="*/ 24289 h 28575"/>
                  <a:gd name="connsiteX1" fmla="*/ 24289 w 28575"/>
                  <a:gd name="connsiteY1" fmla="*/ 15716 h 28575"/>
                  <a:gd name="connsiteX2" fmla="*/ 15716 w 28575"/>
                  <a:gd name="connsiteY2" fmla="*/ 7144 h 28575"/>
                  <a:gd name="connsiteX3" fmla="*/ 7144 w 28575"/>
                  <a:gd name="connsiteY3" fmla="*/ 15716 h 28575"/>
                  <a:gd name="connsiteX4" fmla="*/ 15716 w 28575"/>
                  <a:gd name="connsiteY4" fmla="*/ 2428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5716" y="24289"/>
                    </a:move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8096" y="20479"/>
                      <a:pt x="11906" y="24289"/>
                      <a:pt x="15716" y="2428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="" xmlns:a16="http://schemas.microsoft.com/office/drawing/2014/main" id="{CBEF3E2C-37DC-40C6-AD5E-47CBCE9E2A3A}"/>
                  </a:ext>
                </a:extLst>
              </p:cNvPr>
              <p:cNvSpPr/>
              <p:nvPr/>
            </p:nvSpPr>
            <p:spPr>
              <a:xfrm>
                <a:off x="5656094" y="3041809"/>
                <a:ext cx="95250" cy="114300"/>
              </a:xfrm>
              <a:custGeom>
                <a:avLst/>
                <a:gdLst>
                  <a:gd name="connsiteX0" fmla="*/ 20806 w 95250"/>
                  <a:gd name="connsiteY0" fmla="*/ 90964 h 114300"/>
                  <a:gd name="connsiteX1" fmla="*/ 27474 w 95250"/>
                  <a:gd name="connsiteY1" fmla="*/ 89059 h 114300"/>
                  <a:gd name="connsiteX2" fmla="*/ 57954 w 95250"/>
                  <a:gd name="connsiteY2" fmla="*/ 108109 h 114300"/>
                  <a:gd name="connsiteX3" fmla="*/ 92244 w 95250"/>
                  <a:gd name="connsiteY3" fmla="*/ 73819 h 114300"/>
                  <a:gd name="connsiteX4" fmla="*/ 63669 w 95250"/>
                  <a:gd name="connsiteY4" fmla="*/ 40481 h 114300"/>
                  <a:gd name="connsiteX5" fmla="*/ 64621 w 95250"/>
                  <a:gd name="connsiteY5" fmla="*/ 33814 h 114300"/>
                  <a:gd name="connsiteX6" fmla="*/ 37951 w 95250"/>
                  <a:gd name="connsiteY6" fmla="*/ 7144 h 114300"/>
                  <a:gd name="connsiteX7" fmla="*/ 11281 w 95250"/>
                  <a:gd name="connsiteY7" fmla="*/ 33814 h 114300"/>
                  <a:gd name="connsiteX8" fmla="*/ 28426 w 95250"/>
                  <a:gd name="connsiteY8" fmla="*/ 58579 h 114300"/>
                  <a:gd name="connsiteX9" fmla="*/ 27474 w 95250"/>
                  <a:gd name="connsiteY9" fmla="*/ 61436 h 114300"/>
                  <a:gd name="connsiteX10" fmla="*/ 22711 w 95250"/>
                  <a:gd name="connsiteY10" fmla="*/ 60484 h 114300"/>
                  <a:gd name="connsiteX11" fmla="*/ 7471 w 95250"/>
                  <a:gd name="connsiteY11" fmla="*/ 75724 h 114300"/>
                  <a:gd name="connsiteX12" fmla="*/ 20806 w 95250"/>
                  <a:gd name="connsiteY12" fmla="*/ 9096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250" h="114300">
                    <a:moveTo>
                      <a:pt x="20806" y="90964"/>
                    </a:moveTo>
                    <a:cubicBezTo>
                      <a:pt x="22711" y="90964"/>
                      <a:pt x="25569" y="90011"/>
                      <a:pt x="27474" y="89059"/>
                    </a:cubicBezTo>
                    <a:cubicBezTo>
                      <a:pt x="33189" y="100489"/>
                      <a:pt x="44619" y="108109"/>
                      <a:pt x="57954" y="108109"/>
                    </a:cubicBezTo>
                    <a:cubicBezTo>
                      <a:pt x="77004" y="108109"/>
                      <a:pt x="92244" y="92869"/>
                      <a:pt x="92244" y="73819"/>
                    </a:cubicBezTo>
                    <a:cubicBezTo>
                      <a:pt x="92244" y="56674"/>
                      <a:pt x="79861" y="43339"/>
                      <a:pt x="63669" y="40481"/>
                    </a:cubicBezTo>
                    <a:cubicBezTo>
                      <a:pt x="64621" y="38576"/>
                      <a:pt x="64621" y="36671"/>
                      <a:pt x="64621" y="33814"/>
                    </a:cubicBezTo>
                    <a:cubicBezTo>
                      <a:pt x="64621" y="18574"/>
                      <a:pt x="52239" y="7144"/>
                      <a:pt x="37951" y="7144"/>
                    </a:cubicBezTo>
                    <a:cubicBezTo>
                      <a:pt x="22711" y="7144"/>
                      <a:pt x="11281" y="19526"/>
                      <a:pt x="11281" y="33814"/>
                    </a:cubicBezTo>
                    <a:cubicBezTo>
                      <a:pt x="11281" y="45244"/>
                      <a:pt x="17949" y="54769"/>
                      <a:pt x="28426" y="58579"/>
                    </a:cubicBezTo>
                    <a:cubicBezTo>
                      <a:pt x="28426" y="59531"/>
                      <a:pt x="27474" y="60484"/>
                      <a:pt x="27474" y="61436"/>
                    </a:cubicBezTo>
                    <a:cubicBezTo>
                      <a:pt x="25569" y="60484"/>
                      <a:pt x="24616" y="60484"/>
                      <a:pt x="22711" y="60484"/>
                    </a:cubicBezTo>
                    <a:cubicBezTo>
                      <a:pt x="14139" y="60484"/>
                      <a:pt x="7471" y="67151"/>
                      <a:pt x="7471" y="75724"/>
                    </a:cubicBezTo>
                    <a:cubicBezTo>
                      <a:pt x="5566" y="84296"/>
                      <a:pt x="12234" y="90964"/>
                      <a:pt x="20806" y="909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="" xmlns:a16="http://schemas.microsoft.com/office/drawing/2014/main" id="{063E0395-EE72-47CC-8488-940D040EDC5E}"/>
                  </a:ext>
                </a:extLst>
              </p:cNvPr>
              <p:cNvSpPr/>
              <p:nvPr/>
            </p:nvSpPr>
            <p:spPr>
              <a:xfrm>
                <a:off x="5755481" y="4182904"/>
                <a:ext cx="57150" cy="57150"/>
              </a:xfrm>
              <a:custGeom>
                <a:avLst/>
                <a:gdLst>
                  <a:gd name="connsiteX0" fmla="*/ 31909 w 57150"/>
                  <a:gd name="connsiteY0" fmla="*/ 7144 h 57150"/>
                  <a:gd name="connsiteX1" fmla="*/ 7144 w 57150"/>
                  <a:gd name="connsiteY1" fmla="*/ 31909 h 57150"/>
                  <a:gd name="connsiteX2" fmla="*/ 31909 w 57150"/>
                  <a:gd name="connsiteY2" fmla="*/ 56674 h 57150"/>
                  <a:gd name="connsiteX3" fmla="*/ 56674 w 57150"/>
                  <a:gd name="connsiteY3" fmla="*/ 31909 h 57150"/>
                  <a:gd name="connsiteX4" fmla="*/ 31909 w 57150"/>
                  <a:gd name="connsiteY4" fmla="*/ 714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31909" y="7144"/>
                    </a:moveTo>
                    <a:cubicBezTo>
                      <a:pt x="18574" y="7144"/>
                      <a:pt x="7144" y="18574"/>
                      <a:pt x="7144" y="31909"/>
                    </a:cubicBezTo>
                    <a:cubicBezTo>
                      <a:pt x="7144" y="45244"/>
                      <a:pt x="18574" y="56674"/>
                      <a:pt x="31909" y="56674"/>
                    </a:cubicBezTo>
                    <a:cubicBezTo>
                      <a:pt x="45244" y="56674"/>
                      <a:pt x="56674" y="45244"/>
                      <a:pt x="56674" y="31909"/>
                    </a:cubicBezTo>
                    <a:cubicBezTo>
                      <a:pt x="56674" y="17621"/>
                      <a:pt x="45244" y="7144"/>
                      <a:pt x="3190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="" xmlns:a16="http://schemas.microsoft.com/office/drawing/2014/main" id="{DF58809F-011F-4AA7-B502-3D47F13B44D8}"/>
                  </a:ext>
                </a:extLst>
              </p:cNvPr>
              <p:cNvSpPr/>
              <p:nvPr/>
            </p:nvSpPr>
            <p:spPr>
              <a:xfrm>
                <a:off x="6033611" y="3938111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7144 h 28575"/>
                  <a:gd name="connsiteX2" fmla="*/ 7144 w 28575"/>
                  <a:gd name="connsiteY2" fmla="*/ 14764 h 28575"/>
                  <a:gd name="connsiteX3" fmla="*/ 14764 w 28575"/>
                  <a:gd name="connsiteY3" fmla="*/ 2238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0001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8574"/>
                      <a:pt x="10954" y="22384"/>
                      <a:pt x="14764" y="22384"/>
                    </a:cubicBezTo>
                    <a:cubicBezTo>
                      <a:pt x="18574" y="22384"/>
                      <a:pt x="22384" y="19526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="" xmlns:a16="http://schemas.microsoft.com/office/drawing/2014/main" id="{E8717AF7-779B-4DF3-9CEF-D586EA470431}"/>
                  </a:ext>
                </a:extLst>
              </p:cNvPr>
              <p:cNvSpPr/>
              <p:nvPr/>
            </p:nvSpPr>
            <p:spPr>
              <a:xfrm>
                <a:off x="5585936" y="3662839"/>
                <a:ext cx="38100" cy="38100"/>
              </a:xfrm>
              <a:custGeom>
                <a:avLst/>
                <a:gdLst>
                  <a:gd name="connsiteX0" fmla="*/ 37624 w 38100"/>
                  <a:gd name="connsiteY0" fmla="*/ 22384 h 38100"/>
                  <a:gd name="connsiteX1" fmla="*/ 22384 w 38100"/>
                  <a:gd name="connsiteY1" fmla="*/ 7144 h 38100"/>
                  <a:gd name="connsiteX2" fmla="*/ 7144 w 38100"/>
                  <a:gd name="connsiteY2" fmla="*/ 22384 h 38100"/>
                  <a:gd name="connsiteX3" fmla="*/ 22384 w 38100"/>
                  <a:gd name="connsiteY3" fmla="*/ 37624 h 38100"/>
                  <a:gd name="connsiteX4" fmla="*/ 37624 w 38100"/>
                  <a:gd name="connsiteY4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7624" y="22384"/>
                    </a:moveTo>
                    <a:cubicBezTo>
                      <a:pt x="37624" y="13811"/>
                      <a:pt x="30956" y="7144"/>
                      <a:pt x="22384" y="7144"/>
                    </a:cubicBezTo>
                    <a:cubicBezTo>
                      <a:pt x="13811" y="7144"/>
                      <a:pt x="7144" y="13811"/>
                      <a:pt x="7144" y="22384"/>
                    </a:cubicBezTo>
                    <a:cubicBezTo>
                      <a:pt x="7144" y="30956"/>
                      <a:pt x="13811" y="37624"/>
                      <a:pt x="22384" y="37624"/>
                    </a:cubicBezTo>
                    <a:cubicBezTo>
                      <a:pt x="30956" y="37624"/>
                      <a:pt x="37624" y="30956"/>
                      <a:pt x="3762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="" xmlns:a16="http://schemas.microsoft.com/office/drawing/2014/main" id="{BBCD6C76-6AE2-4763-B46B-4EE431766134}"/>
                  </a:ext>
                </a:extLst>
              </p:cNvPr>
              <p:cNvSpPr/>
              <p:nvPr/>
            </p:nvSpPr>
            <p:spPr>
              <a:xfrm>
                <a:off x="5774531" y="3054191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28099 h 28575"/>
                  <a:gd name="connsiteX2" fmla="*/ 7144 w 28575"/>
                  <a:gd name="connsiteY2" fmla="*/ 17621 h 28575"/>
                  <a:gd name="connsiteX3" fmla="*/ 17621 w 28575"/>
                  <a:gd name="connsiteY3" fmla="*/ 7144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23408"/>
                      <a:pt x="23408" y="28099"/>
                      <a:pt x="17621" y="28099"/>
                    </a:cubicBezTo>
                    <a:cubicBezTo>
                      <a:pt x="11835" y="28099"/>
                      <a:pt x="7144" y="23408"/>
                      <a:pt x="7144" y="17621"/>
                    </a:cubicBezTo>
                    <a:cubicBezTo>
                      <a:pt x="7144" y="11835"/>
                      <a:pt x="11835" y="7144"/>
                      <a:pt x="17621" y="7144"/>
                    </a:cubicBezTo>
                    <a:cubicBezTo>
                      <a:pt x="23408" y="7144"/>
                      <a:pt x="28099" y="11835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="" xmlns:a16="http://schemas.microsoft.com/office/drawing/2014/main" id="{6C7FBF5C-A49A-4D31-9A21-76B56C0DF3FA}"/>
                  </a:ext>
                </a:extLst>
              </p:cNvPr>
              <p:cNvSpPr/>
              <p:nvPr/>
            </p:nvSpPr>
            <p:spPr>
              <a:xfrm>
                <a:off x="5801201" y="2997041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24289 h 28575"/>
                  <a:gd name="connsiteX2" fmla="*/ 7144 w 28575"/>
                  <a:gd name="connsiteY2" fmla="*/ 15716 h 28575"/>
                  <a:gd name="connsiteX3" fmla="*/ 15716 w 28575"/>
                  <a:gd name="connsiteY3" fmla="*/ 7144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20451"/>
                      <a:pt x="20451" y="24289"/>
                      <a:pt x="15716" y="24289"/>
                    </a:cubicBezTo>
                    <a:cubicBezTo>
                      <a:pt x="10982" y="24289"/>
                      <a:pt x="7144" y="20451"/>
                      <a:pt x="7144" y="15716"/>
                    </a:cubicBezTo>
                    <a:cubicBezTo>
                      <a:pt x="7144" y="10982"/>
                      <a:pt x="10982" y="7144"/>
                      <a:pt x="15716" y="7144"/>
                    </a:cubicBezTo>
                    <a:cubicBezTo>
                      <a:pt x="20451" y="7144"/>
                      <a:pt x="24289" y="10982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="" xmlns:a16="http://schemas.microsoft.com/office/drawing/2014/main" id="{3AF5C66F-C19C-450F-A636-6856995E3F7D}"/>
                  </a:ext>
                </a:extLst>
              </p:cNvPr>
              <p:cNvSpPr/>
              <p:nvPr/>
            </p:nvSpPr>
            <p:spPr>
              <a:xfrm>
                <a:off x="5444966" y="3704749"/>
                <a:ext cx="85725" cy="85725"/>
              </a:xfrm>
              <a:custGeom>
                <a:avLst/>
                <a:gdLst>
                  <a:gd name="connsiteX0" fmla="*/ 81439 w 85725"/>
                  <a:gd name="connsiteY0" fmla="*/ 44291 h 85725"/>
                  <a:gd name="connsiteX1" fmla="*/ 44291 w 85725"/>
                  <a:gd name="connsiteY1" fmla="*/ 81439 h 85725"/>
                  <a:gd name="connsiteX2" fmla="*/ 7144 w 85725"/>
                  <a:gd name="connsiteY2" fmla="*/ 44291 h 85725"/>
                  <a:gd name="connsiteX3" fmla="*/ 44291 w 85725"/>
                  <a:gd name="connsiteY3" fmla="*/ 7144 h 85725"/>
                  <a:gd name="connsiteX4" fmla="*/ 81439 w 85725"/>
                  <a:gd name="connsiteY4" fmla="*/ 44291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81439" y="44291"/>
                    </a:moveTo>
                    <a:cubicBezTo>
                      <a:pt x="81439" y="64807"/>
                      <a:pt x="64807" y="81439"/>
                      <a:pt x="44291" y="81439"/>
                    </a:cubicBezTo>
                    <a:cubicBezTo>
                      <a:pt x="23775" y="81439"/>
                      <a:pt x="7144" y="64807"/>
                      <a:pt x="7144" y="44291"/>
                    </a:cubicBezTo>
                    <a:cubicBezTo>
                      <a:pt x="7144" y="23775"/>
                      <a:pt x="23775" y="7144"/>
                      <a:pt x="44291" y="7144"/>
                    </a:cubicBezTo>
                    <a:cubicBezTo>
                      <a:pt x="64807" y="7144"/>
                      <a:pt x="81439" y="23775"/>
                      <a:pt x="81439" y="4429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="" xmlns:a16="http://schemas.microsoft.com/office/drawing/2014/main" id="{384F53D1-48F2-47B4-8E4A-D6F6B605C6C6}"/>
                  </a:ext>
                </a:extLst>
              </p:cNvPr>
              <p:cNvSpPr/>
              <p:nvPr/>
            </p:nvSpPr>
            <p:spPr>
              <a:xfrm>
                <a:off x="5544979" y="3427571"/>
                <a:ext cx="85725" cy="95250"/>
              </a:xfrm>
              <a:custGeom>
                <a:avLst/>
                <a:gdLst>
                  <a:gd name="connsiteX0" fmla="*/ 58579 w 85725"/>
                  <a:gd name="connsiteY0" fmla="*/ 39529 h 95250"/>
                  <a:gd name="connsiteX1" fmla="*/ 59531 w 85725"/>
                  <a:gd name="connsiteY1" fmla="*/ 32861 h 95250"/>
                  <a:gd name="connsiteX2" fmla="*/ 39529 w 85725"/>
                  <a:gd name="connsiteY2" fmla="*/ 12859 h 95250"/>
                  <a:gd name="connsiteX3" fmla="*/ 38576 w 85725"/>
                  <a:gd name="connsiteY3" fmla="*/ 12859 h 95250"/>
                  <a:gd name="connsiteX4" fmla="*/ 25241 w 85725"/>
                  <a:gd name="connsiteY4" fmla="*/ 7144 h 95250"/>
                  <a:gd name="connsiteX5" fmla="*/ 7144 w 85725"/>
                  <a:gd name="connsiteY5" fmla="*/ 25241 h 95250"/>
                  <a:gd name="connsiteX6" fmla="*/ 22384 w 85725"/>
                  <a:gd name="connsiteY6" fmla="*/ 43339 h 95250"/>
                  <a:gd name="connsiteX7" fmla="*/ 34766 w 85725"/>
                  <a:gd name="connsiteY7" fmla="*/ 52864 h 95250"/>
                  <a:gd name="connsiteX8" fmla="*/ 30004 w 85725"/>
                  <a:gd name="connsiteY8" fmla="*/ 68104 h 95250"/>
                  <a:gd name="connsiteX9" fmla="*/ 58579 w 85725"/>
                  <a:gd name="connsiteY9" fmla="*/ 96679 h 95250"/>
                  <a:gd name="connsiteX10" fmla="*/ 87154 w 85725"/>
                  <a:gd name="connsiteY10" fmla="*/ 68104 h 95250"/>
                  <a:gd name="connsiteX11" fmla="*/ 58579 w 85725"/>
                  <a:gd name="connsiteY11" fmla="*/ 39529 h 95250"/>
                  <a:gd name="connsiteX12" fmla="*/ 58579 w 85725"/>
                  <a:gd name="connsiteY12" fmla="*/ 39529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5725" h="95250">
                    <a:moveTo>
                      <a:pt x="58579" y="39529"/>
                    </a:moveTo>
                    <a:cubicBezTo>
                      <a:pt x="59531" y="37624"/>
                      <a:pt x="59531" y="35719"/>
                      <a:pt x="59531" y="32861"/>
                    </a:cubicBezTo>
                    <a:cubicBezTo>
                      <a:pt x="59531" y="21431"/>
                      <a:pt x="50006" y="12859"/>
                      <a:pt x="39529" y="12859"/>
                    </a:cubicBezTo>
                    <a:cubicBezTo>
                      <a:pt x="39529" y="12859"/>
                      <a:pt x="38576" y="12859"/>
                      <a:pt x="38576" y="12859"/>
                    </a:cubicBezTo>
                    <a:cubicBezTo>
                      <a:pt x="34766" y="9049"/>
                      <a:pt x="30956" y="7144"/>
                      <a:pt x="25241" y="7144"/>
                    </a:cubicBezTo>
                    <a:cubicBezTo>
                      <a:pt x="14764" y="7144"/>
                      <a:pt x="7144" y="15716"/>
                      <a:pt x="7144" y="25241"/>
                    </a:cubicBezTo>
                    <a:cubicBezTo>
                      <a:pt x="7144" y="33814"/>
                      <a:pt x="13811" y="41434"/>
                      <a:pt x="22384" y="43339"/>
                    </a:cubicBezTo>
                    <a:cubicBezTo>
                      <a:pt x="25241" y="48101"/>
                      <a:pt x="30004" y="50959"/>
                      <a:pt x="34766" y="52864"/>
                    </a:cubicBezTo>
                    <a:cubicBezTo>
                      <a:pt x="31909" y="57626"/>
                      <a:pt x="30004" y="62389"/>
                      <a:pt x="30004" y="68104"/>
                    </a:cubicBezTo>
                    <a:cubicBezTo>
                      <a:pt x="30004" y="84296"/>
                      <a:pt x="43339" y="96679"/>
                      <a:pt x="58579" y="96679"/>
                    </a:cubicBezTo>
                    <a:cubicBezTo>
                      <a:pt x="74771" y="96679"/>
                      <a:pt x="87154" y="83344"/>
                      <a:pt x="87154" y="68104"/>
                    </a:cubicBezTo>
                    <a:cubicBezTo>
                      <a:pt x="88106" y="52864"/>
                      <a:pt x="74771" y="39529"/>
                      <a:pt x="58579" y="39529"/>
                    </a:cubicBezTo>
                    <a:cubicBezTo>
                      <a:pt x="58579" y="39529"/>
                      <a:pt x="58579" y="39529"/>
                      <a:pt x="58579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="" xmlns:a16="http://schemas.microsoft.com/office/drawing/2014/main" id="{85CF9297-99C2-4BC0-ABD8-D607405790BE}"/>
                  </a:ext>
                </a:extLst>
              </p:cNvPr>
              <p:cNvSpPr/>
              <p:nvPr/>
            </p:nvSpPr>
            <p:spPr>
              <a:xfrm>
                <a:off x="5965031" y="4117181"/>
                <a:ext cx="19050" cy="19050"/>
              </a:xfrm>
              <a:custGeom>
                <a:avLst/>
                <a:gdLst>
                  <a:gd name="connsiteX0" fmla="*/ 16669 w 19050"/>
                  <a:gd name="connsiteY0" fmla="*/ 11906 h 19050"/>
                  <a:gd name="connsiteX1" fmla="*/ 11906 w 19050"/>
                  <a:gd name="connsiteY1" fmla="*/ 7144 h 19050"/>
                  <a:gd name="connsiteX2" fmla="*/ 7144 w 19050"/>
                  <a:gd name="connsiteY2" fmla="*/ 11906 h 19050"/>
                  <a:gd name="connsiteX3" fmla="*/ 11906 w 19050"/>
                  <a:gd name="connsiteY3" fmla="*/ 16669 h 19050"/>
                  <a:gd name="connsiteX4" fmla="*/ 16669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6669" y="11906"/>
                    </a:move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6669"/>
                      <a:pt x="16669" y="14764"/>
                      <a:pt x="16669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="" xmlns:a16="http://schemas.microsoft.com/office/drawing/2014/main" id="{162E1B38-3F97-4CB8-A3A8-A89FA5899E7A}"/>
                  </a:ext>
                </a:extLst>
              </p:cNvPr>
              <p:cNvSpPr/>
              <p:nvPr/>
            </p:nvSpPr>
            <p:spPr>
              <a:xfrm>
                <a:off x="5866924" y="3722846"/>
                <a:ext cx="76200" cy="76200"/>
              </a:xfrm>
              <a:custGeom>
                <a:avLst/>
                <a:gdLst>
                  <a:gd name="connsiteX0" fmla="*/ 65246 w 76200"/>
                  <a:gd name="connsiteY0" fmla="*/ 75724 h 76200"/>
                  <a:gd name="connsiteX1" fmla="*/ 75724 w 76200"/>
                  <a:gd name="connsiteY1" fmla="*/ 65246 h 76200"/>
                  <a:gd name="connsiteX2" fmla="*/ 65246 w 76200"/>
                  <a:gd name="connsiteY2" fmla="*/ 54769 h 76200"/>
                  <a:gd name="connsiteX3" fmla="*/ 62389 w 76200"/>
                  <a:gd name="connsiteY3" fmla="*/ 55721 h 76200"/>
                  <a:gd name="connsiteX4" fmla="*/ 68104 w 76200"/>
                  <a:gd name="connsiteY4" fmla="*/ 42386 h 76200"/>
                  <a:gd name="connsiteX5" fmla="*/ 50006 w 76200"/>
                  <a:gd name="connsiteY5" fmla="*/ 24289 h 76200"/>
                  <a:gd name="connsiteX6" fmla="*/ 42386 w 76200"/>
                  <a:gd name="connsiteY6" fmla="*/ 26194 h 76200"/>
                  <a:gd name="connsiteX7" fmla="*/ 30956 w 76200"/>
                  <a:gd name="connsiteY7" fmla="*/ 16669 h 76200"/>
                  <a:gd name="connsiteX8" fmla="*/ 31909 w 76200"/>
                  <a:gd name="connsiteY8" fmla="*/ 16669 h 76200"/>
                  <a:gd name="connsiteX9" fmla="*/ 36671 w 76200"/>
                  <a:gd name="connsiteY9" fmla="*/ 11906 h 76200"/>
                  <a:gd name="connsiteX10" fmla="*/ 31909 w 76200"/>
                  <a:gd name="connsiteY10" fmla="*/ 7144 h 76200"/>
                  <a:gd name="connsiteX11" fmla="*/ 27146 w 76200"/>
                  <a:gd name="connsiteY11" fmla="*/ 11906 h 76200"/>
                  <a:gd name="connsiteX12" fmla="*/ 30004 w 76200"/>
                  <a:gd name="connsiteY12" fmla="*/ 16669 h 76200"/>
                  <a:gd name="connsiteX13" fmla="*/ 26194 w 76200"/>
                  <a:gd name="connsiteY13" fmla="*/ 15716 h 76200"/>
                  <a:gd name="connsiteX14" fmla="*/ 7144 w 76200"/>
                  <a:gd name="connsiteY14" fmla="*/ 34766 h 76200"/>
                  <a:gd name="connsiteX15" fmla="*/ 26194 w 76200"/>
                  <a:gd name="connsiteY15" fmla="*/ 53816 h 76200"/>
                  <a:gd name="connsiteX16" fmla="*/ 35719 w 76200"/>
                  <a:gd name="connsiteY16" fmla="*/ 50959 h 76200"/>
                  <a:gd name="connsiteX17" fmla="*/ 50959 w 76200"/>
                  <a:gd name="connsiteY17" fmla="*/ 59531 h 76200"/>
                  <a:gd name="connsiteX18" fmla="*/ 57626 w 76200"/>
                  <a:gd name="connsiteY18" fmla="*/ 58579 h 76200"/>
                  <a:gd name="connsiteX19" fmla="*/ 54769 w 76200"/>
                  <a:gd name="connsiteY19" fmla="*/ 65246 h 76200"/>
                  <a:gd name="connsiteX20" fmla="*/ 65246 w 76200"/>
                  <a:gd name="connsiteY20" fmla="*/ 7572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6200" h="76200">
                    <a:moveTo>
                      <a:pt x="65246" y="75724"/>
                    </a:moveTo>
                    <a:cubicBezTo>
                      <a:pt x="70961" y="75724"/>
                      <a:pt x="75724" y="70961"/>
                      <a:pt x="75724" y="65246"/>
                    </a:cubicBezTo>
                    <a:cubicBezTo>
                      <a:pt x="75724" y="59531"/>
                      <a:pt x="70961" y="54769"/>
                      <a:pt x="65246" y="54769"/>
                    </a:cubicBezTo>
                    <a:cubicBezTo>
                      <a:pt x="64294" y="54769"/>
                      <a:pt x="63341" y="54769"/>
                      <a:pt x="62389" y="55721"/>
                    </a:cubicBezTo>
                    <a:cubicBezTo>
                      <a:pt x="66199" y="52864"/>
                      <a:pt x="68104" y="48101"/>
                      <a:pt x="68104" y="42386"/>
                    </a:cubicBezTo>
                    <a:cubicBezTo>
                      <a:pt x="68104" y="32861"/>
                      <a:pt x="60484" y="24289"/>
                      <a:pt x="50006" y="24289"/>
                    </a:cubicBezTo>
                    <a:cubicBezTo>
                      <a:pt x="47149" y="24289"/>
                      <a:pt x="44291" y="25241"/>
                      <a:pt x="42386" y="26194"/>
                    </a:cubicBezTo>
                    <a:cubicBezTo>
                      <a:pt x="39529" y="21431"/>
                      <a:pt x="35719" y="18574"/>
                      <a:pt x="30956" y="16669"/>
                    </a:cubicBezTo>
                    <a:cubicBezTo>
                      <a:pt x="30956" y="16669"/>
                      <a:pt x="31909" y="16669"/>
                      <a:pt x="31909" y="16669"/>
                    </a:cubicBezTo>
                    <a:cubicBezTo>
                      <a:pt x="34766" y="16669"/>
                      <a:pt x="36671" y="14764"/>
                      <a:pt x="36671" y="11906"/>
                    </a:cubicBezTo>
                    <a:cubicBezTo>
                      <a:pt x="36671" y="9049"/>
                      <a:pt x="34766" y="7144"/>
                      <a:pt x="31909" y="7144"/>
                    </a:cubicBezTo>
                    <a:cubicBezTo>
                      <a:pt x="29051" y="7144"/>
                      <a:pt x="27146" y="9049"/>
                      <a:pt x="27146" y="11906"/>
                    </a:cubicBezTo>
                    <a:cubicBezTo>
                      <a:pt x="27146" y="13811"/>
                      <a:pt x="28099" y="15716"/>
                      <a:pt x="30004" y="16669"/>
                    </a:cubicBezTo>
                    <a:cubicBezTo>
                      <a:pt x="29051" y="16669"/>
                      <a:pt x="27146" y="15716"/>
                      <a:pt x="26194" y="15716"/>
                    </a:cubicBezTo>
                    <a:cubicBezTo>
                      <a:pt x="15716" y="15716"/>
                      <a:pt x="7144" y="24289"/>
                      <a:pt x="7144" y="34766"/>
                    </a:cubicBezTo>
                    <a:cubicBezTo>
                      <a:pt x="7144" y="45244"/>
                      <a:pt x="15716" y="53816"/>
                      <a:pt x="26194" y="53816"/>
                    </a:cubicBezTo>
                    <a:cubicBezTo>
                      <a:pt x="29051" y="53816"/>
                      <a:pt x="32861" y="52864"/>
                      <a:pt x="35719" y="50959"/>
                    </a:cubicBezTo>
                    <a:cubicBezTo>
                      <a:pt x="38576" y="55721"/>
                      <a:pt x="44291" y="59531"/>
                      <a:pt x="50959" y="59531"/>
                    </a:cubicBezTo>
                    <a:cubicBezTo>
                      <a:pt x="52864" y="59531"/>
                      <a:pt x="55721" y="58579"/>
                      <a:pt x="57626" y="58579"/>
                    </a:cubicBezTo>
                    <a:cubicBezTo>
                      <a:pt x="55721" y="60484"/>
                      <a:pt x="54769" y="62389"/>
                      <a:pt x="54769" y="65246"/>
                    </a:cubicBezTo>
                    <a:cubicBezTo>
                      <a:pt x="54769" y="70961"/>
                      <a:pt x="59531" y="75724"/>
                      <a:pt x="65246" y="757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="" xmlns:a16="http://schemas.microsoft.com/office/drawing/2014/main" id="{31D72538-A8E6-48F9-ABB7-57ACC84A1A7B}"/>
                  </a:ext>
                </a:extLst>
              </p:cNvPr>
              <p:cNvSpPr/>
              <p:nvPr/>
            </p:nvSpPr>
            <p:spPr>
              <a:xfrm>
                <a:off x="6027896" y="2811304"/>
                <a:ext cx="95250" cy="85725"/>
              </a:xfrm>
              <a:custGeom>
                <a:avLst/>
                <a:gdLst>
                  <a:gd name="connsiteX0" fmla="*/ 27146 w 95250"/>
                  <a:gd name="connsiteY0" fmla="*/ 7144 h 85725"/>
                  <a:gd name="connsiteX1" fmla="*/ 7144 w 95250"/>
                  <a:gd name="connsiteY1" fmla="*/ 27146 h 85725"/>
                  <a:gd name="connsiteX2" fmla="*/ 16669 w 95250"/>
                  <a:gd name="connsiteY2" fmla="*/ 44291 h 85725"/>
                  <a:gd name="connsiteX3" fmla="*/ 15716 w 95250"/>
                  <a:gd name="connsiteY3" fmla="*/ 49054 h 85725"/>
                  <a:gd name="connsiteX4" fmla="*/ 32861 w 95250"/>
                  <a:gd name="connsiteY4" fmla="*/ 66199 h 85725"/>
                  <a:gd name="connsiteX5" fmla="*/ 42386 w 95250"/>
                  <a:gd name="connsiteY5" fmla="*/ 63341 h 85725"/>
                  <a:gd name="connsiteX6" fmla="*/ 66199 w 95250"/>
                  <a:gd name="connsiteY6" fmla="*/ 84296 h 85725"/>
                  <a:gd name="connsiteX7" fmla="*/ 90964 w 95250"/>
                  <a:gd name="connsiteY7" fmla="*/ 59531 h 85725"/>
                  <a:gd name="connsiteX8" fmla="*/ 66199 w 95250"/>
                  <a:gd name="connsiteY8" fmla="*/ 34766 h 85725"/>
                  <a:gd name="connsiteX9" fmla="*/ 49054 w 95250"/>
                  <a:gd name="connsiteY9" fmla="*/ 41434 h 85725"/>
                  <a:gd name="connsiteX10" fmla="*/ 45244 w 95250"/>
                  <a:gd name="connsiteY10" fmla="*/ 34766 h 85725"/>
                  <a:gd name="connsiteX11" fmla="*/ 47149 w 95250"/>
                  <a:gd name="connsiteY11" fmla="*/ 25241 h 85725"/>
                  <a:gd name="connsiteX12" fmla="*/ 27146 w 95250"/>
                  <a:gd name="connsiteY12" fmla="*/ 714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250" h="85725">
                    <a:moveTo>
                      <a:pt x="27146" y="7144"/>
                    </a:moveTo>
                    <a:cubicBezTo>
                      <a:pt x="15716" y="7144"/>
                      <a:pt x="7144" y="15716"/>
                      <a:pt x="7144" y="27146"/>
                    </a:cubicBezTo>
                    <a:cubicBezTo>
                      <a:pt x="7144" y="33814"/>
                      <a:pt x="10954" y="40481"/>
                      <a:pt x="16669" y="44291"/>
                    </a:cubicBezTo>
                    <a:cubicBezTo>
                      <a:pt x="15716" y="46196"/>
                      <a:pt x="15716" y="47149"/>
                      <a:pt x="15716" y="49054"/>
                    </a:cubicBezTo>
                    <a:cubicBezTo>
                      <a:pt x="15716" y="58579"/>
                      <a:pt x="23336" y="66199"/>
                      <a:pt x="32861" y="66199"/>
                    </a:cubicBezTo>
                    <a:cubicBezTo>
                      <a:pt x="36671" y="66199"/>
                      <a:pt x="39529" y="65246"/>
                      <a:pt x="42386" y="63341"/>
                    </a:cubicBezTo>
                    <a:cubicBezTo>
                      <a:pt x="44291" y="74771"/>
                      <a:pt x="53816" y="84296"/>
                      <a:pt x="66199" y="84296"/>
                    </a:cubicBezTo>
                    <a:cubicBezTo>
                      <a:pt x="79534" y="84296"/>
                      <a:pt x="90964" y="72866"/>
                      <a:pt x="90964" y="59531"/>
                    </a:cubicBezTo>
                    <a:cubicBezTo>
                      <a:pt x="90964" y="46196"/>
                      <a:pt x="80486" y="34766"/>
                      <a:pt x="66199" y="34766"/>
                    </a:cubicBezTo>
                    <a:cubicBezTo>
                      <a:pt x="59531" y="34766"/>
                      <a:pt x="53816" y="37624"/>
                      <a:pt x="49054" y="41434"/>
                    </a:cubicBezTo>
                    <a:cubicBezTo>
                      <a:pt x="48101" y="38576"/>
                      <a:pt x="46196" y="36671"/>
                      <a:pt x="45244" y="34766"/>
                    </a:cubicBezTo>
                    <a:cubicBezTo>
                      <a:pt x="47149" y="31909"/>
                      <a:pt x="47149" y="29051"/>
                      <a:pt x="47149" y="25241"/>
                    </a:cubicBezTo>
                    <a:cubicBezTo>
                      <a:pt x="47149" y="16669"/>
                      <a:pt x="37624" y="7144"/>
                      <a:pt x="2714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="" xmlns:a16="http://schemas.microsoft.com/office/drawing/2014/main" id="{3F0E606A-1CD1-4D71-A8A7-77C422D8DAC1}"/>
                  </a:ext>
                </a:extLst>
              </p:cNvPr>
              <p:cNvSpPr/>
              <p:nvPr/>
            </p:nvSpPr>
            <p:spPr>
              <a:xfrm>
                <a:off x="6005989" y="2619851"/>
                <a:ext cx="76200" cy="76200"/>
              </a:xfrm>
              <a:custGeom>
                <a:avLst/>
                <a:gdLst>
                  <a:gd name="connsiteX0" fmla="*/ 42386 w 76200"/>
                  <a:gd name="connsiteY0" fmla="*/ 77629 h 76200"/>
                  <a:gd name="connsiteX1" fmla="*/ 77629 w 76200"/>
                  <a:gd name="connsiteY1" fmla="*/ 42386 h 76200"/>
                  <a:gd name="connsiteX2" fmla="*/ 42386 w 76200"/>
                  <a:gd name="connsiteY2" fmla="*/ 7144 h 76200"/>
                  <a:gd name="connsiteX3" fmla="*/ 7144 w 76200"/>
                  <a:gd name="connsiteY3" fmla="*/ 42386 h 76200"/>
                  <a:gd name="connsiteX4" fmla="*/ 42386 w 76200"/>
                  <a:gd name="connsiteY4" fmla="*/ 77629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42386" y="77629"/>
                    </a:moveTo>
                    <a:cubicBezTo>
                      <a:pt x="61436" y="77629"/>
                      <a:pt x="77629" y="62389"/>
                      <a:pt x="77629" y="42386"/>
                    </a:cubicBezTo>
                    <a:cubicBezTo>
                      <a:pt x="77629" y="23336"/>
                      <a:pt x="62389" y="7144"/>
                      <a:pt x="42386" y="7144"/>
                    </a:cubicBezTo>
                    <a:cubicBezTo>
                      <a:pt x="23336" y="7144"/>
                      <a:pt x="7144" y="22384"/>
                      <a:pt x="7144" y="42386"/>
                    </a:cubicBezTo>
                    <a:cubicBezTo>
                      <a:pt x="7144" y="62389"/>
                      <a:pt x="23336" y="77629"/>
                      <a:pt x="42386" y="776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="" xmlns:a16="http://schemas.microsoft.com/office/drawing/2014/main" id="{F3CE38DB-DA89-4531-8B4A-699958CF1E2B}"/>
                  </a:ext>
                </a:extLst>
              </p:cNvPr>
              <p:cNvSpPr/>
              <p:nvPr/>
            </p:nvSpPr>
            <p:spPr>
              <a:xfrm>
                <a:off x="5885021" y="3175159"/>
                <a:ext cx="38100" cy="38100"/>
              </a:xfrm>
              <a:custGeom>
                <a:avLst/>
                <a:gdLst>
                  <a:gd name="connsiteX0" fmla="*/ 19526 w 38100"/>
                  <a:gd name="connsiteY0" fmla="*/ 31909 h 38100"/>
                  <a:gd name="connsiteX1" fmla="*/ 31909 w 38100"/>
                  <a:gd name="connsiteY1" fmla="*/ 19526 h 38100"/>
                  <a:gd name="connsiteX2" fmla="*/ 19526 w 38100"/>
                  <a:gd name="connsiteY2" fmla="*/ 7144 h 38100"/>
                  <a:gd name="connsiteX3" fmla="*/ 7144 w 38100"/>
                  <a:gd name="connsiteY3" fmla="*/ 19526 h 38100"/>
                  <a:gd name="connsiteX4" fmla="*/ 19526 w 38100"/>
                  <a:gd name="connsiteY4" fmla="*/ 3190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9526" y="31909"/>
                    </a:moveTo>
                    <a:cubicBezTo>
                      <a:pt x="26194" y="31909"/>
                      <a:pt x="31909" y="26194"/>
                      <a:pt x="31909" y="19526"/>
                    </a:cubicBez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="" xmlns:a16="http://schemas.microsoft.com/office/drawing/2014/main" id="{F056790B-1E88-4771-825C-AFB0FF4579B1}"/>
                  </a:ext>
                </a:extLst>
              </p:cNvPr>
              <p:cNvSpPr/>
              <p:nvPr/>
            </p:nvSpPr>
            <p:spPr>
              <a:xfrm>
                <a:off x="6279356" y="3024664"/>
                <a:ext cx="38100" cy="38100"/>
              </a:xfrm>
              <a:custGeom>
                <a:avLst/>
                <a:gdLst>
                  <a:gd name="connsiteX0" fmla="*/ 21431 w 38100"/>
                  <a:gd name="connsiteY0" fmla="*/ 35719 h 38100"/>
                  <a:gd name="connsiteX1" fmla="*/ 35719 w 38100"/>
                  <a:gd name="connsiteY1" fmla="*/ 21431 h 38100"/>
                  <a:gd name="connsiteX2" fmla="*/ 21431 w 38100"/>
                  <a:gd name="connsiteY2" fmla="*/ 7144 h 38100"/>
                  <a:gd name="connsiteX3" fmla="*/ 7144 w 38100"/>
                  <a:gd name="connsiteY3" fmla="*/ 21431 h 38100"/>
                  <a:gd name="connsiteX4" fmla="*/ 21431 w 38100"/>
                  <a:gd name="connsiteY4" fmla="*/ 3571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35719"/>
                    </a:move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2859" y="35719"/>
                      <a:pt x="21431" y="357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="" xmlns:a16="http://schemas.microsoft.com/office/drawing/2014/main" id="{7DCA4795-58C0-473D-B81C-0E6C59291180}"/>
                  </a:ext>
                </a:extLst>
              </p:cNvPr>
              <p:cNvSpPr/>
              <p:nvPr/>
            </p:nvSpPr>
            <p:spPr>
              <a:xfrm>
                <a:off x="5935504" y="2767489"/>
                <a:ext cx="57150" cy="57150"/>
              </a:xfrm>
              <a:custGeom>
                <a:avLst/>
                <a:gdLst>
                  <a:gd name="connsiteX0" fmla="*/ 29051 w 57150"/>
                  <a:gd name="connsiteY0" fmla="*/ 50959 h 57150"/>
                  <a:gd name="connsiteX1" fmla="*/ 50959 w 57150"/>
                  <a:gd name="connsiteY1" fmla="*/ 29051 h 57150"/>
                  <a:gd name="connsiteX2" fmla="*/ 29051 w 57150"/>
                  <a:gd name="connsiteY2" fmla="*/ 7144 h 57150"/>
                  <a:gd name="connsiteX3" fmla="*/ 7144 w 57150"/>
                  <a:gd name="connsiteY3" fmla="*/ 29051 h 57150"/>
                  <a:gd name="connsiteX4" fmla="*/ 29051 w 57150"/>
                  <a:gd name="connsiteY4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29051" y="50959"/>
                    </a:moveTo>
                    <a:cubicBezTo>
                      <a:pt x="40481" y="50959"/>
                      <a:pt x="50959" y="41434"/>
                      <a:pt x="50959" y="29051"/>
                    </a:cubicBezTo>
                    <a:cubicBezTo>
                      <a:pt x="50959" y="16669"/>
                      <a:pt x="41434" y="7144"/>
                      <a:pt x="29051" y="7144"/>
                    </a:cubicBezTo>
                    <a:cubicBezTo>
                      <a:pt x="17621" y="7144"/>
                      <a:pt x="7144" y="16669"/>
                      <a:pt x="7144" y="29051"/>
                    </a:cubicBezTo>
                    <a:cubicBezTo>
                      <a:pt x="7144" y="41434"/>
                      <a:pt x="17621" y="50959"/>
                      <a:pt x="29051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="" xmlns:a16="http://schemas.microsoft.com/office/drawing/2014/main" id="{40B40C1B-35AA-4555-A89F-3305352E9EA3}"/>
                  </a:ext>
                </a:extLst>
              </p:cNvPr>
              <p:cNvSpPr/>
              <p:nvPr/>
            </p:nvSpPr>
            <p:spPr>
              <a:xfrm>
                <a:off x="5359241" y="3210401"/>
                <a:ext cx="95250" cy="95250"/>
              </a:xfrm>
              <a:custGeom>
                <a:avLst/>
                <a:gdLst>
                  <a:gd name="connsiteX0" fmla="*/ 49054 w 95250"/>
                  <a:gd name="connsiteY0" fmla="*/ 90964 h 95250"/>
                  <a:gd name="connsiteX1" fmla="*/ 90964 w 95250"/>
                  <a:gd name="connsiteY1" fmla="*/ 49054 h 95250"/>
                  <a:gd name="connsiteX2" fmla="*/ 49054 w 95250"/>
                  <a:gd name="connsiteY2" fmla="*/ 7144 h 95250"/>
                  <a:gd name="connsiteX3" fmla="*/ 7144 w 95250"/>
                  <a:gd name="connsiteY3" fmla="*/ 49054 h 95250"/>
                  <a:gd name="connsiteX4" fmla="*/ 49054 w 95250"/>
                  <a:gd name="connsiteY4" fmla="*/ 9096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49054" y="90964"/>
                    </a:moveTo>
                    <a:cubicBezTo>
                      <a:pt x="71914" y="90964"/>
                      <a:pt x="90964" y="71914"/>
                      <a:pt x="90964" y="49054"/>
                    </a:cubicBezTo>
                    <a:cubicBezTo>
                      <a:pt x="90964" y="26194"/>
                      <a:pt x="71914" y="7144"/>
                      <a:pt x="49054" y="7144"/>
                    </a:cubicBezTo>
                    <a:cubicBezTo>
                      <a:pt x="26194" y="7144"/>
                      <a:pt x="7144" y="26194"/>
                      <a:pt x="7144" y="49054"/>
                    </a:cubicBezTo>
                    <a:cubicBezTo>
                      <a:pt x="7144" y="72866"/>
                      <a:pt x="25241" y="90964"/>
                      <a:pt x="49054" y="909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="" xmlns:a16="http://schemas.microsoft.com/office/drawing/2014/main" id="{70363258-5BBC-4FE2-B802-9B019DB20F56}"/>
                  </a:ext>
                </a:extLst>
              </p:cNvPr>
              <p:cNvSpPr/>
              <p:nvPr/>
            </p:nvSpPr>
            <p:spPr>
              <a:xfrm>
                <a:off x="6099187" y="3747611"/>
                <a:ext cx="28575" cy="28575"/>
              </a:xfrm>
              <a:custGeom>
                <a:avLst/>
                <a:gdLst>
                  <a:gd name="connsiteX0" fmla="*/ 14911 w 28575"/>
                  <a:gd name="connsiteY0" fmla="*/ 22384 h 28575"/>
                  <a:gd name="connsiteX1" fmla="*/ 22531 w 28575"/>
                  <a:gd name="connsiteY1" fmla="*/ 14764 h 28575"/>
                  <a:gd name="connsiteX2" fmla="*/ 14911 w 28575"/>
                  <a:gd name="connsiteY2" fmla="*/ 7144 h 28575"/>
                  <a:gd name="connsiteX3" fmla="*/ 7291 w 28575"/>
                  <a:gd name="connsiteY3" fmla="*/ 14764 h 28575"/>
                  <a:gd name="connsiteX4" fmla="*/ 14911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911" y="22384"/>
                    </a:moveTo>
                    <a:cubicBezTo>
                      <a:pt x="18721" y="22384"/>
                      <a:pt x="22531" y="18574"/>
                      <a:pt x="22531" y="14764"/>
                    </a:cubicBezTo>
                    <a:cubicBezTo>
                      <a:pt x="22531" y="10954"/>
                      <a:pt x="18721" y="7144"/>
                      <a:pt x="14911" y="7144"/>
                    </a:cubicBezTo>
                    <a:cubicBezTo>
                      <a:pt x="10148" y="7144"/>
                      <a:pt x="7291" y="10954"/>
                      <a:pt x="7291" y="14764"/>
                    </a:cubicBezTo>
                    <a:cubicBezTo>
                      <a:pt x="6338" y="18574"/>
                      <a:pt x="10148" y="22384"/>
                      <a:pt x="14911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="" xmlns:a16="http://schemas.microsoft.com/office/drawing/2014/main" id="{7B7557A3-3661-4E9C-B39D-B03D062E8A8B}"/>
                  </a:ext>
                </a:extLst>
              </p:cNvPr>
              <p:cNvSpPr/>
              <p:nvPr/>
            </p:nvSpPr>
            <p:spPr>
              <a:xfrm>
                <a:off x="5931694" y="3081814"/>
                <a:ext cx="19050" cy="19050"/>
              </a:xfrm>
              <a:custGeom>
                <a:avLst/>
                <a:gdLst>
                  <a:gd name="connsiteX0" fmla="*/ 13811 w 19050"/>
                  <a:gd name="connsiteY0" fmla="*/ 7144 h 19050"/>
                  <a:gd name="connsiteX1" fmla="*/ 7144 w 19050"/>
                  <a:gd name="connsiteY1" fmla="*/ 13811 h 19050"/>
                  <a:gd name="connsiteX2" fmla="*/ 13811 w 19050"/>
                  <a:gd name="connsiteY2" fmla="*/ 20479 h 19050"/>
                  <a:gd name="connsiteX3" fmla="*/ 20479 w 19050"/>
                  <a:gd name="connsiteY3" fmla="*/ 13811 h 19050"/>
                  <a:gd name="connsiteX4" fmla="*/ 13811 w 19050"/>
                  <a:gd name="connsiteY4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7144"/>
                    </a:move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19526" y="10001"/>
                      <a:pt x="16669" y="7144"/>
                      <a:pt x="1381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="" xmlns:a16="http://schemas.microsoft.com/office/drawing/2014/main" id="{1EF6EE7F-D70D-4736-BFA3-199FCDE19DDA}"/>
                  </a:ext>
                </a:extLst>
              </p:cNvPr>
              <p:cNvSpPr/>
              <p:nvPr/>
            </p:nvSpPr>
            <p:spPr>
              <a:xfrm>
                <a:off x="5689759" y="3202634"/>
                <a:ext cx="28575" cy="28575"/>
              </a:xfrm>
              <a:custGeom>
                <a:avLst/>
                <a:gdLst>
                  <a:gd name="connsiteX0" fmla="*/ 7144 w 28575"/>
                  <a:gd name="connsiteY0" fmla="*/ 14911 h 28575"/>
                  <a:gd name="connsiteX1" fmla="*/ 14764 w 28575"/>
                  <a:gd name="connsiteY1" fmla="*/ 22531 h 28575"/>
                  <a:gd name="connsiteX2" fmla="*/ 22384 w 28575"/>
                  <a:gd name="connsiteY2" fmla="*/ 14911 h 28575"/>
                  <a:gd name="connsiteX3" fmla="*/ 14764 w 28575"/>
                  <a:gd name="connsiteY3" fmla="*/ 7291 h 28575"/>
                  <a:gd name="connsiteX4" fmla="*/ 7144 w 28575"/>
                  <a:gd name="connsiteY4" fmla="*/ 1491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4911"/>
                    </a:moveTo>
                    <a:cubicBezTo>
                      <a:pt x="7144" y="19673"/>
                      <a:pt x="10954" y="22531"/>
                      <a:pt x="14764" y="22531"/>
                    </a:cubicBezTo>
                    <a:cubicBezTo>
                      <a:pt x="19526" y="22531"/>
                      <a:pt x="22384" y="18721"/>
                      <a:pt x="22384" y="14911"/>
                    </a:cubicBezTo>
                    <a:cubicBezTo>
                      <a:pt x="22384" y="11101"/>
                      <a:pt x="18574" y="7291"/>
                      <a:pt x="14764" y="7291"/>
                    </a:cubicBezTo>
                    <a:cubicBezTo>
                      <a:pt x="10954" y="6338"/>
                      <a:pt x="7144" y="10148"/>
                      <a:pt x="7144" y="149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="" xmlns:a16="http://schemas.microsoft.com/office/drawing/2014/main" id="{E6B602B8-A178-473D-9F5A-9BB397626ED8}"/>
                  </a:ext>
                </a:extLst>
              </p:cNvPr>
              <p:cNvSpPr/>
              <p:nvPr/>
            </p:nvSpPr>
            <p:spPr>
              <a:xfrm>
                <a:off x="5458301" y="3294221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1906"/>
                      <a:pt x="21431" y="7144"/>
                      <a:pt x="16669" y="7144"/>
                    </a:cubicBezTo>
                    <a:cubicBezTo>
                      <a:pt x="11906" y="7144"/>
                      <a:pt x="7144" y="11906"/>
                      <a:pt x="7144" y="16669"/>
                    </a:cubicBezTo>
                    <a:cubicBezTo>
                      <a:pt x="7144" y="21431"/>
                      <a:pt x="10954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="" xmlns:a16="http://schemas.microsoft.com/office/drawing/2014/main" id="{6AA2A7CD-5FB1-4292-9095-694F1352559F}"/>
                  </a:ext>
                </a:extLst>
              </p:cNvPr>
              <p:cNvSpPr/>
              <p:nvPr/>
            </p:nvSpPr>
            <p:spPr>
              <a:xfrm>
                <a:off x="5470684" y="3204686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="" xmlns:a16="http://schemas.microsoft.com/office/drawing/2014/main" id="{B331F04C-AABC-46B3-9D30-EDF68C64F8C0}"/>
                  </a:ext>
                </a:extLst>
              </p:cNvPr>
              <p:cNvSpPr/>
              <p:nvPr/>
            </p:nvSpPr>
            <p:spPr>
              <a:xfrm>
                <a:off x="5970746" y="3748564"/>
                <a:ext cx="57150" cy="57150"/>
              </a:xfrm>
              <a:custGeom>
                <a:avLst/>
                <a:gdLst>
                  <a:gd name="connsiteX0" fmla="*/ 29051 w 57150"/>
                  <a:gd name="connsiteY0" fmla="*/ 53816 h 57150"/>
                  <a:gd name="connsiteX1" fmla="*/ 50959 w 57150"/>
                  <a:gd name="connsiteY1" fmla="*/ 34766 h 57150"/>
                  <a:gd name="connsiteX2" fmla="*/ 55721 w 57150"/>
                  <a:gd name="connsiteY2" fmla="*/ 23336 h 57150"/>
                  <a:gd name="connsiteX3" fmla="*/ 39529 w 57150"/>
                  <a:gd name="connsiteY3" fmla="*/ 7144 h 57150"/>
                  <a:gd name="connsiteX4" fmla="*/ 30004 w 57150"/>
                  <a:gd name="connsiteY4" fmla="*/ 10001 h 57150"/>
                  <a:gd name="connsiteX5" fmla="*/ 29051 w 57150"/>
                  <a:gd name="connsiteY5" fmla="*/ 10001 h 57150"/>
                  <a:gd name="connsiteX6" fmla="*/ 7144 w 57150"/>
                  <a:gd name="connsiteY6" fmla="*/ 31909 h 57150"/>
                  <a:gd name="connsiteX7" fmla="*/ 29051 w 57150"/>
                  <a:gd name="connsiteY7" fmla="*/ 5381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150" h="57150">
                    <a:moveTo>
                      <a:pt x="29051" y="53816"/>
                    </a:moveTo>
                    <a:cubicBezTo>
                      <a:pt x="40481" y="53816"/>
                      <a:pt x="49054" y="45244"/>
                      <a:pt x="50959" y="34766"/>
                    </a:cubicBezTo>
                    <a:cubicBezTo>
                      <a:pt x="53816" y="31909"/>
                      <a:pt x="55721" y="28099"/>
                      <a:pt x="55721" y="23336"/>
                    </a:cubicBezTo>
                    <a:cubicBezTo>
                      <a:pt x="55721" y="14764"/>
                      <a:pt x="48101" y="7144"/>
                      <a:pt x="39529" y="7144"/>
                    </a:cubicBezTo>
                    <a:cubicBezTo>
                      <a:pt x="35719" y="7144"/>
                      <a:pt x="32861" y="8096"/>
                      <a:pt x="30004" y="10001"/>
                    </a:cubicBezTo>
                    <a:cubicBezTo>
                      <a:pt x="30004" y="10001"/>
                      <a:pt x="29051" y="10001"/>
                      <a:pt x="29051" y="10001"/>
                    </a:cubicBezTo>
                    <a:cubicBezTo>
                      <a:pt x="16669" y="10001"/>
                      <a:pt x="7144" y="19526"/>
                      <a:pt x="7144" y="31909"/>
                    </a:cubicBezTo>
                    <a:cubicBezTo>
                      <a:pt x="7144" y="44291"/>
                      <a:pt x="17621" y="53816"/>
                      <a:pt x="29051" y="538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="" xmlns:a16="http://schemas.microsoft.com/office/drawing/2014/main" id="{57235F60-C42B-4C0A-9707-6FAF81FCFFCC}"/>
                  </a:ext>
                </a:extLst>
              </p:cNvPr>
              <p:cNvSpPr/>
              <p:nvPr/>
            </p:nvSpPr>
            <p:spPr>
              <a:xfrm>
                <a:off x="5732621" y="3876199"/>
                <a:ext cx="180975" cy="114300"/>
              </a:xfrm>
              <a:custGeom>
                <a:avLst/>
                <a:gdLst>
                  <a:gd name="connsiteX0" fmla="*/ 15716 w 180975"/>
                  <a:gd name="connsiteY0" fmla="*/ 79534 h 114300"/>
                  <a:gd name="connsiteX1" fmla="*/ 7144 w 180975"/>
                  <a:gd name="connsiteY1" fmla="*/ 93821 h 114300"/>
                  <a:gd name="connsiteX2" fmla="*/ 23336 w 180975"/>
                  <a:gd name="connsiteY2" fmla="*/ 110014 h 114300"/>
                  <a:gd name="connsiteX3" fmla="*/ 29051 w 180975"/>
                  <a:gd name="connsiteY3" fmla="*/ 109061 h 114300"/>
                  <a:gd name="connsiteX4" fmla="*/ 49054 w 180975"/>
                  <a:gd name="connsiteY4" fmla="*/ 115729 h 114300"/>
                  <a:gd name="connsiteX5" fmla="*/ 82391 w 180975"/>
                  <a:gd name="connsiteY5" fmla="*/ 82391 h 114300"/>
                  <a:gd name="connsiteX6" fmla="*/ 77629 w 180975"/>
                  <a:gd name="connsiteY6" fmla="*/ 66199 h 114300"/>
                  <a:gd name="connsiteX7" fmla="*/ 81439 w 180975"/>
                  <a:gd name="connsiteY7" fmla="*/ 65246 h 114300"/>
                  <a:gd name="connsiteX8" fmla="*/ 119539 w 180975"/>
                  <a:gd name="connsiteY8" fmla="*/ 98584 h 114300"/>
                  <a:gd name="connsiteX9" fmla="*/ 155734 w 180975"/>
                  <a:gd name="connsiteY9" fmla="*/ 73819 h 114300"/>
                  <a:gd name="connsiteX10" fmla="*/ 159544 w 180975"/>
                  <a:gd name="connsiteY10" fmla="*/ 72866 h 114300"/>
                  <a:gd name="connsiteX11" fmla="*/ 168116 w 180975"/>
                  <a:gd name="connsiteY11" fmla="*/ 77629 h 114300"/>
                  <a:gd name="connsiteX12" fmla="*/ 178594 w 180975"/>
                  <a:gd name="connsiteY12" fmla="*/ 67151 h 114300"/>
                  <a:gd name="connsiteX13" fmla="*/ 172879 w 180975"/>
                  <a:gd name="connsiteY13" fmla="*/ 58579 h 114300"/>
                  <a:gd name="connsiteX14" fmla="*/ 179546 w 180975"/>
                  <a:gd name="connsiteY14" fmla="*/ 48101 h 114300"/>
                  <a:gd name="connsiteX15" fmla="*/ 169069 w 180975"/>
                  <a:gd name="connsiteY15" fmla="*/ 36671 h 114300"/>
                  <a:gd name="connsiteX16" fmla="*/ 153829 w 180975"/>
                  <a:gd name="connsiteY16" fmla="*/ 27146 h 114300"/>
                  <a:gd name="connsiteX17" fmla="*/ 154781 w 180975"/>
                  <a:gd name="connsiteY17" fmla="*/ 24289 h 114300"/>
                  <a:gd name="connsiteX18" fmla="*/ 148114 w 180975"/>
                  <a:gd name="connsiteY18" fmla="*/ 17621 h 114300"/>
                  <a:gd name="connsiteX19" fmla="*/ 141446 w 180975"/>
                  <a:gd name="connsiteY19" fmla="*/ 24289 h 114300"/>
                  <a:gd name="connsiteX20" fmla="*/ 142399 w 180975"/>
                  <a:gd name="connsiteY20" fmla="*/ 28099 h 114300"/>
                  <a:gd name="connsiteX21" fmla="*/ 140494 w 180975"/>
                  <a:gd name="connsiteY21" fmla="*/ 29051 h 114300"/>
                  <a:gd name="connsiteX22" fmla="*/ 125254 w 180975"/>
                  <a:gd name="connsiteY22" fmla="*/ 22384 h 114300"/>
                  <a:gd name="connsiteX23" fmla="*/ 110966 w 180975"/>
                  <a:gd name="connsiteY23" fmla="*/ 14764 h 114300"/>
                  <a:gd name="connsiteX24" fmla="*/ 95726 w 180975"/>
                  <a:gd name="connsiteY24" fmla="*/ 24289 h 114300"/>
                  <a:gd name="connsiteX25" fmla="*/ 69056 w 180975"/>
                  <a:gd name="connsiteY25" fmla="*/ 7144 h 114300"/>
                  <a:gd name="connsiteX26" fmla="*/ 38576 w 180975"/>
                  <a:gd name="connsiteY26" fmla="*/ 37624 h 114300"/>
                  <a:gd name="connsiteX27" fmla="*/ 41434 w 180975"/>
                  <a:gd name="connsiteY27" fmla="*/ 50959 h 114300"/>
                  <a:gd name="connsiteX28" fmla="*/ 15716 w 180975"/>
                  <a:gd name="connsiteY28" fmla="*/ 7953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80975" h="114300">
                    <a:moveTo>
                      <a:pt x="15716" y="79534"/>
                    </a:moveTo>
                    <a:cubicBezTo>
                      <a:pt x="10954" y="82391"/>
                      <a:pt x="7144" y="88106"/>
                      <a:pt x="7144" y="93821"/>
                    </a:cubicBezTo>
                    <a:cubicBezTo>
                      <a:pt x="7144" y="103346"/>
                      <a:pt x="14764" y="110014"/>
                      <a:pt x="23336" y="110014"/>
                    </a:cubicBezTo>
                    <a:cubicBezTo>
                      <a:pt x="25241" y="110014"/>
                      <a:pt x="27146" y="110014"/>
                      <a:pt x="29051" y="109061"/>
                    </a:cubicBezTo>
                    <a:cubicBezTo>
                      <a:pt x="34766" y="112871"/>
                      <a:pt x="41434" y="115729"/>
                      <a:pt x="49054" y="115729"/>
                    </a:cubicBezTo>
                    <a:cubicBezTo>
                      <a:pt x="67151" y="115729"/>
                      <a:pt x="82391" y="100489"/>
                      <a:pt x="82391" y="82391"/>
                    </a:cubicBezTo>
                    <a:cubicBezTo>
                      <a:pt x="82391" y="76676"/>
                      <a:pt x="80486" y="70961"/>
                      <a:pt x="77629" y="66199"/>
                    </a:cubicBezTo>
                    <a:cubicBezTo>
                      <a:pt x="78581" y="66199"/>
                      <a:pt x="79534" y="65246"/>
                      <a:pt x="81439" y="65246"/>
                    </a:cubicBezTo>
                    <a:cubicBezTo>
                      <a:pt x="84296" y="84296"/>
                      <a:pt x="100489" y="98584"/>
                      <a:pt x="119539" y="98584"/>
                    </a:cubicBezTo>
                    <a:cubicBezTo>
                      <a:pt x="135731" y="98584"/>
                      <a:pt x="150019" y="88106"/>
                      <a:pt x="155734" y="73819"/>
                    </a:cubicBezTo>
                    <a:cubicBezTo>
                      <a:pt x="157639" y="73819"/>
                      <a:pt x="158591" y="72866"/>
                      <a:pt x="159544" y="72866"/>
                    </a:cubicBezTo>
                    <a:cubicBezTo>
                      <a:pt x="161449" y="75724"/>
                      <a:pt x="164306" y="77629"/>
                      <a:pt x="168116" y="77629"/>
                    </a:cubicBezTo>
                    <a:cubicBezTo>
                      <a:pt x="173831" y="77629"/>
                      <a:pt x="178594" y="72866"/>
                      <a:pt x="178594" y="67151"/>
                    </a:cubicBezTo>
                    <a:cubicBezTo>
                      <a:pt x="178594" y="63341"/>
                      <a:pt x="176689" y="59531"/>
                      <a:pt x="172879" y="58579"/>
                    </a:cubicBezTo>
                    <a:cubicBezTo>
                      <a:pt x="176689" y="56674"/>
                      <a:pt x="179546" y="52864"/>
                      <a:pt x="179546" y="48101"/>
                    </a:cubicBezTo>
                    <a:cubicBezTo>
                      <a:pt x="179546" y="42386"/>
                      <a:pt x="174784" y="37624"/>
                      <a:pt x="169069" y="36671"/>
                    </a:cubicBezTo>
                    <a:cubicBezTo>
                      <a:pt x="165259" y="31909"/>
                      <a:pt x="160496" y="28099"/>
                      <a:pt x="153829" y="27146"/>
                    </a:cubicBezTo>
                    <a:cubicBezTo>
                      <a:pt x="154781" y="26194"/>
                      <a:pt x="154781" y="25241"/>
                      <a:pt x="154781" y="24289"/>
                    </a:cubicBezTo>
                    <a:cubicBezTo>
                      <a:pt x="154781" y="20479"/>
                      <a:pt x="151924" y="17621"/>
                      <a:pt x="148114" y="17621"/>
                    </a:cubicBezTo>
                    <a:cubicBezTo>
                      <a:pt x="144304" y="17621"/>
                      <a:pt x="141446" y="20479"/>
                      <a:pt x="141446" y="24289"/>
                    </a:cubicBezTo>
                    <a:cubicBezTo>
                      <a:pt x="141446" y="26194"/>
                      <a:pt x="142399" y="27146"/>
                      <a:pt x="142399" y="28099"/>
                    </a:cubicBezTo>
                    <a:cubicBezTo>
                      <a:pt x="141446" y="28099"/>
                      <a:pt x="141446" y="28099"/>
                      <a:pt x="140494" y="29051"/>
                    </a:cubicBezTo>
                    <a:cubicBezTo>
                      <a:pt x="135731" y="26194"/>
                      <a:pt x="130969" y="23336"/>
                      <a:pt x="125254" y="22384"/>
                    </a:cubicBezTo>
                    <a:cubicBezTo>
                      <a:pt x="122396" y="17621"/>
                      <a:pt x="116681" y="14764"/>
                      <a:pt x="110966" y="14764"/>
                    </a:cubicBezTo>
                    <a:cubicBezTo>
                      <a:pt x="104299" y="14764"/>
                      <a:pt x="98584" y="18574"/>
                      <a:pt x="95726" y="24289"/>
                    </a:cubicBezTo>
                    <a:cubicBezTo>
                      <a:pt x="90964" y="14764"/>
                      <a:pt x="80486" y="7144"/>
                      <a:pt x="69056" y="7144"/>
                    </a:cubicBezTo>
                    <a:cubicBezTo>
                      <a:pt x="52864" y="7144"/>
                      <a:pt x="38576" y="20479"/>
                      <a:pt x="38576" y="37624"/>
                    </a:cubicBezTo>
                    <a:cubicBezTo>
                      <a:pt x="38576" y="42386"/>
                      <a:pt x="39529" y="46196"/>
                      <a:pt x="41434" y="50959"/>
                    </a:cubicBezTo>
                    <a:cubicBezTo>
                      <a:pt x="28099" y="52864"/>
                      <a:pt x="16669" y="64294"/>
                      <a:pt x="15716" y="795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="" xmlns:a16="http://schemas.microsoft.com/office/drawing/2014/main" id="{131FE774-C36F-42A3-9EBC-D78F2B8E66E9}"/>
                  </a:ext>
                </a:extLst>
              </p:cNvPr>
              <p:cNvSpPr/>
              <p:nvPr/>
            </p:nvSpPr>
            <p:spPr>
              <a:xfrm>
                <a:off x="5716429" y="402002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7144 h 28575"/>
                  <a:gd name="connsiteX2" fmla="*/ 7144 w 28575"/>
                  <a:gd name="connsiteY2" fmla="*/ 15716 h 28575"/>
                  <a:gd name="connsiteX3" fmla="*/ 15716 w 28575"/>
                  <a:gd name="connsiteY3" fmla="*/ 24289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3336"/>
                      <a:pt x="24289" y="19526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="" xmlns:a16="http://schemas.microsoft.com/office/drawing/2014/main" id="{76E5FE6F-1815-42A7-92B3-2214557950EF}"/>
                  </a:ext>
                </a:extLst>
              </p:cNvPr>
              <p:cNvSpPr/>
              <p:nvPr/>
            </p:nvSpPr>
            <p:spPr>
              <a:xfrm>
                <a:off x="6147911" y="2889318"/>
                <a:ext cx="66675" cy="57150"/>
              </a:xfrm>
              <a:custGeom>
                <a:avLst/>
                <a:gdLst>
                  <a:gd name="connsiteX0" fmla="*/ 7144 w 66675"/>
                  <a:gd name="connsiteY0" fmla="*/ 21522 h 57150"/>
                  <a:gd name="connsiteX1" fmla="*/ 15716 w 66675"/>
                  <a:gd name="connsiteY1" fmla="*/ 35809 h 57150"/>
                  <a:gd name="connsiteX2" fmla="*/ 39529 w 66675"/>
                  <a:gd name="connsiteY2" fmla="*/ 58670 h 57150"/>
                  <a:gd name="connsiteX3" fmla="*/ 63341 w 66675"/>
                  <a:gd name="connsiteY3" fmla="*/ 34857 h 57150"/>
                  <a:gd name="connsiteX4" fmla="*/ 39529 w 66675"/>
                  <a:gd name="connsiteY4" fmla="*/ 11045 h 57150"/>
                  <a:gd name="connsiteX5" fmla="*/ 33814 w 66675"/>
                  <a:gd name="connsiteY5" fmla="*/ 11997 h 57150"/>
                  <a:gd name="connsiteX6" fmla="*/ 22384 w 66675"/>
                  <a:gd name="connsiteY6" fmla="*/ 7234 h 57150"/>
                  <a:gd name="connsiteX7" fmla="*/ 7144 w 66675"/>
                  <a:gd name="connsiteY7" fmla="*/ 2152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675" h="57150">
                    <a:moveTo>
                      <a:pt x="7144" y="21522"/>
                    </a:moveTo>
                    <a:cubicBezTo>
                      <a:pt x="7144" y="28189"/>
                      <a:pt x="10954" y="32952"/>
                      <a:pt x="15716" y="35809"/>
                    </a:cubicBezTo>
                    <a:cubicBezTo>
                      <a:pt x="16669" y="48192"/>
                      <a:pt x="27146" y="58670"/>
                      <a:pt x="39529" y="58670"/>
                    </a:cubicBezTo>
                    <a:cubicBezTo>
                      <a:pt x="52864" y="58670"/>
                      <a:pt x="63341" y="48192"/>
                      <a:pt x="63341" y="34857"/>
                    </a:cubicBezTo>
                    <a:cubicBezTo>
                      <a:pt x="63341" y="21522"/>
                      <a:pt x="52864" y="11045"/>
                      <a:pt x="39529" y="11045"/>
                    </a:cubicBezTo>
                    <a:cubicBezTo>
                      <a:pt x="37624" y="11045"/>
                      <a:pt x="35719" y="11045"/>
                      <a:pt x="33814" y="11997"/>
                    </a:cubicBezTo>
                    <a:cubicBezTo>
                      <a:pt x="30956" y="9139"/>
                      <a:pt x="27146" y="7234"/>
                      <a:pt x="22384" y="7234"/>
                    </a:cubicBezTo>
                    <a:cubicBezTo>
                      <a:pt x="14764" y="6282"/>
                      <a:pt x="7144" y="12950"/>
                      <a:pt x="7144" y="2152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="" xmlns:a16="http://schemas.microsoft.com/office/drawing/2014/main" id="{063DB948-4DDD-40EA-9BEC-159B7B2B96F2}"/>
                  </a:ext>
                </a:extLst>
              </p:cNvPr>
              <p:cNvSpPr/>
              <p:nvPr/>
            </p:nvSpPr>
            <p:spPr>
              <a:xfrm>
                <a:off x="5862161" y="3860959"/>
                <a:ext cx="19050" cy="19050"/>
              </a:xfrm>
              <a:custGeom>
                <a:avLst/>
                <a:gdLst>
                  <a:gd name="connsiteX0" fmla="*/ 20479 w 19050"/>
                  <a:gd name="connsiteY0" fmla="*/ 13811 h 19050"/>
                  <a:gd name="connsiteX1" fmla="*/ 13811 w 19050"/>
                  <a:gd name="connsiteY1" fmla="*/ 7144 h 19050"/>
                  <a:gd name="connsiteX2" fmla="*/ 7144 w 19050"/>
                  <a:gd name="connsiteY2" fmla="*/ 13811 h 19050"/>
                  <a:gd name="connsiteX3" fmla="*/ 13811 w 19050"/>
                  <a:gd name="connsiteY3" fmla="*/ 20479 h 19050"/>
                  <a:gd name="connsiteX4" fmla="*/ 20479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20479" y="13811"/>
                    </a:move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="" xmlns:a16="http://schemas.microsoft.com/office/drawing/2014/main" id="{9D889E67-9BDF-4941-9166-1DEB1341ADB3}"/>
                  </a:ext>
                </a:extLst>
              </p:cNvPr>
              <p:cNvSpPr/>
              <p:nvPr/>
            </p:nvSpPr>
            <p:spPr>
              <a:xfrm>
                <a:off x="5269706" y="3384709"/>
                <a:ext cx="38100" cy="38100"/>
              </a:xfrm>
              <a:custGeom>
                <a:avLst/>
                <a:gdLst>
                  <a:gd name="connsiteX0" fmla="*/ 21431 w 38100"/>
                  <a:gd name="connsiteY0" fmla="*/ 7144 h 38100"/>
                  <a:gd name="connsiteX1" fmla="*/ 7144 w 38100"/>
                  <a:gd name="connsiteY1" fmla="*/ 21431 h 38100"/>
                  <a:gd name="connsiteX2" fmla="*/ 21431 w 38100"/>
                  <a:gd name="connsiteY2" fmla="*/ 35719 h 38100"/>
                  <a:gd name="connsiteX3" fmla="*/ 35719 w 38100"/>
                  <a:gd name="connsiteY3" fmla="*/ 21431 h 38100"/>
                  <a:gd name="connsiteX4" fmla="*/ 21431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7144"/>
                    </a:move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5719" y="13811"/>
                      <a:pt x="29051" y="7144"/>
                      <a:pt x="2143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="" xmlns:a16="http://schemas.microsoft.com/office/drawing/2014/main" id="{F83D47A6-5339-44D9-85F0-E489305859C1}"/>
                  </a:ext>
                </a:extLst>
              </p:cNvPr>
              <p:cNvSpPr/>
              <p:nvPr/>
            </p:nvSpPr>
            <p:spPr>
              <a:xfrm>
                <a:off x="5923121" y="3529489"/>
                <a:ext cx="28575" cy="28575"/>
              </a:xfrm>
              <a:custGeom>
                <a:avLst/>
                <a:gdLst>
                  <a:gd name="connsiteX0" fmla="*/ 17621 w 28575"/>
                  <a:gd name="connsiteY0" fmla="*/ 28099 h 28575"/>
                  <a:gd name="connsiteX1" fmla="*/ 28099 w 28575"/>
                  <a:gd name="connsiteY1" fmla="*/ 17621 h 28575"/>
                  <a:gd name="connsiteX2" fmla="*/ 17621 w 28575"/>
                  <a:gd name="connsiteY2" fmla="*/ 7144 h 28575"/>
                  <a:gd name="connsiteX3" fmla="*/ 7144 w 28575"/>
                  <a:gd name="connsiteY3" fmla="*/ 17621 h 28575"/>
                  <a:gd name="connsiteX4" fmla="*/ 17621 w 28575"/>
                  <a:gd name="connsiteY4" fmla="*/ 2809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28099"/>
                    </a:move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="" xmlns:a16="http://schemas.microsoft.com/office/drawing/2014/main" id="{94D5390E-FE16-41A4-AE2A-BDC6F254E607}"/>
                  </a:ext>
                </a:extLst>
              </p:cNvPr>
              <p:cNvSpPr/>
              <p:nvPr/>
            </p:nvSpPr>
            <p:spPr>
              <a:xfrm>
                <a:off x="6133624" y="2769394"/>
                <a:ext cx="38100" cy="38100"/>
              </a:xfrm>
              <a:custGeom>
                <a:avLst/>
                <a:gdLst>
                  <a:gd name="connsiteX0" fmla="*/ 33814 w 38100"/>
                  <a:gd name="connsiteY0" fmla="*/ 20479 h 38100"/>
                  <a:gd name="connsiteX1" fmla="*/ 20479 w 38100"/>
                  <a:gd name="connsiteY1" fmla="*/ 7144 h 38100"/>
                  <a:gd name="connsiteX2" fmla="*/ 7144 w 38100"/>
                  <a:gd name="connsiteY2" fmla="*/ 20479 h 38100"/>
                  <a:gd name="connsiteX3" fmla="*/ 20479 w 38100"/>
                  <a:gd name="connsiteY3" fmla="*/ 33814 h 38100"/>
                  <a:gd name="connsiteX4" fmla="*/ 33814 w 38100"/>
                  <a:gd name="connsiteY4" fmla="*/ 2047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3814" y="20479"/>
                    </a:move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7146"/>
                      <a:pt x="3381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="" xmlns:a16="http://schemas.microsoft.com/office/drawing/2014/main" id="{81772A60-B0C3-4E82-89A7-7096F64D356B}"/>
                  </a:ext>
                </a:extLst>
              </p:cNvPr>
              <p:cNvSpPr/>
              <p:nvPr/>
            </p:nvSpPr>
            <p:spPr>
              <a:xfrm>
                <a:off x="5578316" y="3253264"/>
                <a:ext cx="28575" cy="28575"/>
              </a:xfrm>
              <a:custGeom>
                <a:avLst/>
                <a:gdLst>
                  <a:gd name="connsiteX0" fmla="*/ 18574 w 28575"/>
                  <a:gd name="connsiteY0" fmla="*/ 7144 h 28575"/>
                  <a:gd name="connsiteX1" fmla="*/ 7144 w 28575"/>
                  <a:gd name="connsiteY1" fmla="*/ 18574 h 28575"/>
                  <a:gd name="connsiteX2" fmla="*/ 18574 w 28575"/>
                  <a:gd name="connsiteY2" fmla="*/ 30004 h 28575"/>
                  <a:gd name="connsiteX3" fmla="*/ 30004 w 28575"/>
                  <a:gd name="connsiteY3" fmla="*/ 18574 h 28575"/>
                  <a:gd name="connsiteX4" fmla="*/ 18574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7144"/>
                    </a:move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="" xmlns:a16="http://schemas.microsoft.com/office/drawing/2014/main" id="{F2FA24F3-62B4-45E3-9852-D08BB6C61255}"/>
                  </a:ext>
                </a:extLst>
              </p:cNvPr>
              <p:cNvSpPr/>
              <p:nvPr/>
            </p:nvSpPr>
            <p:spPr>
              <a:xfrm>
                <a:off x="5571649" y="3619024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7144 h 28575"/>
                  <a:gd name="connsiteX2" fmla="*/ 7144 w 28575"/>
                  <a:gd name="connsiteY2" fmla="*/ 14764 h 28575"/>
                  <a:gd name="connsiteX3" fmla="*/ 14764 w 28575"/>
                  <a:gd name="connsiteY3" fmla="*/ 2238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0954"/>
                      <a:pt x="19526" y="7144"/>
                      <a:pt x="14764" y="7144"/>
                    </a:cubicBezTo>
                    <a:cubicBezTo>
                      <a:pt x="10954" y="7144"/>
                      <a:pt x="7144" y="10001"/>
                      <a:pt x="7144" y="14764"/>
                    </a:cubicBezTo>
                    <a:cubicBezTo>
                      <a:pt x="7144" y="18574"/>
                      <a:pt x="10001" y="22384"/>
                      <a:pt x="14764" y="22384"/>
                    </a:cubicBezTo>
                    <a:cubicBezTo>
                      <a:pt x="19526" y="21431"/>
                      <a:pt x="22384" y="18574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="" xmlns:a16="http://schemas.microsoft.com/office/drawing/2014/main" id="{825EB378-46F3-4C03-9FFB-70A6592F630D}"/>
                  </a:ext>
                </a:extLst>
              </p:cNvPr>
              <p:cNvSpPr/>
              <p:nvPr/>
            </p:nvSpPr>
            <p:spPr>
              <a:xfrm>
                <a:off x="5941219" y="4137184"/>
                <a:ext cx="28575" cy="28575"/>
              </a:xfrm>
              <a:custGeom>
                <a:avLst/>
                <a:gdLst>
                  <a:gd name="connsiteX0" fmla="*/ 16669 w 28575"/>
                  <a:gd name="connsiteY0" fmla="*/ 7144 h 28575"/>
                  <a:gd name="connsiteX1" fmla="*/ 7144 w 28575"/>
                  <a:gd name="connsiteY1" fmla="*/ 16669 h 28575"/>
                  <a:gd name="connsiteX2" fmla="*/ 16669 w 28575"/>
                  <a:gd name="connsiteY2" fmla="*/ 26194 h 28575"/>
                  <a:gd name="connsiteX3" fmla="*/ 26194 w 28575"/>
                  <a:gd name="connsiteY3" fmla="*/ 16669 h 28575"/>
                  <a:gd name="connsiteX4" fmla="*/ 16669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7144"/>
                    </a:move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1431"/>
                      <a:pt x="11906" y="26194"/>
                      <a:pt x="16669" y="26194"/>
                    </a:cubicBez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1906"/>
                      <a:pt x="22384" y="7144"/>
                      <a:pt x="1666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="" xmlns:a16="http://schemas.microsoft.com/office/drawing/2014/main" id="{C5C21F35-CEFA-4E95-8703-7E445539EF1A}"/>
                  </a:ext>
                </a:extLst>
              </p:cNvPr>
              <p:cNvSpPr/>
              <p:nvPr/>
            </p:nvSpPr>
            <p:spPr>
              <a:xfrm>
                <a:off x="6075521" y="3037999"/>
                <a:ext cx="38100" cy="38100"/>
              </a:xfrm>
              <a:custGeom>
                <a:avLst/>
                <a:gdLst>
                  <a:gd name="connsiteX0" fmla="*/ 7144 w 38100"/>
                  <a:gd name="connsiteY0" fmla="*/ 20479 h 38100"/>
                  <a:gd name="connsiteX1" fmla="*/ 20479 w 38100"/>
                  <a:gd name="connsiteY1" fmla="*/ 33814 h 38100"/>
                  <a:gd name="connsiteX2" fmla="*/ 33814 w 38100"/>
                  <a:gd name="connsiteY2" fmla="*/ 20479 h 38100"/>
                  <a:gd name="connsiteX3" fmla="*/ 20479 w 38100"/>
                  <a:gd name="connsiteY3" fmla="*/ 7144 h 38100"/>
                  <a:gd name="connsiteX4" fmla="*/ 7144 w 38100"/>
                  <a:gd name="connsiteY4" fmla="*/ 2047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7144" y="20479"/>
                    </a:move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3811" y="7144"/>
                      <a:pt x="7144" y="13811"/>
                      <a:pt x="714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="" xmlns:a16="http://schemas.microsoft.com/office/drawing/2014/main" id="{A6123DE7-894E-44BC-A019-4A0E48BA1A98}"/>
                  </a:ext>
                </a:extLst>
              </p:cNvPr>
              <p:cNvSpPr/>
              <p:nvPr/>
            </p:nvSpPr>
            <p:spPr>
              <a:xfrm>
                <a:off x="5909786" y="3152299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="" xmlns:a16="http://schemas.microsoft.com/office/drawing/2014/main" id="{AAC02D98-A389-41B3-94A9-9A1EA77A1A00}"/>
                  </a:ext>
                </a:extLst>
              </p:cNvPr>
              <p:cNvSpPr/>
              <p:nvPr/>
            </p:nvSpPr>
            <p:spPr>
              <a:xfrm>
                <a:off x="5516404" y="3698081"/>
                <a:ext cx="28575" cy="28575"/>
              </a:xfrm>
              <a:custGeom>
                <a:avLst/>
                <a:gdLst>
                  <a:gd name="connsiteX0" fmla="*/ 15716 w 28575"/>
                  <a:gd name="connsiteY0" fmla="*/ 7144 h 28575"/>
                  <a:gd name="connsiteX1" fmla="*/ 7144 w 28575"/>
                  <a:gd name="connsiteY1" fmla="*/ 15716 h 28575"/>
                  <a:gd name="connsiteX2" fmla="*/ 15716 w 28575"/>
                  <a:gd name="connsiteY2" fmla="*/ 24289 h 28575"/>
                  <a:gd name="connsiteX3" fmla="*/ 24289 w 28575"/>
                  <a:gd name="connsiteY3" fmla="*/ 15716 h 28575"/>
                  <a:gd name="connsiteX4" fmla="*/ 15716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5716" y="7144"/>
                    </a:move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001"/>
                      <a:pt x="20479" y="7144"/>
                      <a:pt x="1571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="" xmlns:a16="http://schemas.microsoft.com/office/drawing/2014/main" id="{727CDA0F-709A-492B-BBCB-FBFACCF3F549}"/>
                  </a:ext>
                </a:extLst>
              </p:cNvPr>
              <p:cNvSpPr/>
              <p:nvPr/>
            </p:nvSpPr>
            <p:spPr>
              <a:xfrm>
                <a:off x="5679281" y="3343751"/>
                <a:ext cx="28575" cy="28575"/>
              </a:xfrm>
              <a:custGeom>
                <a:avLst/>
                <a:gdLst>
                  <a:gd name="connsiteX0" fmla="*/ 30004 w 28575"/>
                  <a:gd name="connsiteY0" fmla="*/ 18574 h 28575"/>
                  <a:gd name="connsiteX1" fmla="*/ 18574 w 28575"/>
                  <a:gd name="connsiteY1" fmla="*/ 7144 h 28575"/>
                  <a:gd name="connsiteX2" fmla="*/ 7144 w 28575"/>
                  <a:gd name="connsiteY2" fmla="*/ 18574 h 28575"/>
                  <a:gd name="connsiteX3" fmla="*/ 18574 w 28575"/>
                  <a:gd name="connsiteY3" fmla="*/ 30004 h 28575"/>
                  <a:gd name="connsiteX4" fmla="*/ 3000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30004" y="18574"/>
                    </a:move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7144" y="24289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="" xmlns:a16="http://schemas.microsoft.com/office/drawing/2014/main" id="{F3627F75-98E4-465F-A96E-B2FB320B52A8}"/>
                  </a:ext>
                </a:extLst>
              </p:cNvPr>
              <p:cNvSpPr/>
              <p:nvPr/>
            </p:nvSpPr>
            <p:spPr>
              <a:xfrm>
                <a:off x="5951696" y="3265646"/>
                <a:ext cx="28575" cy="28575"/>
              </a:xfrm>
              <a:custGeom>
                <a:avLst/>
                <a:gdLst>
                  <a:gd name="connsiteX0" fmla="*/ 30004 w 28575"/>
                  <a:gd name="connsiteY0" fmla="*/ 18574 h 28575"/>
                  <a:gd name="connsiteX1" fmla="*/ 18574 w 28575"/>
                  <a:gd name="connsiteY1" fmla="*/ 7144 h 28575"/>
                  <a:gd name="connsiteX2" fmla="*/ 7144 w 28575"/>
                  <a:gd name="connsiteY2" fmla="*/ 18574 h 28575"/>
                  <a:gd name="connsiteX3" fmla="*/ 18574 w 28575"/>
                  <a:gd name="connsiteY3" fmla="*/ 30004 h 28575"/>
                  <a:gd name="connsiteX4" fmla="*/ 3000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30004" y="18574"/>
                    </a:move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7144" y="24289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="" xmlns:a16="http://schemas.microsoft.com/office/drawing/2014/main" id="{8C005081-D1EC-4280-AFE2-3B673E4245B1}"/>
                  </a:ext>
                </a:extLst>
              </p:cNvPr>
              <p:cNvSpPr/>
              <p:nvPr/>
            </p:nvSpPr>
            <p:spPr>
              <a:xfrm>
                <a:off x="5435441" y="3113246"/>
                <a:ext cx="28575" cy="28575"/>
              </a:xfrm>
              <a:custGeom>
                <a:avLst/>
                <a:gdLst>
                  <a:gd name="connsiteX0" fmla="*/ 18574 w 28575"/>
                  <a:gd name="connsiteY0" fmla="*/ 30004 h 28575"/>
                  <a:gd name="connsiteX1" fmla="*/ 30004 w 28575"/>
                  <a:gd name="connsiteY1" fmla="*/ 18574 h 28575"/>
                  <a:gd name="connsiteX2" fmla="*/ 18574 w 28575"/>
                  <a:gd name="connsiteY2" fmla="*/ 7144 h 28575"/>
                  <a:gd name="connsiteX3" fmla="*/ 7144 w 28575"/>
                  <a:gd name="connsiteY3" fmla="*/ 18574 h 28575"/>
                  <a:gd name="connsiteX4" fmla="*/ 18574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30004"/>
                    </a:moveTo>
                    <a:cubicBezTo>
                      <a:pt x="24289" y="30004"/>
                      <a:pt x="30004" y="25241"/>
                      <a:pt x="30004" y="18574"/>
                    </a:cubicBez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8096" y="25241"/>
                      <a:pt x="12859" y="30004"/>
                      <a:pt x="1857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="" xmlns:a16="http://schemas.microsoft.com/office/drawing/2014/main" id="{36804D91-5A0B-4CB7-9792-1B892F9B65E6}"/>
                  </a:ext>
                </a:extLst>
              </p:cNvPr>
              <p:cNvSpPr/>
              <p:nvPr/>
            </p:nvSpPr>
            <p:spPr>
              <a:xfrm>
                <a:off x="6027896" y="3622834"/>
                <a:ext cx="28575" cy="28575"/>
              </a:xfrm>
              <a:custGeom>
                <a:avLst/>
                <a:gdLst>
                  <a:gd name="connsiteX0" fmla="*/ 16669 w 28575"/>
                  <a:gd name="connsiteY0" fmla="*/ 7144 h 28575"/>
                  <a:gd name="connsiteX1" fmla="*/ 7144 w 28575"/>
                  <a:gd name="connsiteY1" fmla="*/ 16669 h 28575"/>
                  <a:gd name="connsiteX2" fmla="*/ 16669 w 28575"/>
                  <a:gd name="connsiteY2" fmla="*/ 26194 h 28575"/>
                  <a:gd name="connsiteX3" fmla="*/ 26194 w 28575"/>
                  <a:gd name="connsiteY3" fmla="*/ 16669 h 28575"/>
                  <a:gd name="connsiteX4" fmla="*/ 16669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7144"/>
                    </a:moveTo>
                    <a:cubicBezTo>
                      <a:pt x="11906" y="7144"/>
                      <a:pt x="7144" y="10954"/>
                      <a:pt x="7144" y="16669"/>
                    </a:cubicBezTo>
                    <a:cubicBezTo>
                      <a:pt x="7144" y="22384"/>
                      <a:pt x="10954" y="26194"/>
                      <a:pt x="16669" y="26194"/>
                    </a:cubicBezTo>
                    <a:cubicBezTo>
                      <a:pt x="22384" y="26194"/>
                      <a:pt x="26194" y="22384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="" xmlns:a16="http://schemas.microsoft.com/office/drawing/2014/main" id="{4D873E1D-C603-4CC0-A1C2-243299E92E7A}"/>
                  </a:ext>
                </a:extLst>
              </p:cNvPr>
              <p:cNvSpPr/>
              <p:nvPr/>
            </p:nvSpPr>
            <p:spPr>
              <a:xfrm>
                <a:off x="5681186" y="2920841"/>
                <a:ext cx="66675" cy="66675"/>
              </a:xfrm>
              <a:custGeom>
                <a:avLst/>
                <a:gdLst>
                  <a:gd name="connsiteX0" fmla="*/ 35719 w 66675"/>
                  <a:gd name="connsiteY0" fmla="*/ 64294 h 66675"/>
                  <a:gd name="connsiteX1" fmla="*/ 64294 w 66675"/>
                  <a:gd name="connsiteY1" fmla="*/ 35719 h 66675"/>
                  <a:gd name="connsiteX2" fmla="*/ 35719 w 66675"/>
                  <a:gd name="connsiteY2" fmla="*/ 7144 h 66675"/>
                  <a:gd name="connsiteX3" fmla="*/ 7144 w 66675"/>
                  <a:gd name="connsiteY3" fmla="*/ 35719 h 66675"/>
                  <a:gd name="connsiteX4" fmla="*/ 35719 w 66675"/>
                  <a:gd name="connsiteY4" fmla="*/ 6429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5719" y="64294"/>
                    </a:moveTo>
                    <a:cubicBezTo>
                      <a:pt x="50959" y="64294"/>
                      <a:pt x="64294" y="51911"/>
                      <a:pt x="64294" y="35719"/>
                    </a:cubicBezTo>
                    <a:cubicBezTo>
                      <a:pt x="64294" y="19526"/>
                      <a:pt x="51911" y="7144"/>
                      <a:pt x="35719" y="7144"/>
                    </a:cubicBezTo>
                    <a:cubicBezTo>
                      <a:pt x="20479" y="7144"/>
                      <a:pt x="7144" y="19526"/>
                      <a:pt x="7144" y="35719"/>
                    </a:cubicBezTo>
                    <a:cubicBezTo>
                      <a:pt x="7144" y="51911"/>
                      <a:pt x="19526" y="64294"/>
                      <a:pt x="35719" y="642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="" xmlns:a16="http://schemas.microsoft.com/office/drawing/2014/main" id="{F6447D3D-5002-461D-8A84-96A8899CCDE8}"/>
                  </a:ext>
                </a:extLst>
              </p:cNvPr>
              <p:cNvSpPr/>
              <p:nvPr/>
            </p:nvSpPr>
            <p:spPr>
              <a:xfrm>
                <a:off x="6041231" y="4157186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6669" y="18574"/>
                      <a:pt x="18574" y="15716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="" xmlns:a16="http://schemas.microsoft.com/office/drawing/2014/main" id="{602EC40E-F8ED-4C3C-9234-BA5A2989617A}"/>
                  </a:ext>
                </a:extLst>
              </p:cNvPr>
              <p:cNvSpPr/>
              <p:nvPr/>
            </p:nvSpPr>
            <p:spPr>
              <a:xfrm>
                <a:off x="6189821" y="2763679"/>
                <a:ext cx="38100" cy="38100"/>
              </a:xfrm>
              <a:custGeom>
                <a:avLst/>
                <a:gdLst>
                  <a:gd name="connsiteX0" fmla="*/ 31909 w 38100"/>
                  <a:gd name="connsiteY0" fmla="*/ 19526 h 38100"/>
                  <a:gd name="connsiteX1" fmla="*/ 19526 w 38100"/>
                  <a:gd name="connsiteY1" fmla="*/ 7144 h 38100"/>
                  <a:gd name="connsiteX2" fmla="*/ 7144 w 38100"/>
                  <a:gd name="connsiteY2" fmla="*/ 19526 h 38100"/>
                  <a:gd name="connsiteX3" fmla="*/ 19526 w 38100"/>
                  <a:gd name="connsiteY3" fmla="*/ 31909 h 38100"/>
                  <a:gd name="connsiteX4" fmla="*/ 31909 w 38100"/>
                  <a:gd name="connsiteY4" fmla="*/ 1952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1909" y="19526"/>
                    </a:move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ubicBezTo>
                      <a:pt x="26194" y="31909"/>
                      <a:pt x="31909" y="26194"/>
                      <a:pt x="31909" y="1952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="" xmlns:a16="http://schemas.microsoft.com/office/drawing/2014/main" id="{D07DCA0C-E754-4444-9CC7-952E80F01784}"/>
                  </a:ext>
                </a:extLst>
              </p:cNvPr>
              <p:cNvSpPr/>
              <p:nvPr/>
            </p:nvSpPr>
            <p:spPr>
              <a:xfrm>
                <a:off x="5636419" y="3418046"/>
                <a:ext cx="28575" cy="28575"/>
              </a:xfrm>
              <a:custGeom>
                <a:avLst/>
                <a:gdLst>
                  <a:gd name="connsiteX0" fmla="*/ 18574 w 28575"/>
                  <a:gd name="connsiteY0" fmla="*/ 7144 h 28575"/>
                  <a:gd name="connsiteX1" fmla="*/ 7144 w 28575"/>
                  <a:gd name="connsiteY1" fmla="*/ 18574 h 28575"/>
                  <a:gd name="connsiteX2" fmla="*/ 18574 w 28575"/>
                  <a:gd name="connsiteY2" fmla="*/ 30004 h 28575"/>
                  <a:gd name="connsiteX3" fmla="*/ 30004 w 28575"/>
                  <a:gd name="connsiteY3" fmla="*/ 18574 h 28575"/>
                  <a:gd name="connsiteX4" fmla="*/ 18574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7144"/>
                    </a:move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="" xmlns:a16="http://schemas.microsoft.com/office/drawing/2014/main" id="{CFDFB5BA-246B-4861-8FD6-F790247D9CB5}"/>
                  </a:ext>
                </a:extLst>
              </p:cNvPr>
              <p:cNvSpPr/>
              <p:nvPr/>
            </p:nvSpPr>
            <p:spPr>
              <a:xfrm>
                <a:off x="5991701" y="4151471"/>
                <a:ext cx="28575" cy="28575"/>
              </a:xfrm>
              <a:custGeom>
                <a:avLst/>
                <a:gdLst>
                  <a:gd name="connsiteX0" fmla="*/ 7144 w 28575"/>
                  <a:gd name="connsiteY0" fmla="*/ 14764 h 28575"/>
                  <a:gd name="connsiteX1" fmla="*/ 14764 w 28575"/>
                  <a:gd name="connsiteY1" fmla="*/ 22384 h 28575"/>
                  <a:gd name="connsiteX2" fmla="*/ 22384 w 28575"/>
                  <a:gd name="connsiteY2" fmla="*/ 14764 h 28575"/>
                  <a:gd name="connsiteX3" fmla="*/ 14764 w 28575"/>
                  <a:gd name="connsiteY3" fmla="*/ 7144 h 28575"/>
                  <a:gd name="connsiteX4" fmla="*/ 714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4764"/>
                    </a:moveTo>
                    <a:cubicBezTo>
                      <a:pt x="7144" y="18574"/>
                      <a:pt x="10001" y="22384"/>
                      <a:pt x="14764" y="22384"/>
                    </a:cubicBezTo>
                    <a:cubicBezTo>
                      <a:pt x="19526" y="22384"/>
                      <a:pt x="22384" y="19526"/>
                      <a:pt x="22384" y="14764"/>
                    </a:cubicBezTo>
                    <a:cubicBezTo>
                      <a:pt x="22384" y="10001"/>
                      <a:pt x="19526" y="7144"/>
                      <a:pt x="14764" y="7144"/>
                    </a:cubicBezTo>
                    <a:cubicBezTo>
                      <a:pt x="10001" y="7144"/>
                      <a:pt x="7144" y="10954"/>
                      <a:pt x="714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="" xmlns:a16="http://schemas.microsoft.com/office/drawing/2014/main" id="{D567EAA1-16A6-446E-9EF3-E1270C2E53D7}"/>
                  </a:ext>
                </a:extLst>
              </p:cNvPr>
              <p:cNvSpPr/>
              <p:nvPr/>
            </p:nvSpPr>
            <p:spPr>
              <a:xfrm>
                <a:off x="5809774" y="4265771"/>
                <a:ext cx="19050" cy="19050"/>
              </a:xfrm>
              <a:custGeom>
                <a:avLst/>
                <a:gdLst>
                  <a:gd name="connsiteX0" fmla="*/ 7144 w 19050"/>
                  <a:gd name="connsiteY0" fmla="*/ 13811 h 19050"/>
                  <a:gd name="connsiteX1" fmla="*/ 13811 w 19050"/>
                  <a:gd name="connsiteY1" fmla="*/ 20479 h 19050"/>
                  <a:gd name="connsiteX2" fmla="*/ 20479 w 19050"/>
                  <a:gd name="connsiteY2" fmla="*/ 13811 h 19050"/>
                  <a:gd name="connsiteX3" fmla="*/ 13811 w 19050"/>
                  <a:gd name="connsiteY3" fmla="*/ 7144 h 19050"/>
                  <a:gd name="connsiteX4" fmla="*/ 7144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3811"/>
                    </a:move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="" xmlns:a16="http://schemas.microsoft.com/office/drawing/2014/main" id="{0B2374CA-A86D-4043-9B23-8455AF8FD116}"/>
                  </a:ext>
                </a:extLst>
              </p:cNvPr>
              <p:cNvSpPr/>
              <p:nvPr/>
            </p:nvSpPr>
            <p:spPr>
              <a:xfrm>
                <a:off x="5965984" y="3198971"/>
                <a:ext cx="19050" cy="19050"/>
              </a:xfrm>
              <a:custGeom>
                <a:avLst/>
                <a:gdLst>
                  <a:gd name="connsiteX0" fmla="*/ 20479 w 19050"/>
                  <a:gd name="connsiteY0" fmla="*/ 13811 h 19050"/>
                  <a:gd name="connsiteX1" fmla="*/ 13811 w 19050"/>
                  <a:gd name="connsiteY1" fmla="*/ 7144 h 19050"/>
                  <a:gd name="connsiteX2" fmla="*/ 7144 w 19050"/>
                  <a:gd name="connsiteY2" fmla="*/ 13811 h 19050"/>
                  <a:gd name="connsiteX3" fmla="*/ 13811 w 19050"/>
                  <a:gd name="connsiteY3" fmla="*/ 20479 h 19050"/>
                  <a:gd name="connsiteX4" fmla="*/ 20479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20479" y="13811"/>
                    </a:move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19526"/>
                      <a:pt x="20479" y="16669"/>
                      <a:pt x="20479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="" xmlns:a16="http://schemas.microsoft.com/office/drawing/2014/main" id="{BBF6987C-EFB0-4EEF-BF5C-0B1A2F4A8FD3}"/>
                  </a:ext>
                </a:extLst>
              </p:cNvPr>
              <p:cNvSpPr/>
              <p:nvPr/>
            </p:nvSpPr>
            <p:spPr>
              <a:xfrm>
                <a:off x="5540216" y="3513296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="" xmlns:a16="http://schemas.microsoft.com/office/drawing/2014/main" id="{A76F792A-A0BC-4D31-8420-C7F90375C47E}"/>
                  </a:ext>
                </a:extLst>
              </p:cNvPr>
              <p:cNvSpPr/>
              <p:nvPr/>
            </p:nvSpPr>
            <p:spPr>
              <a:xfrm>
                <a:off x="5640229" y="3940016"/>
                <a:ext cx="19050" cy="19050"/>
              </a:xfrm>
              <a:custGeom>
                <a:avLst/>
                <a:gdLst>
                  <a:gd name="connsiteX0" fmla="*/ 12859 w 19050"/>
                  <a:gd name="connsiteY0" fmla="*/ 7144 h 19050"/>
                  <a:gd name="connsiteX1" fmla="*/ 7144 w 19050"/>
                  <a:gd name="connsiteY1" fmla="*/ 12859 h 19050"/>
                  <a:gd name="connsiteX2" fmla="*/ 12859 w 19050"/>
                  <a:gd name="connsiteY2" fmla="*/ 18574 h 19050"/>
                  <a:gd name="connsiteX3" fmla="*/ 18574 w 19050"/>
                  <a:gd name="connsiteY3" fmla="*/ 12859 h 19050"/>
                  <a:gd name="connsiteX4" fmla="*/ 12859 w 19050"/>
                  <a:gd name="connsiteY4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7144"/>
                    </a:move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="" xmlns:a16="http://schemas.microsoft.com/office/drawing/2014/main" id="{45C72C2F-982B-4F14-88AB-4DEE7B514624}"/>
                  </a:ext>
                </a:extLst>
              </p:cNvPr>
              <p:cNvSpPr/>
              <p:nvPr/>
            </p:nvSpPr>
            <p:spPr>
              <a:xfrm>
                <a:off x="5954554" y="3885724"/>
                <a:ext cx="47625" cy="38100"/>
              </a:xfrm>
              <a:custGeom>
                <a:avLst/>
                <a:gdLst>
                  <a:gd name="connsiteX0" fmla="*/ 7144 w 47625"/>
                  <a:gd name="connsiteY0" fmla="*/ 17621 h 38100"/>
                  <a:gd name="connsiteX1" fmla="*/ 14764 w 47625"/>
                  <a:gd name="connsiteY1" fmla="*/ 25241 h 38100"/>
                  <a:gd name="connsiteX2" fmla="*/ 16669 w 47625"/>
                  <a:gd name="connsiteY2" fmla="*/ 25241 h 38100"/>
                  <a:gd name="connsiteX3" fmla="*/ 29051 w 47625"/>
                  <a:gd name="connsiteY3" fmla="*/ 33814 h 38100"/>
                  <a:gd name="connsiteX4" fmla="*/ 42386 w 47625"/>
                  <a:gd name="connsiteY4" fmla="*/ 20479 h 38100"/>
                  <a:gd name="connsiteX5" fmla="*/ 29051 w 47625"/>
                  <a:gd name="connsiteY5" fmla="*/ 7144 h 38100"/>
                  <a:gd name="connsiteX6" fmla="*/ 18574 w 47625"/>
                  <a:gd name="connsiteY6" fmla="*/ 11906 h 38100"/>
                  <a:gd name="connsiteX7" fmla="*/ 14764 w 47625"/>
                  <a:gd name="connsiteY7" fmla="*/ 10954 h 38100"/>
                  <a:gd name="connsiteX8" fmla="*/ 7144 w 47625"/>
                  <a:gd name="connsiteY8" fmla="*/ 1762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7144" y="17621"/>
                    </a:moveTo>
                    <a:cubicBezTo>
                      <a:pt x="7144" y="21431"/>
                      <a:pt x="10001" y="25241"/>
                      <a:pt x="14764" y="25241"/>
                    </a:cubicBezTo>
                    <a:cubicBezTo>
                      <a:pt x="15716" y="25241"/>
                      <a:pt x="15716" y="25241"/>
                      <a:pt x="16669" y="25241"/>
                    </a:cubicBezTo>
                    <a:cubicBezTo>
                      <a:pt x="18574" y="30004"/>
                      <a:pt x="23336" y="33814"/>
                      <a:pt x="29051" y="33814"/>
                    </a:cubicBezTo>
                    <a:cubicBezTo>
                      <a:pt x="36671" y="33814"/>
                      <a:pt x="42386" y="28099"/>
                      <a:pt x="42386" y="20479"/>
                    </a:cubicBezTo>
                    <a:cubicBezTo>
                      <a:pt x="42386" y="12859"/>
                      <a:pt x="36671" y="7144"/>
                      <a:pt x="29051" y="7144"/>
                    </a:cubicBezTo>
                    <a:cubicBezTo>
                      <a:pt x="25241" y="7144"/>
                      <a:pt x="21431" y="9049"/>
                      <a:pt x="18574" y="11906"/>
                    </a:cubicBezTo>
                    <a:cubicBezTo>
                      <a:pt x="17621" y="10954"/>
                      <a:pt x="15716" y="10954"/>
                      <a:pt x="14764" y="10954"/>
                    </a:cubicBezTo>
                    <a:cubicBezTo>
                      <a:pt x="10954" y="10001"/>
                      <a:pt x="7144" y="13811"/>
                      <a:pt x="7144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="" xmlns:a16="http://schemas.microsoft.com/office/drawing/2014/main" id="{23AB0B20-B639-45F2-AD68-B4462E2825C0}"/>
                  </a:ext>
                </a:extLst>
              </p:cNvPr>
              <p:cNvSpPr/>
              <p:nvPr/>
            </p:nvSpPr>
            <p:spPr>
              <a:xfrm>
                <a:off x="6050756" y="3398044"/>
                <a:ext cx="19050" cy="19050"/>
              </a:xfrm>
              <a:custGeom>
                <a:avLst/>
                <a:gdLst>
                  <a:gd name="connsiteX0" fmla="*/ 16669 w 19050"/>
                  <a:gd name="connsiteY0" fmla="*/ 11906 h 19050"/>
                  <a:gd name="connsiteX1" fmla="*/ 11906 w 19050"/>
                  <a:gd name="connsiteY1" fmla="*/ 7144 h 19050"/>
                  <a:gd name="connsiteX2" fmla="*/ 7144 w 19050"/>
                  <a:gd name="connsiteY2" fmla="*/ 11906 h 19050"/>
                  <a:gd name="connsiteX3" fmla="*/ 11906 w 19050"/>
                  <a:gd name="connsiteY3" fmla="*/ 16669 h 19050"/>
                  <a:gd name="connsiteX4" fmla="*/ 16669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6669" y="11906"/>
                    </a:move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7621"/>
                      <a:pt x="16669" y="14764"/>
                      <a:pt x="16669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="" xmlns:a16="http://schemas.microsoft.com/office/drawing/2014/main" id="{77A11A1E-8668-4F38-B7F3-1D2A7EB22124}"/>
                  </a:ext>
                </a:extLst>
              </p:cNvPr>
              <p:cNvSpPr/>
              <p:nvPr/>
            </p:nvSpPr>
            <p:spPr>
              <a:xfrm>
                <a:off x="5799296" y="4277201"/>
                <a:ext cx="142875" cy="123825"/>
              </a:xfrm>
              <a:custGeom>
                <a:avLst/>
                <a:gdLst>
                  <a:gd name="connsiteX0" fmla="*/ 109061 w 142875"/>
                  <a:gd name="connsiteY0" fmla="*/ 26194 h 123825"/>
                  <a:gd name="connsiteX1" fmla="*/ 95726 w 142875"/>
                  <a:gd name="connsiteY1" fmla="*/ 29051 h 123825"/>
                  <a:gd name="connsiteX2" fmla="*/ 81439 w 142875"/>
                  <a:gd name="connsiteY2" fmla="*/ 25241 h 123825"/>
                  <a:gd name="connsiteX3" fmla="*/ 79534 w 142875"/>
                  <a:gd name="connsiteY3" fmla="*/ 25241 h 123825"/>
                  <a:gd name="connsiteX4" fmla="*/ 82391 w 142875"/>
                  <a:gd name="connsiteY4" fmla="*/ 17621 h 123825"/>
                  <a:gd name="connsiteX5" fmla="*/ 71914 w 142875"/>
                  <a:gd name="connsiteY5" fmla="*/ 7144 h 123825"/>
                  <a:gd name="connsiteX6" fmla="*/ 61436 w 142875"/>
                  <a:gd name="connsiteY6" fmla="*/ 17621 h 123825"/>
                  <a:gd name="connsiteX7" fmla="*/ 69056 w 142875"/>
                  <a:gd name="connsiteY7" fmla="*/ 28099 h 123825"/>
                  <a:gd name="connsiteX8" fmla="*/ 52864 w 142875"/>
                  <a:gd name="connsiteY8" fmla="*/ 47149 h 123825"/>
                  <a:gd name="connsiteX9" fmla="*/ 49054 w 142875"/>
                  <a:gd name="connsiteY9" fmla="*/ 46196 h 123825"/>
                  <a:gd name="connsiteX10" fmla="*/ 48101 w 142875"/>
                  <a:gd name="connsiteY10" fmla="*/ 45244 h 123825"/>
                  <a:gd name="connsiteX11" fmla="*/ 55721 w 142875"/>
                  <a:gd name="connsiteY11" fmla="*/ 30956 h 123825"/>
                  <a:gd name="connsiteX12" fmla="*/ 39529 w 142875"/>
                  <a:gd name="connsiteY12" fmla="*/ 14764 h 123825"/>
                  <a:gd name="connsiteX13" fmla="*/ 23336 w 142875"/>
                  <a:gd name="connsiteY13" fmla="*/ 30956 h 123825"/>
                  <a:gd name="connsiteX14" fmla="*/ 23336 w 142875"/>
                  <a:gd name="connsiteY14" fmla="*/ 34766 h 123825"/>
                  <a:gd name="connsiteX15" fmla="*/ 7144 w 142875"/>
                  <a:gd name="connsiteY15" fmla="*/ 55721 h 123825"/>
                  <a:gd name="connsiteX16" fmla="*/ 25241 w 142875"/>
                  <a:gd name="connsiteY16" fmla="*/ 76676 h 123825"/>
                  <a:gd name="connsiteX17" fmla="*/ 34766 w 142875"/>
                  <a:gd name="connsiteY17" fmla="*/ 87154 h 123825"/>
                  <a:gd name="connsiteX18" fmla="*/ 34766 w 142875"/>
                  <a:gd name="connsiteY18" fmla="*/ 90011 h 123825"/>
                  <a:gd name="connsiteX19" fmla="*/ 58579 w 142875"/>
                  <a:gd name="connsiteY19" fmla="*/ 113824 h 123825"/>
                  <a:gd name="connsiteX20" fmla="*/ 81439 w 142875"/>
                  <a:gd name="connsiteY20" fmla="*/ 94774 h 123825"/>
                  <a:gd name="connsiteX21" fmla="*/ 82391 w 142875"/>
                  <a:gd name="connsiteY21" fmla="*/ 94774 h 123825"/>
                  <a:gd name="connsiteX22" fmla="*/ 80486 w 142875"/>
                  <a:gd name="connsiteY22" fmla="*/ 100489 h 123825"/>
                  <a:gd name="connsiteX23" fmla="*/ 79534 w 142875"/>
                  <a:gd name="connsiteY23" fmla="*/ 104299 h 123825"/>
                  <a:gd name="connsiteX24" fmla="*/ 80486 w 142875"/>
                  <a:gd name="connsiteY24" fmla="*/ 109061 h 123825"/>
                  <a:gd name="connsiteX25" fmla="*/ 99536 w 142875"/>
                  <a:gd name="connsiteY25" fmla="*/ 123349 h 123825"/>
                  <a:gd name="connsiteX26" fmla="*/ 119539 w 142875"/>
                  <a:gd name="connsiteY26" fmla="*/ 103346 h 123825"/>
                  <a:gd name="connsiteX27" fmla="*/ 110014 w 142875"/>
                  <a:gd name="connsiteY27" fmla="*/ 87154 h 123825"/>
                  <a:gd name="connsiteX28" fmla="*/ 139541 w 142875"/>
                  <a:gd name="connsiteY28" fmla="*/ 56674 h 123825"/>
                  <a:gd name="connsiteX29" fmla="*/ 109061 w 142875"/>
                  <a:gd name="connsiteY29" fmla="*/ 26194 h 123825"/>
                  <a:gd name="connsiteX30" fmla="*/ 94774 w 142875"/>
                  <a:gd name="connsiteY30" fmla="*/ 85249 h 123825"/>
                  <a:gd name="connsiteX31" fmla="*/ 94774 w 142875"/>
                  <a:gd name="connsiteY31" fmla="*/ 84296 h 123825"/>
                  <a:gd name="connsiteX32" fmla="*/ 96679 w 142875"/>
                  <a:gd name="connsiteY32" fmla="*/ 85249 h 123825"/>
                  <a:gd name="connsiteX33" fmla="*/ 94774 w 142875"/>
                  <a:gd name="connsiteY33" fmla="*/ 85249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42875" h="123825">
                    <a:moveTo>
                      <a:pt x="109061" y="26194"/>
                    </a:moveTo>
                    <a:cubicBezTo>
                      <a:pt x="104299" y="26194"/>
                      <a:pt x="99536" y="27146"/>
                      <a:pt x="95726" y="29051"/>
                    </a:cubicBezTo>
                    <a:cubicBezTo>
                      <a:pt x="91916" y="27146"/>
                      <a:pt x="87154" y="25241"/>
                      <a:pt x="81439" y="25241"/>
                    </a:cubicBezTo>
                    <a:cubicBezTo>
                      <a:pt x="80486" y="25241"/>
                      <a:pt x="79534" y="25241"/>
                      <a:pt x="79534" y="25241"/>
                    </a:cubicBezTo>
                    <a:cubicBezTo>
                      <a:pt x="81439" y="23336"/>
                      <a:pt x="82391" y="20479"/>
                      <a:pt x="82391" y="17621"/>
                    </a:cubicBezTo>
                    <a:cubicBezTo>
                      <a:pt x="82391" y="11906"/>
                      <a:pt x="77629" y="7144"/>
                      <a:pt x="71914" y="7144"/>
                    </a:cubicBezTo>
                    <a:cubicBezTo>
                      <a:pt x="66199" y="7144"/>
                      <a:pt x="61436" y="11906"/>
                      <a:pt x="61436" y="17621"/>
                    </a:cubicBezTo>
                    <a:cubicBezTo>
                      <a:pt x="61436" y="22384"/>
                      <a:pt x="65246" y="26194"/>
                      <a:pt x="69056" y="28099"/>
                    </a:cubicBezTo>
                    <a:cubicBezTo>
                      <a:pt x="61436" y="31909"/>
                      <a:pt x="55721" y="38576"/>
                      <a:pt x="52864" y="47149"/>
                    </a:cubicBezTo>
                    <a:cubicBezTo>
                      <a:pt x="51911" y="47149"/>
                      <a:pt x="50006" y="46196"/>
                      <a:pt x="49054" y="46196"/>
                    </a:cubicBezTo>
                    <a:cubicBezTo>
                      <a:pt x="49054" y="46196"/>
                      <a:pt x="49054" y="45244"/>
                      <a:pt x="48101" y="45244"/>
                    </a:cubicBezTo>
                    <a:cubicBezTo>
                      <a:pt x="52864" y="42386"/>
                      <a:pt x="55721" y="37624"/>
                      <a:pt x="55721" y="30956"/>
                    </a:cubicBezTo>
                    <a:cubicBezTo>
                      <a:pt x="55721" y="22384"/>
                      <a:pt x="48101" y="14764"/>
                      <a:pt x="39529" y="14764"/>
                    </a:cubicBezTo>
                    <a:cubicBezTo>
                      <a:pt x="30956" y="14764"/>
                      <a:pt x="23336" y="22384"/>
                      <a:pt x="23336" y="30956"/>
                    </a:cubicBezTo>
                    <a:cubicBezTo>
                      <a:pt x="23336" y="31909"/>
                      <a:pt x="23336" y="33814"/>
                      <a:pt x="23336" y="34766"/>
                    </a:cubicBezTo>
                    <a:cubicBezTo>
                      <a:pt x="13811" y="36671"/>
                      <a:pt x="7144" y="45244"/>
                      <a:pt x="7144" y="55721"/>
                    </a:cubicBezTo>
                    <a:cubicBezTo>
                      <a:pt x="7144" y="66199"/>
                      <a:pt x="14764" y="75724"/>
                      <a:pt x="25241" y="76676"/>
                    </a:cubicBezTo>
                    <a:cubicBezTo>
                      <a:pt x="27146" y="81439"/>
                      <a:pt x="30004" y="85249"/>
                      <a:pt x="34766" y="87154"/>
                    </a:cubicBezTo>
                    <a:cubicBezTo>
                      <a:pt x="34766" y="88106"/>
                      <a:pt x="34766" y="89059"/>
                      <a:pt x="34766" y="90011"/>
                    </a:cubicBezTo>
                    <a:cubicBezTo>
                      <a:pt x="34766" y="103346"/>
                      <a:pt x="45244" y="113824"/>
                      <a:pt x="58579" y="113824"/>
                    </a:cubicBezTo>
                    <a:cubicBezTo>
                      <a:pt x="70009" y="113824"/>
                      <a:pt x="79534" y="105251"/>
                      <a:pt x="81439" y="94774"/>
                    </a:cubicBezTo>
                    <a:cubicBezTo>
                      <a:pt x="81439" y="94774"/>
                      <a:pt x="82391" y="94774"/>
                      <a:pt x="82391" y="94774"/>
                    </a:cubicBezTo>
                    <a:cubicBezTo>
                      <a:pt x="81439" y="96679"/>
                      <a:pt x="80486" y="98584"/>
                      <a:pt x="80486" y="100489"/>
                    </a:cubicBezTo>
                    <a:cubicBezTo>
                      <a:pt x="79534" y="101441"/>
                      <a:pt x="79534" y="102394"/>
                      <a:pt x="79534" y="104299"/>
                    </a:cubicBezTo>
                    <a:cubicBezTo>
                      <a:pt x="79534" y="106204"/>
                      <a:pt x="80486" y="107156"/>
                      <a:pt x="80486" y="109061"/>
                    </a:cubicBezTo>
                    <a:cubicBezTo>
                      <a:pt x="82391" y="117634"/>
                      <a:pt x="90011" y="123349"/>
                      <a:pt x="99536" y="123349"/>
                    </a:cubicBezTo>
                    <a:cubicBezTo>
                      <a:pt x="110014" y="123349"/>
                      <a:pt x="119539" y="114776"/>
                      <a:pt x="119539" y="103346"/>
                    </a:cubicBezTo>
                    <a:cubicBezTo>
                      <a:pt x="119539" y="96679"/>
                      <a:pt x="115729" y="90011"/>
                      <a:pt x="110014" y="87154"/>
                    </a:cubicBezTo>
                    <a:cubicBezTo>
                      <a:pt x="126206" y="86201"/>
                      <a:pt x="139541" y="72866"/>
                      <a:pt x="139541" y="56674"/>
                    </a:cubicBezTo>
                    <a:cubicBezTo>
                      <a:pt x="140494" y="40481"/>
                      <a:pt x="126206" y="26194"/>
                      <a:pt x="109061" y="26194"/>
                    </a:cubicBezTo>
                    <a:close/>
                    <a:moveTo>
                      <a:pt x="94774" y="85249"/>
                    </a:moveTo>
                    <a:cubicBezTo>
                      <a:pt x="94774" y="85249"/>
                      <a:pt x="94774" y="84296"/>
                      <a:pt x="94774" y="84296"/>
                    </a:cubicBezTo>
                    <a:cubicBezTo>
                      <a:pt x="95726" y="84296"/>
                      <a:pt x="95726" y="85249"/>
                      <a:pt x="96679" y="85249"/>
                    </a:cubicBezTo>
                    <a:cubicBezTo>
                      <a:pt x="95726" y="85249"/>
                      <a:pt x="95726" y="85249"/>
                      <a:pt x="94774" y="852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="" xmlns:a16="http://schemas.microsoft.com/office/drawing/2014/main" id="{5EFE919F-ECB2-4DF2-B268-42A81035A446}"/>
                  </a:ext>
                </a:extLst>
              </p:cNvPr>
              <p:cNvSpPr/>
              <p:nvPr/>
            </p:nvSpPr>
            <p:spPr>
              <a:xfrm>
                <a:off x="5920160" y="3238976"/>
                <a:ext cx="28575" cy="28575"/>
              </a:xfrm>
              <a:custGeom>
                <a:avLst/>
                <a:gdLst>
                  <a:gd name="connsiteX0" fmla="*/ 18678 w 28575"/>
                  <a:gd name="connsiteY0" fmla="*/ 30004 h 28575"/>
                  <a:gd name="connsiteX1" fmla="*/ 30108 w 28575"/>
                  <a:gd name="connsiteY1" fmla="*/ 18574 h 28575"/>
                  <a:gd name="connsiteX2" fmla="*/ 18678 w 28575"/>
                  <a:gd name="connsiteY2" fmla="*/ 7144 h 28575"/>
                  <a:gd name="connsiteX3" fmla="*/ 7248 w 28575"/>
                  <a:gd name="connsiteY3" fmla="*/ 18574 h 28575"/>
                  <a:gd name="connsiteX4" fmla="*/ 18678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678" y="30004"/>
                    </a:moveTo>
                    <a:cubicBezTo>
                      <a:pt x="25345" y="30004"/>
                      <a:pt x="30108" y="25241"/>
                      <a:pt x="30108" y="18574"/>
                    </a:cubicBezTo>
                    <a:cubicBezTo>
                      <a:pt x="30108" y="11906"/>
                      <a:pt x="25345" y="7144"/>
                      <a:pt x="18678" y="7144"/>
                    </a:cubicBezTo>
                    <a:cubicBezTo>
                      <a:pt x="12010" y="7144"/>
                      <a:pt x="7248" y="11906"/>
                      <a:pt x="7248" y="18574"/>
                    </a:cubicBezTo>
                    <a:cubicBezTo>
                      <a:pt x="6295" y="24289"/>
                      <a:pt x="12010" y="30004"/>
                      <a:pt x="18678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="" xmlns:a16="http://schemas.microsoft.com/office/drawing/2014/main" id="{61C552B6-20FB-4164-B02F-9F7296634698}"/>
                  </a:ext>
                </a:extLst>
              </p:cNvPr>
              <p:cNvSpPr/>
              <p:nvPr/>
            </p:nvSpPr>
            <p:spPr>
              <a:xfrm>
                <a:off x="5753576" y="3219926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6669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="" xmlns:a16="http://schemas.microsoft.com/office/drawing/2014/main" id="{BFDFA48E-28A3-47EE-88D3-A1B3A0350F99}"/>
                  </a:ext>
                </a:extLst>
              </p:cNvPr>
              <p:cNvSpPr/>
              <p:nvPr/>
            </p:nvSpPr>
            <p:spPr>
              <a:xfrm>
                <a:off x="6035516" y="2895124"/>
                <a:ext cx="38100" cy="38100"/>
              </a:xfrm>
              <a:custGeom>
                <a:avLst/>
                <a:gdLst>
                  <a:gd name="connsiteX0" fmla="*/ 21431 w 38100"/>
                  <a:gd name="connsiteY0" fmla="*/ 7144 h 38100"/>
                  <a:gd name="connsiteX1" fmla="*/ 7144 w 38100"/>
                  <a:gd name="connsiteY1" fmla="*/ 21431 h 38100"/>
                  <a:gd name="connsiteX2" fmla="*/ 21431 w 38100"/>
                  <a:gd name="connsiteY2" fmla="*/ 35719 h 38100"/>
                  <a:gd name="connsiteX3" fmla="*/ 35719 w 38100"/>
                  <a:gd name="connsiteY3" fmla="*/ 21431 h 38100"/>
                  <a:gd name="connsiteX4" fmla="*/ 21431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7144"/>
                    </a:move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6671" y="13811"/>
                      <a:pt x="30004" y="7144"/>
                      <a:pt x="2143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="" xmlns:a16="http://schemas.microsoft.com/office/drawing/2014/main" id="{05C80387-3C62-4353-922D-D20F3B695D51}"/>
                  </a:ext>
                </a:extLst>
              </p:cNvPr>
              <p:cNvSpPr/>
              <p:nvPr/>
            </p:nvSpPr>
            <p:spPr>
              <a:xfrm>
                <a:off x="5612606" y="3429476"/>
                <a:ext cx="171450" cy="190500"/>
              </a:xfrm>
              <a:custGeom>
                <a:avLst/>
                <a:gdLst>
                  <a:gd name="connsiteX0" fmla="*/ 60484 w 171450"/>
                  <a:gd name="connsiteY0" fmla="*/ 172879 h 190500"/>
                  <a:gd name="connsiteX1" fmla="*/ 75724 w 171450"/>
                  <a:gd name="connsiteY1" fmla="*/ 188119 h 190500"/>
                  <a:gd name="connsiteX2" fmla="*/ 90964 w 171450"/>
                  <a:gd name="connsiteY2" fmla="*/ 172879 h 190500"/>
                  <a:gd name="connsiteX3" fmla="*/ 88106 w 171450"/>
                  <a:gd name="connsiteY3" fmla="*/ 164306 h 190500"/>
                  <a:gd name="connsiteX4" fmla="*/ 110966 w 171450"/>
                  <a:gd name="connsiteY4" fmla="*/ 131921 h 190500"/>
                  <a:gd name="connsiteX5" fmla="*/ 103346 w 171450"/>
                  <a:gd name="connsiteY5" fmla="*/ 110966 h 190500"/>
                  <a:gd name="connsiteX6" fmla="*/ 104299 w 171450"/>
                  <a:gd name="connsiteY6" fmla="*/ 102394 h 190500"/>
                  <a:gd name="connsiteX7" fmla="*/ 103346 w 171450"/>
                  <a:gd name="connsiteY7" fmla="*/ 94774 h 190500"/>
                  <a:gd name="connsiteX8" fmla="*/ 107156 w 171450"/>
                  <a:gd name="connsiteY8" fmla="*/ 94774 h 190500"/>
                  <a:gd name="connsiteX9" fmla="*/ 137636 w 171450"/>
                  <a:gd name="connsiteY9" fmla="*/ 70009 h 190500"/>
                  <a:gd name="connsiteX10" fmla="*/ 146209 w 171450"/>
                  <a:gd name="connsiteY10" fmla="*/ 71914 h 190500"/>
                  <a:gd name="connsiteX11" fmla="*/ 172879 w 171450"/>
                  <a:gd name="connsiteY11" fmla="*/ 45244 h 190500"/>
                  <a:gd name="connsiteX12" fmla="*/ 146209 w 171450"/>
                  <a:gd name="connsiteY12" fmla="*/ 18574 h 190500"/>
                  <a:gd name="connsiteX13" fmla="*/ 139541 w 171450"/>
                  <a:gd name="connsiteY13" fmla="*/ 19526 h 190500"/>
                  <a:gd name="connsiteX14" fmla="*/ 124301 w 171450"/>
                  <a:gd name="connsiteY14" fmla="*/ 7144 h 190500"/>
                  <a:gd name="connsiteX15" fmla="*/ 108109 w 171450"/>
                  <a:gd name="connsiteY15" fmla="*/ 23336 h 190500"/>
                  <a:gd name="connsiteX16" fmla="*/ 111919 w 171450"/>
                  <a:gd name="connsiteY16" fmla="*/ 33814 h 190500"/>
                  <a:gd name="connsiteX17" fmla="*/ 106204 w 171450"/>
                  <a:gd name="connsiteY17" fmla="*/ 32861 h 190500"/>
                  <a:gd name="connsiteX18" fmla="*/ 90964 w 171450"/>
                  <a:gd name="connsiteY18" fmla="*/ 36671 h 190500"/>
                  <a:gd name="connsiteX19" fmla="*/ 63341 w 171450"/>
                  <a:gd name="connsiteY19" fmla="*/ 19526 h 190500"/>
                  <a:gd name="connsiteX20" fmla="*/ 31909 w 171450"/>
                  <a:gd name="connsiteY20" fmla="*/ 50959 h 190500"/>
                  <a:gd name="connsiteX21" fmla="*/ 39529 w 171450"/>
                  <a:gd name="connsiteY21" fmla="*/ 70961 h 190500"/>
                  <a:gd name="connsiteX22" fmla="*/ 24289 w 171450"/>
                  <a:gd name="connsiteY22" fmla="*/ 101441 h 190500"/>
                  <a:gd name="connsiteX23" fmla="*/ 24289 w 171450"/>
                  <a:gd name="connsiteY23" fmla="*/ 105251 h 190500"/>
                  <a:gd name="connsiteX24" fmla="*/ 18574 w 171450"/>
                  <a:gd name="connsiteY24" fmla="*/ 103346 h 190500"/>
                  <a:gd name="connsiteX25" fmla="*/ 7144 w 171450"/>
                  <a:gd name="connsiteY25" fmla="*/ 114776 h 190500"/>
                  <a:gd name="connsiteX26" fmla="*/ 18574 w 171450"/>
                  <a:gd name="connsiteY26" fmla="*/ 126206 h 190500"/>
                  <a:gd name="connsiteX27" fmla="*/ 26194 w 171450"/>
                  <a:gd name="connsiteY27" fmla="*/ 123349 h 190500"/>
                  <a:gd name="connsiteX28" fmla="*/ 41434 w 171450"/>
                  <a:gd name="connsiteY28" fmla="*/ 140494 h 190500"/>
                  <a:gd name="connsiteX29" fmla="*/ 62389 w 171450"/>
                  <a:gd name="connsiteY29" fmla="*/ 164306 h 190500"/>
                  <a:gd name="connsiteX30" fmla="*/ 60484 w 171450"/>
                  <a:gd name="connsiteY30" fmla="*/ 172879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71450" h="190500">
                    <a:moveTo>
                      <a:pt x="60484" y="172879"/>
                    </a:moveTo>
                    <a:cubicBezTo>
                      <a:pt x="60484" y="181451"/>
                      <a:pt x="67151" y="188119"/>
                      <a:pt x="75724" y="188119"/>
                    </a:cubicBezTo>
                    <a:cubicBezTo>
                      <a:pt x="84296" y="188119"/>
                      <a:pt x="90964" y="181451"/>
                      <a:pt x="90964" y="172879"/>
                    </a:cubicBezTo>
                    <a:cubicBezTo>
                      <a:pt x="90964" y="169069"/>
                      <a:pt x="90011" y="166211"/>
                      <a:pt x="88106" y="164306"/>
                    </a:cubicBezTo>
                    <a:cubicBezTo>
                      <a:pt x="101441" y="159544"/>
                      <a:pt x="110966" y="147161"/>
                      <a:pt x="110966" y="131921"/>
                    </a:cubicBezTo>
                    <a:cubicBezTo>
                      <a:pt x="110966" y="124301"/>
                      <a:pt x="108109" y="116681"/>
                      <a:pt x="103346" y="110966"/>
                    </a:cubicBezTo>
                    <a:cubicBezTo>
                      <a:pt x="104299" y="108109"/>
                      <a:pt x="104299" y="105251"/>
                      <a:pt x="104299" y="102394"/>
                    </a:cubicBezTo>
                    <a:cubicBezTo>
                      <a:pt x="104299" y="99536"/>
                      <a:pt x="104299" y="97631"/>
                      <a:pt x="103346" y="94774"/>
                    </a:cubicBezTo>
                    <a:cubicBezTo>
                      <a:pt x="104299" y="94774"/>
                      <a:pt x="106204" y="94774"/>
                      <a:pt x="107156" y="94774"/>
                    </a:cubicBezTo>
                    <a:cubicBezTo>
                      <a:pt x="122396" y="94774"/>
                      <a:pt x="134779" y="84296"/>
                      <a:pt x="137636" y="70009"/>
                    </a:cubicBezTo>
                    <a:cubicBezTo>
                      <a:pt x="140494" y="70961"/>
                      <a:pt x="143351" y="71914"/>
                      <a:pt x="146209" y="71914"/>
                    </a:cubicBezTo>
                    <a:cubicBezTo>
                      <a:pt x="161449" y="71914"/>
                      <a:pt x="172879" y="59531"/>
                      <a:pt x="172879" y="45244"/>
                    </a:cubicBezTo>
                    <a:cubicBezTo>
                      <a:pt x="172879" y="30956"/>
                      <a:pt x="160496" y="18574"/>
                      <a:pt x="146209" y="18574"/>
                    </a:cubicBezTo>
                    <a:cubicBezTo>
                      <a:pt x="144304" y="18574"/>
                      <a:pt x="141446" y="18574"/>
                      <a:pt x="139541" y="19526"/>
                    </a:cubicBezTo>
                    <a:cubicBezTo>
                      <a:pt x="138589" y="11906"/>
                      <a:pt x="131921" y="7144"/>
                      <a:pt x="124301" y="7144"/>
                    </a:cubicBezTo>
                    <a:cubicBezTo>
                      <a:pt x="115729" y="7144"/>
                      <a:pt x="108109" y="13811"/>
                      <a:pt x="108109" y="23336"/>
                    </a:cubicBezTo>
                    <a:cubicBezTo>
                      <a:pt x="108109" y="27146"/>
                      <a:pt x="110014" y="30956"/>
                      <a:pt x="111919" y="33814"/>
                    </a:cubicBezTo>
                    <a:cubicBezTo>
                      <a:pt x="110014" y="33814"/>
                      <a:pt x="108109" y="32861"/>
                      <a:pt x="106204" y="32861"/>
                    </a:cubicBezTo>
                    <a:cubicBezTo>
                      <a:pt x="100489" y="32861"/>
                      <a:pt x="95726" y="34766"/>
                      <a:pt x="90964" y="36671"/>
                    </a:cubicBezTo>
                    <a:cubicBezTo>
                      <a:pt x="85249" y="27146"/>
                      <a:pt x="75724" y="19526"/>
                      <a:pt x="63341" y="19526"/>
                    </a:cubicBezTo>
                    <a:cubicBezTo>
                      <a:pt x="46196" y="19526"/>
                      <a:pt x="31909" y="33814"/>
                      <a:pt x="31909" y="50959"/>
                    </a:cubicBezTo>
                    <a:cubicBezTo>
                      <a:pt x="31909" y="58579"/>
                      <a:pt x="34766" y="65246"/>
                      <a:pt x="39529" y="70961"/>
                    </a:cubicBezTo>
                    <a:cubicBezTo>
                      <a:pt x="30004" y="78581"/>
                      <a:pt x="24289" y="89059"/>
                      <a:pt x="24289" y="101441"/>
                    </a:cubicBezTo>
                    <a:cubicBezTo>
                      <a:pt x="24289" y="103346"/>
                      <a:pt x="24289" y="104299"/>
                      <a:pt x="24289" y="105251"/>
                    </a:cubicBezTo>
                    <a:cubicBezTo>
                      <a:pt x="22384" y="104299"/>
                      <a:pt x="20479" y="103346"/>
                      <a:pt x="18574" y="103346"/>
                    </a:cubicBezTo>
                    <a:cubicBezTo>
                      <a:pt x="12859" y="103346"/>
                      <a:pt x="7144" y="108109"/>
                      <a:pt x="7144" y="114776"/>
                    </a:cubicBezTo>
                    <a:cubicBezTo>
                      <a:pt x="7144" y="120491"/>
                      <a:pt x="11906" y="126206"/>
                      <a:pt x="18574" y="126206"/>
                    </a:cubicBezTo>
                    <a:cubicBezTo>
                      <a:pt x="21431" y="126206"/>
                      <a:pt x="24289" y="125254"/>
                      <a:pt x="26194" y="123349"/>
                    </a:cubicBezTo>
                    <a:cubicBezTo>
                      <a:pt x="28099" y="130969"/>
                      <a:pt x="33814" y="137636"/>
                      <a:pt x="41434" y="140494"/>
                    </a:cubicBezTo>
                    <a:cubicBezTo>
                      <a:pt x="44291" y="151924"/>
                      <a:pt x="51911" y="160496"/>
                      <a:pt x="62389" y="164306"/>
                    </a:cubicBezTo>
                    <a:cubicBezTo>
                      <a:pt x="61436" y="166211"/>
                      <a:pt x="60484" y="169069"/>
                      <a:pt x="60484" y="1728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="" xmlns:a16="http://schemas.microsoft.com/office/drawing/2014/main" id="{E312E3F1-EB06-4A69-82B4-4FF9E3EECBD4}"/>
                  </a:ext>
                </a:extLst>
              </p:cNvPr>
              <p:cNvSpPr/>
              <p:nvPr/>
            </p:nvSpPr>
            <p:spPr>
              <a:xfrm>
                <a:off x="5805011" y="4197191"/>
                <a:ext cx="66675" cy="57150"/>
              </a:xfrm>
              <a:custGeom>
                <a:avLst/>
                <a:gdLst>
                  <a:gd name="connsiteX0" fmla="*/ 39529 w 66675"/>
                  <a:gd name="connsiteY0" fmla="*/ 50959 h 57150"/>
                  <a:gd name="connsiteX1" fmla="*/ 61436 w 66675"/>
                  <a:gd name="connsiteY1" fmla="*/ 29051 h 57150"/>
                  <a:gd name="connsiteX2" fmla="*/ 39529 w 66675"/>
                  <a:gd name="connsiteY2" fmla="*/ 7144 h 57150"/>
                  <a:gd name="connsiteX3" fmla="*/ 20479 w 66675"/>
                  <a:gd name="connsiteY3" fmla="*/ 17621 h 57150"/>
                  <a:gd name="connsiteX4" fmla="*/ 19526 w 66675"/>
                  <a:gd name="connsiteY4" fmla="*/ 17621 h 57150"/>
                  <a:gd name="connsiteX5" fmla="*/ 7144 w 66675"/>
                  <a:gd name="connsiteY5" fmla="*/ 30004 h 57150"/>
                  <a:gd name="connsiteX6" fmla="*/ 19526 w 66675"/>
                  <a:gd name="connsiteY6" fmla="*/ 42386 h 57150"/>
                  <a:gd name="connsiteX7" fmla="*/ 22384 w 66675"/>
                  <a:gd name="connsiteY7" fmla="*/ 41434 h 57150"/>
                  <a:gd name="connsiteX8" fmla="*/ 39529 w 66675"/>
                  <a:gd name="connsiteY8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675" h="57150">
                    <a:moveTo>
                      <a:pt x="39529" y="50959"/>
                    </a:moveTo>
                    <a:cubicBezTo>
                      <a:pt x="51911" y="50959"/>
                      <a:pt x="61436" y="41434"/>
                      <a:pt x="61436" y="29051"/>
                    </a:cubicBezTo>
                    <a:cubicBezTo>
                      <a:pt x="61436" y="16669"/>
                      <a:pt x="51911" y="7144"/>
                      <a:pt x="39529" y="7144"/>
                    </a:cubicBezTo>
                    <a:cubicBezTo>
                      <a:pt x="31909" y="7144"/>
                      <a:pt x="24289" y="11906"/>
                      <a:pt x="20479" y="17621"/>
                    </a:cubicBezTo>
                    <a:cubicBezTo>
                      <a:pt x="20479" y="17621"/>
                      <a:pt x="20479" y="17621"/>
                      <a:pt x="19526" y="17621"/>
                    </a:cubicBezTo>
                    <a:cubicBezTo>
                      <a:pt x="12859" y="17621"/>
                      <a:pt x="7144" y="23336"/>
                      <a:pt x="7144" y="30004"/>
                    </a:cubicBezTo>
                    <a:cubicBezTo>
                      <a:pt x="7144" y="36671"/>
                      <a:pt x="12859" y="42386"/>
                      <a:pt x="19526" y="42386"/>
                    </a:cubicBezTo>
                    <a:cubicBezTo>
                      <a:pt x="20479" y="42386"/>
                      <a:pt x="21431" y="42386"/>
                      <a:pt x="22384" y="41434"/>
                    </a:cubicBezTo>
                    <a:cubicBezTo>
                      <a:pt x="27146" y="48101"/>
                      <a:pt x="32861" y="50959"/>
                      <a:pt x="39529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="" xmlns:a16="http://schemas.microsoft.com/office/drawing/2014/main" id="{E84F926E-1985-4734-88C3-3B51A1D2977B}"/>
                  </a:ext>
                </a:extLst>
              </p:cNvPr>
              <p:cNvSpPr/>
              <p:nvPr/>
            </p:nvSpPr>
            <p:spPr>
              <a:xfrm>
                <a:off x="5743099" y="3115151"/>
                <a:ext cx="66675" cy="76200"/>
              </a:xfrm>
              <a:custGeom>
                <a:avLst/>
                <a:gdLst>
                  <a:gd name="connsiteX0" fmla="*/ 18574 w 66675"/>
                  <a:gd name="connsiteY0" fmla="*/ 56674 h 76200"/>
                  <a:gd name="connsiteX1" fmla="*/ 10954 w 66675"/>
                  <a:gd name="connsiteY1" fmla="*/ 67151 h 76200"/>
                  <a:gd name="connsiteX2" fmla="*/ 21431 w 66675"/>
                  <a:gd name="connsiteY2" fmla="*/ 77629 h 76200"/>
                  <a:gd name="connsiteX3" fmla="*/ 31909 w 66675"/>
                  <a:gd name="connsiteY3" fmla="*/ 67151 h 76200"/>
                  <a:gd name="connsiteX4" fmla="*/ 30956 w 66675"/>
                  <a:gd name="connsiteY4" fmla="*/ 62389 h 76200"/>
                  <a:gd name="connsiteX5" fmla="*/ 34766 w 66675"/>
                  <a:gd name="connsiteY5" fmla="*/ 62389 h 76200"/>
                  <a:gd name="connsiteX6" fmla="*/ 62389 w 66675"/>
                  <a:gd name="connsiteY6" fmla="*/ 34766 h 76200"/>
                  <a:gd name="connsiteX7" fmla="*/ 34766 w 66675"/>
                  <a:gd name="connsiteY7" fmla="*/ 7144 h 76200"/>
                  <a:gd name="connsiteX8" fmla="*/ 7144 w 66675"/>
                  <a:gd name="connsiteY8" fmla="*/ 34766 h 76200"/>
                  <a:gd name="connsiteX9" fmla="*/ 18574 w 66675"/>
                  <a:gd name="connsiteY9" fmla="*/ 5667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76200">
                    <a:moveTo>
                      <a:pt x="18574" y="56674"/>
                    </a:moveTo>
                    <a:cubicBezTo>
                      <a:pt x="13811" y="57626"/>
                      <a:pt x="10954" y="62389"/>
                      <a:pt x="10954" y="67151"/>
                    </a:cubicBezTo>
                    <a:cubicBezTo>
                      <a:pt x="10954" y="72866"/>
                      <a:pt x="15716" y="77629"/>
                      <a:pt x="21431" y="77629"/>
                    </a:cubicBezTo>
                    <a:cubicBezTo>
                      <a:pt x="27146" y="77629"/>
                      <a:pt x="31909" y="72866"/>
                      <a:pt x="31909" y="67151"/>
                    </a:cubicBezTo>
                    <a:cubicBezTo>
                      <a:pt x="31909" y="65246"/>
                      <a:pt x="30956" y="63341"/>
                      <a:pt x="30956" y="62389"/>
                    </a:cubicBezTo>
                    <a:cubicBezTo>
                      <a:pt x="31909" y="62389"/>
                      <a:pt x="33814" y="62389"/>
                      <a:pt x="34766" y="62389"/>
                    </a:cubicBezTo>
                    <a:cubicBezTo>
                      <a:pt x="50006" y="62389"/>
                      <a:pt x="62389" y="50006"/>
                      <a:pt x="62389" y="34766"/>
                    </a:cubicBezTo>
                    <a:cubicBezTo>
                      <a:pt x="62389" y="19526"/>
                      <a:pt x="50006" y="7144"/>
                      <a:pt x="34766" y="7144"/>
                    </a:cubicBezTo>
                    <a:cubicBezTo>
                      <a:pt x="19526" y="7144"/>
                      <a:pt x="7144" y="19526"/>
                      <a:pt x="7144" y="34766"/>
                    </a:cubicBezTo>
                    <a:cubicBezTo>
                      <a:pt x="7144" y="44291"/>
                      <a:pt x="11906" y="51911"/>
                      <a:pt x="18574" y="566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="" xmlns:a16="http://schemas.microsoft.com/office/drawing/2014/main" id="{7074AE5E-2655-4AD5-B49B-3CBF0460C7AD}"/>
                  </a:ext>
                </a:extLst>
              </p:cNvPr>
              <p:cNvSpPr/>
              <p:nvPr/>
            </p:nvSpPr>
            <p:spPr>
              <a:xfrm>
                <a:off x="5561171" y="3656171"/>
                <a:ext cx="28575" cy="28575"/>
              </a:xfrm>
              <a:custGeom>
                <a:avLst/>
                <a:gdLst>
                  <a:gd name="connsiteX0" fmla="*/ 17621 w 28575"/>
                  <a:gd name="connsiteY0" fmla="*/ 7144 h 28575"/>
                  <a:gd name="connsiteX1" fmla="*/ 7144 w 28575"/>
                  <a:gd name="connsiteY1" fmla="*/ 17621 h 28575"/>
                  <a:gd name="connsiteX2" fmla="*/ 17621 w 28575"/>
                  <a:gd name="connsiteY2" fmla="*/ 28099 h 28575"/>
                  <a:gd name="connsiteX3" fmla="*/ 28099 w 28575"/>
                  <a:gd name="connsiteY3" fmla="*/ 17621 h 28575"/>
                  <a:gd name="connsiteX4" fmla="*/ 17621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7144"/>
                    </a:move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7146" y="11906"/>
                      <a:pt x="23336" y="7144"/>
                      <a:pt x="1762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="" xmlns:a16="http://schemas.microsoft.com/office/drawing/2014/main" id="{C42794B9-B7BF-4A9C-A4EF-876E14808839}"/>
                  </a:ext>
                </a:extLst>
              </p:cNvPr>
              <p:cNvSpPr/>
              <p:nvPr/>
            </p:nvSpPr>
            <p:spPr>
              <a:xfrm>
                <a:off x="5945981" y="3291038"/>
                <a:ext cx="47625" cy="38100"/>
              </a:xfrm>
              <a:custGeom>
                <a:avLst/>
                <a:gdLst>
                  <a:gd name="connsiteX0" fmla="*/ 7144 w 47625"/>
                  <a:gd name="connsiteY0" fmla="*/ 21757 h 38100"/>
                  <a:gd name="connsiteX1" fmla="*/ 23336 w 47625"/>
                  <a:gd name="connsiteY1" fmla="*/ 37950 h 38100"/>
                  <a:gd name="connsiteX2" fmla="*/ 37624 w 47625"/>
                  <a:gd name="connsiteY2" fmla="*/ 28425 h 38100"/>
                  <a:gd name="connsiteX3" fmla="*/ 47149 w 47625"/>
                  <a:gd name="connsiteY3" fmla="*/ 17947 h 38100"/>
                  <a:gd name="connsiteX4" fmla="*/ 36671 w 47625"/>
                  <a:gd name="connsiteY4" fmla="*/ 7470 h 38100"/>
                  <a:gd name="connsiteX5" fmla="*/ 30956 w 47625"/>
                  <a:gd name="connsiteY5" fmla="*/ 9375 h 38100"/>
                  <a:gd name="connsiteX6" fmla="*/ 23336 w 47625"/>
                  <a:gd name="connsiteY6" fmla="*/ 7470 h 38100"/>
                  <a:gd name="connsiteX7" fmla="*/ 7144 w 47625"/>
                  <a:gd name="connsiteY7" fmla="*/ 2175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38100">
                    <a:moveTo>
                      <a:pt x="7144" y="21757"/>
                    </a:moveTo>
                    <a:cubicBezTo>
                      <a:pt x="7144" y="30330"/>
                      <a:pt x="13811" y="37950"/>
                      <a:pt x="23336" y="37950"/>
                    </a:cubicBezTo>
                    <a:cubicBezTo>
                      <a:pt x="30004" y="37950"/>
                      <a:pt x="35719" y="34140"/>
                      <a:pt x="37624" y="28425"/>
                    </a:cubicBezTo>
                    <a:cubicBezTo>
                      <a:pt x="43339" y="27472"/>
                      <a:pt x="47149" y="23662"/>
                      <a:pt x="47149" y="17947"/>
                    </a:cubicBezTo>
                    <a:cubicBezTo>
                      <a:pt x="47149" y="12232"/>
                      <a:pt x="42386" y="7470"/>
                      <a:pt x="36671" y="7470"/>
                    </a:cubicBezTo>
                    <a:cubicBezTo>
                      <a:pt x="34766" y="7470"/>
                      <a:pt x="32861" y="8422"/>
                      <a:pt x="30956" y="9375"/>
                    </a:cubicBezTo>
                    <a:cubicBezTo>
                      <a:pt x="29051" y="8422"/>
                      <a:pt x="26194" y="7470"/>
                      <a:pt x="23336" y="7470"/>
                    </a:cubicBezTo>
                    <a:cubicBezTo>
                      <a:pt x="14764" y="5565"/>
                      <a:pt x="7144" y="12232"/>
                      <a:pt x="7144" y="2175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="" xmlns:a16="http://schemas.microsoft.com/office/drawing/2014/main" id="{ECA5C001-B79E-4A68-B6F4-91C0CD156BF0}"/>
                  </a:ext>
                </a:extLst>
              </p:cNvPr>
              <p:cNvSpPr/>
              <p:nvPr/>
            </p:nvSpPr>
            <p:spPr>
              <a:xfrm>
                <a:off x="5442109" y="3480911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="" xmlns:a16="http://schemas.microsoft.com/office/drawing/2014/main" id="{617F78D5-68DE-4EF3-9B18-BF7FC6130097}"/>
                  </a:ext>
                </a:extLst>
              </p:cNvPr>
              <p:cNvSpPr/>
              <p:nvPr/>
            </p:nvSpPr>
            <p:spPr>
              <a:xfrm>
                <a:off x="5835491" y="2999899"/>
                <a:ext cx="47625" cy="38100"/>
              </a:xfrm>
              <a:custGeom>
                <a:avLst/>
                <a:gdLst>
                  <a:gd name="connsiteX0" fmla="*/ 15716 w 47625"/>
                  <a:gd name="connsiteY0" fmla="*/ 15716 h 38100"/>
                  <a:gd name="connsiteX1" fmla="*/ 7144 w 47625"/>
                  <a:gd name="connsiteY1" fmla="*/ 24289 h 38100"/>
                  <a:gd name="connsiteX2" fmla="*/ 15716 w 47625"/>
                  <a:gd name="connsiteY2" fmla="*/ 32861 h 38100"/>
                  <a:gd name="connsiteX3" fmla="*/ 21431 w 47625"/>
                  <a:gd name="connsiteY3" fmla="*/ 30956 h 38100"/>
                  <a:gd name="connsiteX4" fmla="*/ 33814 w 47625"/>
                  <a:gd name="connsiteY4" fmla="*/ 37624 h 38100"/>
                  <a:gd name="connsiteX5" fmla="*/ 49054 w 47625"/>
                  <a:gd name="connsiteY5" fmla="*/ 22384 h 38100"/>
                  <a:gd name="connsiteX6" fmla="*/ 33814 w 47625"/>
                  <a:gd name="connsiteY6" fmla="*/ 7144 h 38100"/>
                  <a:gd name="connsiteX7" fmla="*/ 18574 w 47625"/>
                  <a:gd name="connsiteY7" fmla="*/ 17621 h 38100"/>
                  <a:gd name="connsiteX8" fmla="*/ 15716 w 47625"/>
                  <a:gd name="connsiteY8" fmla="*/ 15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15716" y="15716"/>
                    </a:moveTo>
                    <a:cubicBezTo>
                      <a:pt x="10954" y="15716"/>
                      <a:pt x="7144" y="19526"/>
                      <a:pt x="7144" y="24289"/>
                    </a:cubicBezTo>
                    <a:cubicBezTo>
                      <a:pt x="7144" y="29051"/>
                      <a:pt x="10954" y="32861"/>
                      <a:pt x="15716" y="32861"/>
                    </a:cubicBezTo>
                    <a:cubicBezTo>
                      <a:pt x="17621" y="32861"/>
                      <a:pt x="19526" y="31909"/>
                      <a:pt x="21431" y="30956"/>
                    </a:cubicBezTo>
                    <a:cubicBezTo>
                      <a:pt x="24289" y="34766"/>
                      <a:pt x="29051" y="37624"/>
                      <a:pt x="33814" y="37624"/>
                    </a:cubicBezTo>
                    <a:cubicBezTo>
                      <a:pt x="42386" y="37624"/>
                      <a:pt x="49054" y="30956"/>
                      <a:pt x="49054" y="22384"/>
                    </a:cubicBezTo>
                    <a:cubicBezTo>
                      <a:pt x="49054" y="13811"/>
                      <a:pt x="42386" y="7144"/>
                      <a:pt x="33814" y="7144"/>
                    </a:cubicBezTo>
                    <a:cubicBezTo>
                      <a:pt x="27146" y="7144"/>
                      <a:pt x="21431" y="11906"/>
                      <a:pt x="18574" y="17621"/>
                    </a:cubicBezTo>
                    <a:cubicBezTo>
                      <a:pt x="17621" y="15716"/>
                      <a:pt x="16669" y="15716"/>
                      <a:pt x="15716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="" xmlns:a16="http://schemas.microsoft.com/office/drawing/2014/main" id="{A163E4C1-E447-4A7D-A6E3-7B369DE270B7}"/>
                  </a:ext>
                </a:extLst>
              </p:cNvPr>
              <p:cNvSpPr/>
              <p:nvPr/>
            </p:nvSpPr>
            <p:spPr>
              <a:xfrm>
                <a:off x="5748814" y="3547586"/>
                <a:ext cx="57150" cy="57150"/>
              </a:xfrm>
              <a:custGeom>
                <a:avLst/>
                <a:gdLst>
                  <a:gd name="connsiteX0" fmla="*/ 7144 w 57150"/>
                  <a:gd name="connsiteY0" fmla="*/ 30956 h 57150"/>
                  <a:gd name="connsiteX1" fmla="*/ 30956 w 57150"/>
                  <a:gd name="connsiteY1" fmla="*/ 54769 h 57150"/>
                  <a:gd name="connsiteX2" fmla="*/ 54769 w 57150"/>
                  <a:gd name="connsiteY2" fmla="*/ 30956 h 57150"/>
                  <a:gd name="connsiteX3" fmla="*/ 30956 w 57150"/>
                  <a:gd name="connsiteY3" fmla="*/ 7144 h 57150"/>
                  <a:gd name="connsiteX4" fmla="*/ 7144 w 57150"/>
                  <a:gd name="connsiteY4" fmla="*/ 3095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0956"/>
                    </a:moveTo>
                    <a:cubicBezTo>
                      <a:pt x="7144" y="44291"/>
                      <a:pt x="17621" y="54769"/>
                      <a:pt x="30956" y="54769"/>
                    </a:cubicBezTo>
                    <a:cubicBezTo>
                      <a:pt x="44291" y="54769"/>
                      <a:pt x="54769" y="44291"/>
                      <a:pt x="54769" y="30956"/>
                    </a:cubicBezTo>
                    <a:cubicBezTo>
                      <a:pt x="54769" y="17621"/>
                      <a:pt x="44291" y="7144"/>
                      <a:pt x="30956" y="7144"/>
                    </a:cubicBezTo>
                    <a:cubicBezTo>
                      <a:pt x="17621" y="7144"/>
                      <a:pt x="7144" y="17621"/>
                      <a:pt x="7144" y="309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="" xmlns:a16="http://schemas.microsoft.com/office/drawing/2014/main" id="{F344D6E2-1683-4BCB-AFB5-02420C030787}"/>
                  </a:ext>
                </a:extLst>
              </p:cNvPr>
              <p:cNvSpPr/>
              <p:nvPr/>
            </p:nvSpPr>
            <p:spPr>
              <a:xfrm>
                <a:off x="6052661" y="2749336"/>
                <a:ext cx="57150" cy="57150"/>
              </a:xfrm>
              <a:custGeom>
                <a:avLst/>
                <a:gdLst>
                  <a:gd name="connsiteX0" fmla="*/ 7144 w 57150"/>
                  <a:gd name="connsiteY0" fmla="*/ 31012 h 57150"/>
                  <a:gd name="connsiteX1" fmla="*/ 30956 w 57150"/>
                  <a:gd name="connsiteY1" fmla="*/ 54824 h 57150"/>
                  <a:gd name="connsiteX2" fmla="*/ 54769 w 57150"/>
                  <a:gd name="connsiteY2" fmla="*/ 31012 h 57150"/>
                  <a:gd name="connsiteX3" fmla="*/ 30956 w 57150"/>
                  <a:gd name="connsiteY3" fmla="*/ 7199 h 57150"/>
                  <a:gd name="connsiteX4" fmla="*/ 7144 w 57150"/>
                  <a:gd name="connsiteY4" fmla="*/ 3101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1012"/>
                    </a:moveTo>
                    <a:cubicBezTo>
                      <a:pt x="7144" y="44347"/>
                      <a:pt x="17621" y="54824"/>
                      <a:pt x="30956" y="54824"/>
                    </a:cubicBezTo>
                    <a:cubicBezTo>
                      <a:pt x="44291" y="54824"/>
                      <a:pt x="54769" y="44347"/>
                      <a:pt x="54769" y="31012"/>
                    </a:cubicBezTo>
                    <a:cubicBezTo>
                      <a:pt x="54769" y="17677"/>
                      <a:pt x="44291" y="7199"/>
                      <a:pt x="30956" y="7199"/>
                    </a:cubicBezTo>
                    <a:cubicBezTo>
                      <a:pt x="17621" y="6247"/>
                      <a:pt x="7144" y="17677"/>
                      <a:pt x="7144" y="310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="" xmlns:a16="http://schemas.microsoft.com/office/drawing/2014/main" id="{700609A4-DCEF-48E7-88F0-DC5E92F8471B}"/>
                  </a:ext>
                </a:extLst>
              </p:cNvPr>
              <p:cNvSpPr/>
              <p:nvPr/>
            </p:nvSpPr>
            <p:spPr>
              <a:xfrm>
                <a:off x="5403056" y="3395186"/>
                <a:ext cx="38100" cy="38100"/>
              </a:xfrm>
              <a:custGeom>
                <a:avLst/>
                <a:gdLst>
                  <a:gd name="connsiteX0" fmla="*/ 37624 w 38100"/>
                  <a:gd name="connsiteY0" fmla="*/ 22384 h 38100"/>
                  <a:gd name="connsiteX1" fmla="*/ 22384 w 38100"/>
                  <a:gd name="connsiteY1" fmla="*/ 37624 h 38100"/>
                  <a:gd name="connsiteX2" fmla="*/ 7144 w 38100"/>
                  <a:gd name="connsiteY2" fmla="*/ 22384 h 38100"/>
                  <a:gd name="connsiteX3" fmla="*/ 22384 w 38100"/>
                  <a:gd name="connsiteY3" fmla="*/ 7144 h 38100"/>
                  <a:gd name="connsiteX4" fmla="*/ 37624 w 38100"/>
                  <a:gd name="connsiteY4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7624" y="22384"/>
                    </a:moveTo>
                    <a:cubicBezTo>
                      <a:pt x="37624" y="30801"/>
                      <a:pt x="30801" y="37624"/>
                      <a:pt x="22384" y="37624"/>
                    </a:cubicBezTo>
                    <a:cubicBezTo>
                      <a:pt x="13967" y="37624"/>
                      <a:pt x="7144" y="30801"/>
                      <a:pt x="7144" y="22384"/>
                    </a:cubicBezTo>
                    <a:cubicBezTo>
                      <a:pt x="7144" y="13967"/>
                      <a:pt x="13967" y="7144"/>
                      <a:pt x="22384" y="7144"/>
                    </a:cubicBezTo>
                    <a:cubicBezTo>
                      <a:pt x="30801" y="7144"/>
                      <a:pt x="37624" y="13967"/>
                      <a:pt x="3762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="" xmlns:a16="http://schemas.microsoft.com/office/drawing/2014/main" id="{A842D0B0-40C1-4CD2-BDF8-00EF192D3251}"/>
                  </a:ext>
                </a:extLst>
              </p:cNvPr>
              <p:cNvSpPr/>
              <p:nvPr/>
            </p:nvSpPr>
            <p:spPr>
              <a:xfrm>
                <a:off x="5899309" y="3254216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2384"/>
                      <a:pt x="26194" y="16669"/>
                    </a:cubicBezTo>
                    <a:cubicBezTo>
                      <a:pt x="26194" y="10954"/>
                      <a:pt x="22384" y="7144"/>
                      <a:pt x="16669" y="7144"/>
                    </a:cubicBezTo>
                    <a:cubicBezTo>
                      <a:pt x="10954" y="7144"/>
                      <a:pt x="7144" y="10954"/>
                      <a:pt x="7144" y="16669"/>
                    </a:cubicBezTo>
                    <a:cubicBezTo>
                      <a:pt x="7144" y="22384"/>
                      <a:pt x="10954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="" xmlns:a16="http://schemas.microsoft.com/office/drawing/2014/main" id="{A4E4E510-8FCC-4B94-B207-6D3192A74736}"/>
                  </a:ext>
                </a:extLst>
              </p:cNvPr>
              <p:cNvSpPr/>
              <p:nvPr/>
            </p:nvSpPr>
            <p:spPr>
              <a:xfrm>
                <a:off x="5721191" y="4040029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7144 h 38100"/>
                  <a:gd name="connsiteX2" fmla="*/ 7144 w 38100"/>
                  <a:gd name="connsiteY2" fmla="*/ 23336 h 38100"/>
                  <a:gd name="connsiteX3" fmla="*/ 23336 w 38100"/>
                  <a:gd name="connsiteY3" fmla="*/ 39529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14764"/>
                      <a:pt x="31909" y="7144"/>
                      <a:pt x="23336" y="7144"/>
                    </a:cubicBezTo>
                    <a:cubicBezTo>
                      <a:pt x="14764" y="7144"/>
                      <a:pt x="7144" y="14764"/>
                      <a:pt x="7144" y="23336"/>
                    </a:cubicBezTo>
                    <a:cubicBezTo>
                      <a:pt x="7144" y="31909"/>
                      <a:pt x="14764" y="39529"/>
                      <a:pt x="23336" y="39529"/>
                    </a:cubicBezTo>
                    <a:cubicBezTo>
                      <a:pt x="31909" y="39529"/>
                      <a:pt x="39529" y="31909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="" xmlns:a16="http://schemas.microsoft.com/office/drawing/2014/main" id="{7F2F02FC-DB61-49B5-BA26-4ECA647BA5A6}"/>
                  </a:ext>
                </a:extLst>
              </p:cNvPr>
              <p:cNvSpPr/>
              <p:nvPr/>
            </p:nvSpPr>
            <p:spPr>
              <a:xfrm>
                <a:off x="5850731" y="3401854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28099 h 28575"/>
                  <a:gd name="connsiteX2" fmla="*/ 7144 w 28575"/>
                  <a:gd name="connsiteY2" fmla="*/ 17621 h 28575"/>
                  <a:gd name="connsiteX3" fmla="*/ 17621 w 28575"/>
                  <a:gd name="connsiteY3" fmla="*/ 7144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23408"/>
                      <a:pt x="23408" y="28099"/>
                      <a:pt x="17621" y="28099"/>
                    </a:cubicBezTo>
                    <a:cubicBezTo>
                      <a:pt x="11835" y="28099"/>
                      <a:pt x="7144" y="23408"/>
                      <a:pt x="7144" y="17621"/>
                    </a:cubicBezTo>
                    <a:cubicBezTo>
                      <a:pt x="7144" y="11835"/>
                      <a:pt x="11835" y="7144"/>
                      <a:pt x="17621" y="7144"/>
                    </a:cubicBezTo>
                    <a:cubicBezTo>
                      <a:pt x="23408" y="7144"/>
                      <a:pt x="28099" y="11835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="" xmlns:a16="http://schemas.microsoft.com/office/drawing/2014/main" id="{58CA6A97-8110-46C6-9413-6571D0C83ABB}"/>
                  </a:ext>
                </a:extLst>
              </p:cNvPr>
              <p:cNvSpPr/>
              <p:nvPr/>
            </p:nvSpPr>
            <p:spPr>
              <a:xfrm>
                <a:off x="5676424" y="2450306"/>
                <a:ext cx="1247775" cy="1857375"/>
              </a:xfrm>
              <a:custGeom>
                <a:avLst/>
                <a:gdLst>
                  <a:gd name="connsiteX0" fmla="*/ 1172051 w 1247775"/>
                  <a:gd name="connsiteY0" fmla="*/ 974884 h 1857375"/>
                  <a:gd name="connsiteX1" fmla="*/ 1037749 w 1247775"/>
                  <a:gd name="connsiteY1" fmla="*/ 787241 h 1857375"/>
                  <a:gd name="connsiteX2" fmla="*/ 1026319 w 1247775"/>
                  <a:gd name="connsiteY2" fmla="*/ 764381 h 1857375"/>
                  <a:gd name="connsiteX3" fmla="*/ 1023461 w 1247775"/>
                  <a:gd name="connsiteY3" fmla="*/ 751046 h 1857375"/>
                  <a:gd name="connsiteX4" fmla="*/ 1024414 w 1247775"/>
                  <a:gd name="connsiteY4" fmla="*/ 750094 h 1857375"/>
                  <a:gd name="connsiteX5" fmla="*/ 1025366 w 1247775"/>
                  <a:gd name="connsiteY5" fmla="*/ 744379 h 1857375"/>
                  <a:gd name="connsiteX6" fmla="*/ 1022509 w 1247775"/>
                  <a:gd name="connsiteY6" fmla="*/ 731996 h 1857375"/>
                  <a:gd name="connsiteX7" fmla="*/ 1037749 w 1247775"/>
                  <a:gd name="connsiteY7" fmla="*/ 609124 h 1857375"/>
                  <a:gd name="connsiteX8" fmla="*/ 1025366 w 1247775"/>
                  <a:gd name="connsiteY8" fmla="*/ 473869 h 1857375"/>
                  <a:gd name="connsiteX9" fmla="*/ 1025366 w 1247775"/>
                  <a:gd name="connsiteY9" fmla="*/ 472916 h 1857375"/>
                  <a:gd name="connsiteX10" fmla="*/ 1023461 w 1247775"/>
                  <a:gd name="connsiteY10" fmla="*/ 463391 h 1857375"/>
                  <a:gd name="connsiteX11" fmla="*/ 1020604 w 1247775"/>
                  <a:gd name="connsiteY11" fmla="*/ 450056 h 1857375"/>
                  <a:gd name="connsiteX12" fmla="*/ 1021556 w 1247775"/>
                  <a:gd name="connsiteY12" fmla="*/ 442436 h 1857375"/>
                  <a:gd name="connsiteX13" fmla="*/ 1014889 w 1247775"/>
                  <a:gd name="connsiteY13" fmla="*/ 424339 h 1857375"/>
                  <a:gd name="connsiteX14" fmla="*/ 1000601 w 1247775"/>
                  <a:gd name="connsiteY14" fmla="*/ 362426 h 1857375"/>
                  <a:gd name="connsiteX15" fmla="*/ 996791 w 1247775"/>
                  <a:gd name="connsiteY15" fmla="*/ 347186 h 1857375"/>
                  <a:gd name="connsiteX16" fmla="*/ 994886 w 1247775"/>
                  <a:gd name="connsiteY16" fmla="*/ 339566 h 1857375"/>
                  <a:gd name="connsiteX17" fmla="*/ 892969 w 1247775"/>
                  <a:gd name="connsiteY17" fmla="*/ 148114 h 1857375"/>
                  <a:gd name="connsiteX18" fmla="*/ 891064 w 1247775"/>
                  <a:gd name="connsiteY18" fmla="*/ 144304 h 1857375"/>
                  <a:gd name="connsiteX19" fmla="*/ 891064 w 1247775"/>
                  <a:gd name="connsiteY19" fmla="*/ 144304 h 1857375"/>
                  <a:gd name="connsiteX20" fmla="*/ 886301 w 1247775"/>
                  <a:gd name="connsiteY20" fmla="*/ 137636 h 1857375"/>
                  <a:gd name="connsiteX21" fmla="*/ 842486 w 1247775"/>
                  <a:gd name="connsiteY21" fmla="*/ 97631 h 1857375"/>
                  <a:gd name="connsiteX22" fmla="*/ 821531 w 1247775"/>
                  <a:gd name="connsiteY22" fmla="*/ 103346 h 1857375"/>
                  <a:gd name="connsiteX23" fmla="*/ 803434 w 1247775"/>
                  <a:gd name="connsiteY23" fmla="*/ 80486 h 1857375"/>
                  <a:gd name="connsiteX24" fmla="*/ 784384 w 1247775"/>
                  <a:gd name="connsiteY24" fmla="*/ 63341 h 1857375"/>
                  <a:gd name="connsiteX25" fmla="*/ 751046 w 1247775"/>
                  <a:gd name="connsiteY25" fmla="*/ 40481 h 1857375"/>
                  <a:gd name="connsiteX26" fmla="*/ 719614 w 1247775"/>
                  <a:gd name="connsiteY26" fmla="*/ 58579 h 1857375"/>
                  <a:gd name="connsiteX27" fmla="*/ 708184 w 1247775"/>
                  <a:gd name="connsiteY27" fmla="*/ 55721 h 1857375"/>
                  <a:gd name="connsiteX28" fmla="*/ 704374 w 1247775"/>
                  <a:gd name="connsiteY28" fmla="*/ 55721 h 1857375"/>
                  <a:gd name="connsiteX29" fmla="*/ 698659 w 1247775"/>
                  <a:gd name="connsiteY29" fmla="*/ 48101 h 1857375"/>
                  <a:gd name="connsiteX30" fmla="*/ 703421 w 1247775"/>
                  <a:gd name="connsiteY30" fmla="*/ 37624 h 1857375"/>
                  <a:gd name="connsiteX31" fmla="*/ 688181 w 1247775"/>
                  <a:gd name="connsiteY31" fmla="*/ 22384 h 1857375"/>
                  <a:gd name="connsiteX32" fmla="*/ 679609 w 1247775"/>
                  <a:gd name="connsiteY32" fmla="*/ 25241 h 1857375"/>
                  <a:gd name="connsiteX33" fmla="*/ 667226 w 1247775"/>
                  <a:gd name="connsiteY33" fmla="*/ 16669 h 1857375"/>
                  <a:gd name="connsiteX34" fmla="*/ 667226 w 1247775"/>
                  <a:gd name="connsiteY34" fmla="*/ 16669 h 1857375"/>
                  <a:gd name="connsiteX35" fmla="*/ 652939 w 1247775"/>
                  <a:gd name="connsiteY35" fmla="*/ 7144 h 1857375"/>
                  <a:gd name="connsiteX36" fmla="*/ 637699 w 1247775"/>
                  <a:gd name="connsiteY36" fmla="*/ 22384 h 1857375"/>
                  <a:gd name="connsiteX37" fmla="*/ 652939 w 1247775"/>
                  <a:gd name="connsiteY37" fmla="*/ 37624 h 1857375"/>
                  <a:gd name="connsiteX38" fmla="*/ 658654 w 1247775"/>
                  <a:gd name="connsiteY38" fmla="*/ 36671 h 1857375"/>
                  <a:gd name="connsiteX39" fmla="*/ 667226 w 1247775"/>
                  <a:gd name="connsiteY39" fmla="*/ 40481 h 1857375"/>
                  <a:gd name="connsiteX40" fmla="*/ 671989 w 1247775"/>
                  <a:gd name="connsiteY40" fmla="*/ 39529 h 1857375"/>
                  <a:gd name="connsiteX41" fmla="*/ 673894 w 1247775"/>
                  <a:gd name="connsiteY41" fmla="*/ 45244 h 1857375"/>
                  <a:gd name="connsiteX42" fmla="*/ 667226 w 1247775"/>
                  <a:gd name="connsiteY42" fmla="*/ 50006 h 1857375"/>
                  <a:gd name="connsiteX43" fmla="*/ 652939 w 1247775"/>
                  <a:gd name="connsiteY43" fmla="*/ 65246 h 1857375"/>
                  <a:gd name="connsiteX44" fmla="*/ 664369 w 1247775"/>
                  <a:gd name="connsiteY44" fmla="*/ 80486 h 1857375"/>
                  <a:gd name="connsiteX45" fmla="*/ 666274 w 1247775"/>
                  <a:gd name="connsiteY45" fmla="*/ 83344 h 1857375"/>
                  <a:gd name="connsiteX46" fmla="*/ 661511 w 1247775"/>
                  <a:gd name="connsiteY46" fmla="*/ 94774 h 1857375"/>
                  <a:gd name="connsiteX47" fmla="*/ 662464 w 1247775"/>
                  <a:gd name="connsiteY47" fmla="*/ 101441 h 1857375"/>
                  <a:gd name="connsiteX48" fmla="*/ 661511 w 1247775"/>
                  <a:gd name="connsiteY48" fmla="*/ 101441 h 1857375"/>
                  <a:gd name="connsiteX49" fmla="*/ 640556 w 1247775"/>
                  <a:gd name="connsiteY49" fmla="*/ 122396 h 1857375"/>
                  <a:gd name="connsiteX50" fmla="*/ 651034 w 1247775"/>
                  <a:gd name="connsiteY50" fmla="*/ 140494 h 1857375"/>
                  <a:gd name="connsiteX51" fmla="*/ 649129 w 1247775"/>
                  <a:gd name="connsiteY51" fmla="*/ 146209 h 1857375"/>
                  <a:gd name="connsiteX52" fmla="*/ 659606 w 1247775"/>
                  <a:gd name="connsiteY52" fmla="*/ 156686 h 1857375"/>
                  <a:gd name="connsiteX53" fmla="*/ 670084 w 1247775"/>
                  <a:gd name="connsiteY53" fmla="*/ 146209 h 1857375"/>
                  <a:gd name="connsiteX54" fmla="*/ 669131 w 1247775"/>
                  <a:gd name="connsiteY54" fmla="*/ 142399 h 1857375"/>
                  <a:gd name="connsiteX55" fmla="*/ 672941 w 1247775"/>
                  <a:gd name="connsiteY55" fmla="*/ 140494 h 1857375"/>
                  <a:gd name="connsiteX56" fmla="*/ 671989 w 1247775"/>
                  <a:gd name="connsiteY56" fmla="*/ 145256 h 1857375"/>
                  <a:gd name="connsiteX57" fmla="*/ 685324 w 1247775"/>
                  <a:gd name="connsiteY57" fmla="*/ 158591 h 1857375"/>
                  <a:gd name="connsiteX58" fmla="*/ 698659 w 1247775"/>
                  <a:gd name="connsiteY58" fmla="*/ 145256 h 1857375"/>
                  <a:gd name="connsiteX59" fmla="*/ 685324 w 1247775"/>
                  <a:gd name="connsiteY59" fmla="*/ 131921 h 1857375"/>
                  <a:gd name="connsiteX60" fmla="*/ 679609 w 1247775"/>
                  <a:gd name="connsiteY60" fmla="*/ 132874 h 1857375"/>
                  <a:gd name="connsiteX61" fmla="*/ 681514 w 1247775"/>
                  <a:gd name="connsiteY61" fmla="*/ 125254 h 1857375"/>
                  <a:gd name="connsiteX62" fmla="*/ 682466 w 1247775"/>
                  <a:gd name="connsiteY62" fmla="*/ 125254 h 1857375"/>
                  <a:gd name="connsiteX63" fmla="*/ 699611 w 1247775"/>
                  <a:gd name="connsiteY63" fmla="*/ 110014 h 1857375"/>
                  <a:gd name="connsiteX64" fmla="*/ 706279 w 1247775"/>
                  <a:gd name="connsiteY64" fmla="*/ 111919 h 1857375"/>
                  <a:gd name="connsiteX65" fmla="*/ 706279 w 1247775"/>
                  <a:gd name="connsiteY65" fmla="*/ 113824 h 1857375"/>
                  <a:gd name="connsiteX66" fmla="*/ 711994 w 1247775"/>
                  <a:gd name="connsiteY66" fmla="*/ 122396 h 1857375"/>
                  <a:gd name="connsiteX67" fmla="*/ 738664 w 1247775"/>
                  <a:gd name="connsiteY67" fmla="*/ 146209 h 1857375"/>
                  <a:gd name="connsiteX68" fmla="*/ 763429 w 1247775"/>
                  <a:gd name="connsiteY68" fmla="*/ 130969 h 1857375"/>
                  <a:gd name="connsiteX69" fmla="*/ 770096 w 1247775"/>
                  <a:gd name="connsiteY69" fmla="*/ 132874 h 1857375"/>
                  <a:gd name="connsiteX70" fmla="*/ 778669 w 1247775"/>
                  <a:gd name="connsiteY70" fmla="*/ 140494 h 1857375"/>
                  <a:gd name="connsiteX71" fmla="*/ 773906 w 1247775"/>
                  <a:gd name="connsiteY71" fmla="*/ 145256 h 1857375"/>
                  <a:gd name="connsiteX72" fmla="*/ 765334 w 1247775"/>
                  <a:gd name="connsiteY72" fmla="*/ 138589 h 1857375"/>
                  <a:gd name="connsiteX73" fmla="*/ 756761 w 1247775"/>
                  <a:gd name="connsiteY73" fmla="*/ 147161 h 1857375"/>
                  <a:gd name="connsiteX74" fmla="*/ 761524 w 1247775"/>
                  <a:gd name="connsiteY74" fmla="*/ 154781 h 1857375"/>
                  <a:gd name="connsiteX75" fmla="*/ 757714 w 1247775"/>
                  <a:gd name="connsiteY75" fmla="*/ 161449 h 1857375"/>
                  <a:gd name="connsiteX76" fmla="*/ 759619 w 1247775"/>
                  <a:gd name="connsiteY76" fmla="*/ 167164 h 1857375"/>
                  <a:gd name="connsiteX77" fmla="*/ 759619 w 1247775"/>
                  <a:gd name="connsiteY77" fmla="*/ 169069 h 1857375"/>
                  <a:gd name="connsiteX78" fmla="*/ 738664 w 1247775"/>
                  <a:gd name="connsiteY78" fmla="*/ 155734 h 1857375"/>
                  <a:gd name="connsiteX79" fmla="*/ 735806 w 1247775"/>
                  <a:gd name="connsiteY79" fmla="*/ 155734 h 1857375"/>
                  <a:gd name="connsiteX80" fmla="*/ 729139 w 1247775"/>
                  <a:gd name="connsiteY80" fmla="*/ 152876 h 1857375"/>
                  <a:gd name="connsiteX81" fmla="*/ 719614 w 1247775"/>
                  <a:gd name="connsiteY81" fmla="*/ 162401 h 1857375"/>
                  <a:gd name="connsiteX82" fmla="*/ 720566 w 1247775"/>
                  <a:gd name="connsiteY82" fmla="*/ 165259 h 1857375"/>
                  <a:gd name="connsiteX83" fmla="*/ 716756 w 1247775"/>
                  <a:gd name="connsiteY83" fmla="*/ 173831 h 1857375"/>
                  <a:gd name="connsiteX84" fmla="*/ 711994 w 1247775"/>
                  <a:gd name="connsiteY84" fmla="*/ 172879 h 1857375"/>
                  <a:gd name="connsiteX85" fmla="*/ 691991 w 1247775"/>
                  <a:gd name="connsiteY85" fmla="*/ 178594 h 1857375"/>
                  <a:gd name="connsiteX86" fmla="*/ 680561 w 1247775"/>
                  <a:gd name="connsiteY86" fmla="*/ 175736 h 1857375"/>
                  <a:gd name="connsiteX87" fmla="*/ 673894 w 1247775"/>
                  <a:gd name="connsiteY87" fmla="*/ 176689 h 1857375"/>
                  <a:gd name="connsiteX88" fmla="*/ 675799 w 1247775"/>
                  <a:gd name="connsiteY88" fmla="*/ 172879 h 1857375"/>
                  <a:gd name="connsiteX89" fmla="*/ 668179 w 1247775"/>
                  <a:gd name="connsiteY89" fmla="*/ 165259 h 1857375"/>
                  <a:gd name="connsiteX90" fmla="*/ 660559 w 1247775"/>
                  <a:gd name="connsiteY90" fmla="*/ 172879 h 1857375"/>
                  <a:gd name="connsiteX91" fmla="*/ 667226 w 1247775"/>
                  <a:gd name="connsiteY91" fmla="*/ 180499 h 1857375"/>
                  <a:gd name="connsiteX92" fmla="*/ 657701 w 1247775"/>
                  <a:gd name="connsiteY92" fmla="*/ 199549 h 1857375"/>
                  <a:gd name="connsiteX93" fmla="*/ 659606 w 1247775"/>
                  <a:gd name="connsiteY93" fmla="*/ 207169 h 1857375"/>
                  <a:gd name="connsiteX94" fmla="*/ 654844 w 1247775"/>
                  <a:gd name="connsiteY94" fmla="*/ 208121 h 1857375"/>
                  <a:gd name="connsiteX95" fmla="*/ 648176 w 1247775"/>
                  <a:gd name="connsiteY95" fmla="*/ 205264 h 1857375"/>
                  <a:gd name="connsiteX96" fmla="*/ 639604 w 1247775"/>
                  <a:gd name="connsiteY96" fmla="*/ 213836 h 1857375"/>
                  <a:gd name="connsiteX97" fmla="*/ 640556 w 1247775"/>
                  <a:gd name="connsiteY97" fmla="*/ 217646 h 1857375"/>
                  <a:gd name="connsiteX98" fmla="*/ 634841 w 1247775"/>
                  <a:gd name="connsiteY98" fmla="*/ 226219 h 1857375"/>
                  <a:gd name="connsiteX99" fmla="*/ 627221 w 1247775"/>
                  <a:gd name="connsiteY99" fmla="*/ 223361 h 1857375"/>
                  <a:gd name="connsiteX100" fmla="*/ 613886 w 1247775"/>
                  <a:gd name="connsiteY100" fmla="*/ 205264 h 1857375"/>
                  <a:gd name="connsiteX101" fmla="*/ 623411 w 1247775"/>
                  <a:gd name="connsiteY101" fmla="*/ 203359 h 1857375"/>
                  <a:gd name="connsiteX102" fmla="*/ 632936 w 1247775"/>
                  <a:gd name="connsiteY102" fmla="*/ 209074 h 1857375"/>
                  <a:gd name="connsiteX103" fmla="*/ 644366 w 1247775"/>
                  <a:gd name="connsiteY103" fmla="*/ 197644 h 1857375"/>
                  <a:gd name="connsiteX104" fmla="*/ 640556 w 1247775"/>
                  <a:gd name="connsiteY104" fmla="*/ 189071 h 1857375"/>
                  <a:gd name="connsiteX105" fmla="*/ 646271 w 1247775"/>
                  <a:gd name="connsiteY105" fmla="*/ 170021 h 1857375"/>
                  <a:gd name="connsiteX106" fmla="*/ 619601 w 1247775"/>
                  <a:gd name="connsiteY106" fmla="*/ 135731 h 1857375"/>
                  <a:gd name="connsiteX107" fmla="*/ 612934 w 1247775"/>
                  <a:gd name="connsiteY107" fmla="*/ 132874 h 1857375"/>
                  <a:gd name="connsiteX108" fmla="*/ 607219 w 1247775"/>
                  <a:gd name="connsiteY108" fmla="*/ 134779 h 1857375"/>
                  <a:gd name="connsiteX109" fmla="*/ 600551 w 1247775"/>
                  <a:gd name="connsiteY109" fmla="*/ 135731 h 1857375"/>
                  <a:gd name="connsiteX110" fmla="*/ 601504 w 1247775"/>
                  <a:gd name="connsiteY110" fmla="*/ 129064 h 1857375"/>
                  <a:gd name="connsiteX111" fmla="*/ 607219 w 1247775"/>
                  <a:gd name="connsiteY111" fmla="*/ 130969 h 1857375"/>
                  <a:gd name="connsiteX112" fmla="*/ 616744 w 1247775"/>
                  <a:gd name="connsiteY112" fmla="*/ 121444 h 1857375"/>
                  <a:gd name="connsiteX113" fmla="*/ 607219 w 1247775"/>
                  <a:gd name="connsiteY113" fmla="*/ 111919 h 1857375"/>
                  <a:gd name="connsiteX114" fmla="*/ 599599 w 1247775"/>
                  <a:gd name="connsiteY114" fmla="*/ 116681 h 1857375"/>
                  <a:gd name="connsiteX115" fmla="*/ 591979 w 1247775"/>
                  <a:gd name="connsiteY115" fmla="*/ 107156 h 1857375"/>
                  <a:gd name="connsiteX116" fmla="*/ 598646 w 1247775"/>
                  <a:gd name="connsiteY116" fmla="*/ 108109 h 1857375"/>
                  <a:gd name="connsiteX117" fmla="*/ 626269 w 1247775"/>
                  <a:gd name="connsiteY117" fmla="*/ 84296 h 1857375"/>
                  <a:gd name="connsiteX118" fmla="*/ 631031 w 1247775"/>
                  <a:gd name="connsiteY118" fmla="*/ 85249 h 1857375"/>
                  <a:gd name="connsiteX119" fmla="*/ 644366 w 1247775"/>
                  <a:gd name="connsiteY119" fmla="*/ 71914 h 1857375"/>
                  <a:gd name="connsiteX120" fmla="*/ 631031 w 1247775"/>
                  <a:gd name="connsiteY120" fmla="*/ 58579 h 1857375"/>
                  <a:gd name="connsiteX121" fmla="*/ 620554 w 1247775"/>
                  <a:gd name="connsiteY121" fmla="*/ 64294 h 1857375"/>
                  <a:gd name="connsiteX122" fmla="*/ 598646 w 1247775"/>
                  <a:gd name="connsiteY122" fmla="*/ 53816 h 1857375"/>
                  <a:gd name="connsiteX123" fmla="*/ 578644 w 1247775"/>
                  <a:gd name="connsiteY123" fmla="*/ 62389 h 1857375"/>
                  <a:gd name="connsiteX124" fmla="*/ 578644 w 1247775"/>
                  <a:gd name="connsiteY124" fmla="*/ 58579 h 1857375"/>
                  <a:gd name="connsiteX125" fmla="*/ 557689 w 1247775"/>
                  <a:gd name="connsiteY125" fmla="*/ 37624 h 1857375"/>
                  <a:gd name="connsiteX126" fmla="*/ 536734 w 1247775"/>
                  <a:gd name="connsiteY126" fmla="*/ 58579 h 1857375"/>
                  <a:gd name="connsiteX127" fmla="*/ 557689 w 1247775"/>
                  <a:gd name="connsiteY127" fmla="*/ 79534 h 1857375"/>
                  <a:gd name="connsiteX128" fmla="*/ 571024 w 1247775"/>
                  <a:gd name="connsiteY128" fmla="*/ 74771 h 1857375"/>
                  <a:gd name="connsiteX129" fmla="*/ 570071 w 1247775"/>
                  <a:gd name="connsiteY129" fmla="*/ 83344 h 1857375"/>
                  <a:gd name="connsiteX130" fmla="*/ 582454 w 1247775"/>
                  <a:gd name="connsiteY130" fmla="*/ 106204 h 1857375"/>
                  <a:gd name="connsiteX131" fmla="*/ 577691 w 1247775"/>
                  <a:gd name="connsiteY131" fmla="*/ 105251 h 1857375"/>
                  <a:gd name="connsiteX132" fmla="*/ 559594 w 1247775"/>
                  <a:gd name="connsiteY132" fmla="*/ 113824 h 1857375"/>
                  <a:gd name="connsiteX133" fmla="*/ 541496 w 1247775"/>
                  <a:gd name="connsiteY133" fmla="*/ 103346 h 1857375"/>
                  <a:gd name="connsiteX134" fmla="*/ 519589 w 1247775"/>
                  <a:gd name="connsiteY134" fmla="*/ 125254 h 1857375"/>
                  <a:gd name="connsiteX135" fmla="*/ 541496 w 1247775"/>
                  <a:gd name="connsiteY135" fmla="*/ 147161 h 1857375"/>
                  <a:gd name="connsiteX136" fmla="*/ 556736 w 1247775"/>
                  <a:gd name="connsiteY136" fmla="*/ 140494 h 1857375"/>
                  <a:gd name="connsiteX137" fmla="*/ 578644 w 1247775"/>
                  <a:gd name="connsiteY137" fmla="*/ 153829 h 1857375"/>
                  <a:gd name="connsiteX138" fmla="*/ 581501 w 1247775"/>
                  <a:gd name="connsiteY138" fmla="*/ 153829 h 1857375"/>
                  <a:gd name="connsiteX139" fmla="*/ 576739 w 1247775"/>
                  <a:gd name="connsiteY139" fmla="*/ 170974 h 1857375"/>
                  <a:gd name="connsiteX140" fmla="*/ 577691 w 1247775"/>
                  <a:gd name="connsiteY140" fmla="*/ 176689 h 1857375"/>
                  <a:gd name="connsiteX141" fmla="*/ 557689 w 1247775"/>
                  <a:gd name="connsiteY141" fmla="*/ 170974 h 1857375"/>
                  <a:gd name="connsiteX142" fmla="*/ 526256 w 1247775"/>
                  <a:gd name="connsiteY142" fmla="*/ 186214 h 1857375"/>
                  <a:gd name="connsiteX143" fmla="*/ 512921 w 1247775"/>
                  <a:gd name="connsiteY143" fmla="*/ 177641 h 1857375"/>
                  <a:gd name="connsiteX144" fmla="*/ 497681 w 1247775"/>
                  <a:gd name="connsiteY144" fmla="*/ 192881 h 1857375"/>
                  <a:gd name="connsiteX145" fmla="*/ 512921 w 1247775"/>
                  <a:gd name="connsiteY145" fmla="*/ 208121 h 1857375"/>
                  <a:gd name="connsiteX146" fmla="*/ 518636 w 1247775"/>
                  <a:gd name="connsiteY146" fmla="*/ 207169 h 1857375"/>
                  <a:gd name="connsiteX147" fmla="*/ 518636 w 1247775"/>
                  <a:gd name="connsiteY147" fmla="*/ 210026 h 1857375"/>
                  <a:gd name="connsiteX148" fmla="*/ 532924 w 1247775"/>
                  <a:gd name="connsiteY148" fmla="*/ 239554 h 1857375"/>
                  <a:gd name="connsiteX149" fmla="*/ 530066 w 1247775"/>
                  <a:gd name="connsiteY149" fmla="*/ 249079 h 1857375"/>
                  <a:gd name="connsiteX150" fmla="*/ 530066 w 1247775"/>
                  <a:gd name="connsiteY150" fmla="*/ 250984 h 1857375"/>
                  <a:gd name="connsiteX151" fmla="*/ 514826 w 1247775"/>
                  <a:gd name="connsiteY151" fmla="*/ 270034 h 1857375"/>
                  <a:gd name="connsiteX152" fmla="*/ 503396 w 1247775"/>
                  <a:gd name="connsiteY152" fmla="*/ 291941 h 1857375"/>
                  <a:gd name="connsiteX153" fmla="*/ 531019 w 1247775"/>
                  <a:gd name="connsiteY153" fmla="*/ 319564 h 1857375"/>
                  <a:gd name="connsiteX154" fmla="*/ 540544 w 1247775"/>
                  <a:gd name="connsiteY154" fmla="*/ 317659 h 1857375"/>
                  <a:gd name="connsiteX155" fmla="*/ 549116 w 1247775"/>
                  <a:gd name="connsiteY155" fmla="*/ 318611 h 1857375"/>
                  <a:gd name="connsiteX156" fmla="*/ 582454 w 1247775"/>
                  <a:gd name="connsiteY156" fmla="*/ 295751 h 1857375"/>
                  <a:gd name="connsiteX157" fmla="*/ 584359 w 1247775"/>
                  <a:gd name="connsiteY157" fmla="*/ 294799 h 1857375"/>
                  <a:gd name="connsiteX158" fmla="*/ 585311 w 1247775"/>
                  <a:gd name="connsiteY158" fmla="*/ 294799 h 1857375"/>
                  <a:gd name="connsiteX159" fmla="*/ 596741 w 1247775"/>
                  <a:gd name="connsiteY159" fmla="*/ 310991 h 1857375"/>
                  <a:gd name="connsiteX160" fmla="*/ 596741 w 1247775"/>
                  <a:gd name="connsiteY160" fmla="*/ 311944 h 1857375"/>
                  <a:gd name="connsiteX161" fmla="*/ 596741 w 1247775"/>
                  <a:gd name="connsiteY161" fmla="*/ 313849 h 1857375"/>
                  <a:gd name="connsiteX162" fmla="*/ 595789 w 1247775"/>
                  <a:gd name="connsiteY162" fmla="*/ 321469 h 1857375"/>
                  <a:gd name="connsiteX163" fmla="*/ 603409 w 1247775"/>
                  <a:gd name="connsiteY163" fmla="*/ 337661 h 1857375"/>
                  <a:gd name="connsiteX164" fmla="*/ 603409 w 1247775"/>
                  <a:gd name="connsiteY164" fmla="*/ 339566 h 1857375"/>
                  <a:gd name="connsiteX165" fmla="*/ 614839 w 1247775"/>
                  <a:gd name="connsiteY165" fmla="*/ 354806 h 1857375"/>
                  <a:gd name="connsiteX166" fmla="*/ 611029 w 1247775"/>
                  <a:gd name="connsiteY166" fmla="*/ 363379 h 1857375"/>
                  <a:gd name="connsiteX167" fmla="*/ 586264 w 1247775"/>
                  <a:gd name="connsiteY167" fmla="*/ 352901 h 1857375"/>
                  <a:gd name="connsiteX168" fmla="*/ 551974 w 1247775"/>
                  <a:gd name="connsiteY168" fmla="*/ 387191 h 1857375"/>
                  <a:gd name="connsiteX169" fmla="*/ 552926 w 1247775"/>
                  <a:gd name="connsiteY169" fmla="*/ 395764 h 1857375"/>
                  <a:gd name="connsiteX170" fmla="*/ 541496 w 1247775"/>
                  <a:gd name="connsiteY170" fmla="*/ 385286 h 1857375"/>
                  <a:gd name="connsiteX171" fmla="*/ 527209 w 1247775"/>
                  <a:gd name="connsiteY171" fmla="*/ 375761 h 1857375"/>
                  <a:gd name="connsiteX172" fmla="*/ 511969 w 1247775"/>
                  <a:gd name="connsiteY172" fmla="*/ 391001 h 1857375"/>
                  <a:gd name="connsiteX173" fmla="*/ 511969 w 1247775"/>
                  <a:gd name="connsiteY173" fmla="*/ 392906 h 1857375"/>
                  <a:gd name="connsiteX174" fmla="*/ 506254 w 1247775"/>
                  <a:gd name="connsiteY174" fmla="*/ 409099 h 1857375"/>
                  <a:gd name="connsiteX175" fmla="*/ 511969 w 1247775"/>
                  <a:gd name="connsiteY175" fmla="*/ 425291 h 1857375"/>
                  <a:gd name="connsiteX176" fmla="*/ 511016 w 1247775"/>
                  <a:gd name="connsiteY176" fmla="*/ 430054 h 1857375"/>
                  <a:gd name="connsiteX177" fmla="*/ 524351 w 1247775"/>
                  <a:gd name="connsiteY177" fmla="*/ 443389 h 1857375"/>
                  <a:gd name="connsiteX178" fmla="*/ 537686 w 1247775"/>
                  <a:gd name="connsiteY178" fmla="*/ 433864 h 1857375"/>
                  <a:gd name="connsiteX179" fmla="*/ 537686 w 1247775"/>
                  <a:gd name="connsiteY179" fmla="*/ 433864 h 1857375"/>
                  <a:gd name="connsiteX180" fmla="*/ 539591 w 1247775"/>
                  <a:gd name="connsiteY180" fmla="*/ 441484 h 1857375"/>
                  <a:gd name="connsiteX181" fmla="*/ 531971 w 1247775"/>
                  <a:gd name="connsiteY181" fmla="*/ 450056 h 1857375"/>
                  <a:gd name="connsiteX182" fmla="*/ 540544 w 1247775"/>
                  <a:gd name="connsiteY182" fmla="*/ 458629 h 1857375"/>
                  <a:gd name="connsiteX183" fmla="*/ 549116 w 1247775"/>
                  <a:gd name="connsiteY183" fmla="*/ 451009 h 1857375"/>
                  <a:gd name="connsiteX184" fmla="*/ 557689 w 1247775"/>
                  <a:gd name="connsiteY184" fmla="*/ 452914 h 1857375"/>
                  <a:gd name="connsiteX185" fmla="*/ 563404 w 1247775"/>
                  <a:gd name="connsiteY185" fmla="*/ 451961 h 1857375"/>
                  <a:gd name="connsiteX186" fmla="*/ 565309 w 1247775"/>
                  <a:gd name="connsiteY186" fmla="*/ 454819 h 1857375"/>
                  <a:gd name="connsiteX187" fmla="*/ 560546 w 1247775"/>
                  <a:gd name="connsiteY187" fmla="*/ 464344 h 1857375"/>
                  <a:gd name="connsiteX188" fmla="*/ 560546 w 1247775"/>
                  <a:gd name="connsiteY188" fmla="*/ 467201 h 1857375"/>
                  <a:gd name="connsiteX189" fmla="*/ 551974 w 1247775"/>
                  <a:gd name="connsiteY189" fmla="*/ 487204 h 1857375"/>
                  <a:gd name="connsiteX190" fmla="*/ 551974 w 1247775"/>
                  <a:gd name="connsiteY190" fmla="*/ 488156 h 1857375"/>
                  <a:gd name="connsiteX191" fmla="*/ 548164 w 1247775"/>
                  <a:gd name="connsiteY191" fmla="*/ 499586 h 1857375"/>
                  <a:gd name="connsiteX192" fmla="*/ 566261 w 1247775"/>
                  <a:gd name="connsiteY192" fmla="*/ 517684 h 1857375"/>
                  <a:gd name="connsiteX193" fmla="*/ 573881 w 1247775"/>
                  <a:gd name="connsiteY193" fmla="*/ 515779 h 1857375"/>
                  <a:gd name="connsiteX194" fmla="*/ 571024 w 1247775"/>
                  <a:gd name="connsiteY194" fmla="*/ 523399 h 1857375"/>
                  <a:gd name="connsiteX195" fmla="*/ 574834 w 1247775"/>
                  <a:gd name="connsiteY195" fmla="*/ 531971 h 1857375"/>
                  <a:gd name="connsiteX196" fmla="*/ 574834 w 1247775"/>
                  <a:gd name="connsiteY196" fmla="*/ 532924 h 1857375"/>
                  <a:gd name="connsiteX197" fmla="*/ 586264 w 1247775"/>
                  <a:gd name="connsiteY197" fmla="*/ 544354 h 1857375"/>
                  <a:gd name="connsiteX198" fmla="*/ 596741 w 1247775"/>
                  <a:gd name="connsiteY198" fmla="*/ 537686 h 1857375"/>
                  <a:gd name="connsiteX199" fmla="*/ 598646 w 1247775"/>
                  <a:gd name="connsiteY199" fmla="*/ 536734 h 1857375"/>
                  <a:gd name="connsiteX200" fmla="*/ 611981 w 1247775"/>
                  <a:gd name="connsiteY200" fmla="*/ 542449 h 1857375"/>
                  <a:gd name="connsiteX201" fmla="*/ 631984 w 1247775"/>
                  <a:gd name="connsiteY201" fmla="*/ 522446 h 1857375"/>
                  <a:gd name="connsiteX202" fmla="*/ 643414 w 1247775"/>
                  <a:gd name="connsiteY202" fmla="*/ 525304 h 1857375"/>
                  <a:gd name="connsiteX203" fmla="*/ 632936 w 1247775"/>
                  <a:gd name="connsiteY203" fmla="*/ 538639 h 1857375"/>
                  <a:gd name="connsiteX204" fmla="*/ 633889 w 1247775"/>
                  <a:gd name="connsiteY204" fmla="*/ 542449 h 1857375"/>
                  <a:gd name="connsiteX205" fmla="*/ 626269 w 1247775"/>
                  <a:gd name="connsiteY205" fmla="*/ 554831 h 1857375"/>
                  <a:gd name="connsiteX206" fmla="*/ 626269 w 1247775"/>
                  <a:gd name="connsiteY206" fmla="*/ 555784 h 1857375"/>
                  <a:gd name="connsiteX207" fmla="*/ 614839 w 1247775"/>
                  <a:gd name="connsiteY207" fmla="*/ 548164 h 1857375"/>
                  <a:gd name="connsiteX208" fmla="*/ 602456 w 1247775"/>
                  <a:gd name="connsiteY208" fmla="*/ 560546 h 1857375"/>
                  <a:gd name="connsiteX209" fmla="*/ 614839 w 1247775"/>
                  <a:gd name="connsiteY209" fmla="*/ 572929 h 1857375"/>
                  <a:gd name="connsiteX210" fmla="*/ 627221 w 1247775"/>
                  <a:gd name="connsiteY210" fmla="*/ 560546 h 1857375"/>
                  <a:gd name="connsiteX211" fmla="*/ 627221 w 1247775"/>
                  <a:gd name="connsiteY211" fmla="*/ 560546 h 1857375"/>
                  <a:gd name="connsiteX212" fmla="*/ 631031 w 1247775"/>
                  <a:gd name="connsiteY212" fmla="*/ 566261 h 1857375"/>
                  <a:gd name="connsiteX213" fmla="*/ 628174 w 1247775"/>
                  <a:gd name="connsiteY213" fmla="*/ 571024 h 1857375"/>
                  <a:gd name="connsiteX214" fmla="*/ 633889 w 1247775"/>
                  <a:gd name="connsiteY214" fmla="*/ 576739 h 1857375"/>
                  <a:gd name="connsiteX215" fmla="*/ 639604 w 1247775"/>
                  <a:gd name="connsiteY215" fmla="*/ 571024 h 1857375"/>
                  <a:gd name="connsiteX216" fmla="*/ 639604 w 1247775"/>
                  <a:gd name="connsiteY216" fmla="*/ 569119 h 1857375"/>
                  <a:gd name="connsiteX217" fmla="*/ 640556 w 1247775"/>
                  <a:gd name="connsiteY217" fmla="*/ 569119 h 1857375"/>
                  <a:gd name="connsiteX218" fmla="*/ 646271 w 1247775"/>
                  <a:gd name="connsiteY218" fmla="*/ 568166 h 1857375"/>
                  <a:gd name="connsiteX219" fmla="*/ 648176 w 1247775"/>
                  <a:gd name="connsiteY219" fmla="*/ 570071 h 1857375"/>
                  <a:gd name="connsiteX220" fmla="*/ 647224 w 1247775"/>
                  <a:gd name="connsiteY220" fmla="*/ 573881 h 1857375"/>
                  <a:gd name="connsiteX221" fmla="*/ 650081 w 1247775"/>
                  <a:gd name="connsiteY221" fmla="*/ 579596 h 1857375"/>
                  <a:gd name="connsiteX222" fmla="*/ 642461 w 1247775"/>
                  <a:gd name="connsiteY222" fmla="*/ 589121 h 1857375"/>
                  <a:gd name="connsiteX223" fmla="*/ 648176 w 1247775"/>
                  <a:gd name="connsiteY223" fmla="*/ 597694 h 1857375"/>
                  <a:gd name="connsiteX224" fmla="*/ 656749 w 1247775"/>
                  <a:gd name="connsiteY224" fmla="*/ 605314 h 1857375"/>
                  <a:gd name="connsiteX225" fmla="*/ 656749 w 1247775"/>
                  <a:gd name="connsiteY225" fmla="*/ 608171 h 1857375"/>
                  <a:gd name="connsiteX226" fmla="*/ 647224 w 1247775"/>
                  <a:gd name="connsiteY226" fmla="*/ 603409 h 1857375"/>
                  <a:gd name="connsiteX227" fmla="*/ 635794 w 1247775"/>
                  <a:gd name="connsiteY227" fmla="*/ 614839 h 1857375"/>
                  <a:gd name="connsiteX228" fmla="*/ 636746 w 1247775"/>
                  <a:gd name="connsiteY228" fmla="*/ 617696 h 1857375"/>
                  <a:gd name="connsiteX229" fmla="*/ 634841 w 1247775"/>
                  <a:gd name="connsiteY229" fmla="*/ 617696 h 1857375"/>
                  <a:gd name="connsiteX230" fmla="*/ 614839 w 1247775"/>
                  <a:gd name="connsiteY230" fmla="*/ 623411 h 1857375"/>
                  <a:gd name="connsiteX231" fmla="*/ 613886 w 1247775"/>
                  <a:gd name="connsiteY231" fmla="*/ 623411 h 1857375"/>
                  <a:gd name="connsiteX232" fmla="*/ 609124 w 1247775"/>
                  <a:gd name="connsiteY232" fmla="*/ 624364 h 1857375"/>
                  <a:gd name="connsiteX233" fmla="*/ 609124 w 1247775"/>
                  <a:gd name="connsiteY233" fmla="*/ 624364 h 1857375"/>
                  <a:gd name="connsiteX234" fmla="*/ 596741 w 1247775"/>
                  <a:gd name="connsiteY234" fmla="*/ 611981 h 1857375"/>
                  <a:gd name="connsiteX235" fmla="*/ 587216 w 1247775"/>
                  <a:gd name="connsiteY235" fmla="*/ 617696 h 1857375"/>
                  <a:gd name="connsiteX236" fmla="*/ 564356 w 1247775"/>
                  <a:gd name="connsiteY236" fmla="*/ 605314 h 1857375"/>
                  <a:gd name="connsiteX237" fmla="*/ 542449 w 1247775"/>
                  <a:gd name="connsiteY237" fmla="*/ 616744 h 1857375"/>
                  <a:gd name="connsiteX238" fmla="*/ 540544 w 1247775"/>
                  <a:gd name="connsiteY238" fmla="*/ 615791 h 1857375"/>
                  <a:gd name="connsiteX239" fmla="*/ 536734 w 1247775"/>
                  <a:gd name="connsiteY239" fmla="*/ 609124 h 1857375"/>
                  <a:gd name="connsiteX240" fmla="*/ 556736 w 1247775"/>
                  <a:gd name="connsiteY240" fmla="*/ 593884 h 1857375"/>
                  <a:gd name="connsiteX241" fmla="*/ 563404 w 1247775"/>
                  <a:gd name="connsiteY241" fmla="*/ 579596 h 1857375"/>
                  <a:gd name="connsiteX242" fmla="*/ 563404 w 1247775"/>
                  <a:gd name="connsiteY242" fmla="*/ 575786 h 1857375"/>
                  <a:gd name="connsiteX243" fmla="*/ 564356 w 1247775"/>
                  <a:gd name="connsiteY243" fmla="*/ 575786 h 1857375"/>
                  <a:gd name="connsiteX244" fmla="*/ 572929 w 1247775"/>
                  <a:gd name="connsiteY244" fmla="*/ 573881 h 1857375"/>
                  <a:gd name="connsiteX245" fmla="*/ 569119 w 1247775"/>
                  <a:gd name="connsiteY245" fmla="*/ 585311 h 1857375"/>
                  <a:gd name="connsiteX246" fmla="*/ 591026 w 1247775"/>
                  <a:gd name="connsiteY246" fmla="*/ 607219 h 1857375"/>
                  <a:gd name="connsiteX247" fmla="*/ 612934 w 1247775"/>
                  <a:gd name="connsiteY247" fmla="*/ 585311 h 1857375"/>
                  <a:gd name="connsiteX248" fmla="*/ 591026 w 1247775"/>
                  <a:gd name="connsiteY248" fmla="*/ 563404 h 1857375"/>
                  <a:gd name="connsiteX249" fmla="*/ 579596 w 1247775"/>
                  <a:gd name="connsiteY249" fmla="*/ 567214 h 1857375"/>
                  <a:gd name="connsiteX250" fmla="*/ 581501 w 1247775"/>
                  <a:gd name="connsiteY250" fmla="*/ 558641 h 1857375"/>
                  <a:gd name="connsiteX251" fmla="*/ 564356 w 1247775"/>
                  <a:gd name="connsiteY251" fmla="*/ 541496 h 1857375"/>
                  <a:gd name="connsiteX252" fmla="*/ 547211 w 1247775"/>
                  <a:gd name="connsiteY252" fmla="*/ 558641 h 1857375"/>
                  <a:gd name="connsiteX253" fmla="*/ 547211 w 1247775"/>
                  <a:gd name="connsiteY253" fmla="*/ 560546 h 1857375"/>
                  <a:gd name="connsiteX254" fmla="*/ 543401 w 1247775"/>
                  <a:gd name="connsiteY254" fmla="*/ 560546 h 1857375"/>
                  <a:gd name="connsiteX255" fmla="*/ 528161 w 1247775"/>
                  <a:gd name="connsiteY255" fmla="*/ 567214 h 1857375"/>
                  <a:gd name="connsiteX256" fmla="*/ 526256 w 1247775"/>
                  <a:gd name="connsiteY256" fmla="*/ 568166 h 1857375"/>
                  <a:gd name="connsiteX257" fmla="*/ 526256 w 1247775"/>
                  <a:gd name="connsiteY257" fmla="*/ 566261 h 1857375"/>
                  <a:gd name="connsiteX258" fmla="*/ 508159 w 1247775"/>
                  <a:gd name="connsiteY258" fmla="*/ 548164 h 1857375"/>
                  <a:gd name="connsiteX259" fmla="*/ 490061 w 1247775"/>
                  <a:gd name="connsiteY259" fmla="*/ 566261 h 1857375"/>
                  <a:gd name="connsiteX260" fmla="*/ 508159 w 1247775"/>
                  <a:gd name="connsiteY260" fmla="*/ 584359 h 1857375"/>
                  <a:gd name="connsiteX261" fmla="*/ 513874 w 1247775"/>
                  <a:gd name="connsiteY261" fmla="*/ 583406 h 1857375"/>
                  <a:gd name="connsiteX262" fmla="*/ 512921 w 1247775"/>
                  <a:gd name="connsiteY262" fmla="*/ 588169 h 1857375"/>
                  <a:gd name="connsiteX263" fmla="*/ 515779 w 1247775"/>
                  <a:gd name="connsiteY263" fmla="*/ 599599 h 1857375"/>
                  <a:gd name="connsiteX264" fmla="*/ 511969 w 1247775"/>
                  <a:gd name="connsiteY264" fmla="*/ 599599 h 1857375"/>
                  <a:gd name="connsiteX265" fmla="*/ 506254 w 1247775"/>
                  <a:gd name="connsiteY265" fmla="*/ 600551 h 1857375"/>
                  <a:gd name="connsiteX266" fmla="*/ 497681 w 1247775"/>
                  <a:gd name="connsiteY266" fmla="*/ 594836 h 1857375"/>
                  <a:gd name="connsiteX267" fmla="*/ 489109 w 1247775"/>
                  <a:gd name="connsiteY267" fmla="*/ 602456 h 1857375"/>
                  <a:gd name="connsiteX268" fmla="*/ 487204 w 1247775"/>
                  <a:gd name="connsiteY268" fmla="*/ 603409 h 1857375"/>
                  <a:gd name="connsiteX269" fmla="*/ 475774 w 1247775"/>
                  <a:gd name="connsiteY269" fmla="*/ 599599 h 1857375"/>
                  <a:gd name="connsiteX270" fmla="*/ 454819 w 1247775"/>
                  <a:gd name="connsiteY270" fmla="*/ 620554 h 1857375"/>
                  <a:gd name="connsiteX271" fmla="*/ 455771 w 1247775"/>
                  <a:gd name="connsiteY271" fmla="*/ 625316 h 1857375"/>
                  <a:gd name="connsiteX272" fmla="*/ 450056 w 1247775"/>
                  <a:gd name="connsiteY272" fmla="*/ 633889 h 1857375"/>
                  <a:gd name="connsiteX273" fmla="*/ 459581 w 1247775"/>
                  <a:gd name="connsiteY273" fmla="*/ 643414 h 1857375"/>
                  <a:gd name="connsiteX274" fmla="*/ 484346 w 1247775"/>
                  <a:gd name="connsiteY274" fmla="*/ 668179 h 1857375"/>
                  <a:gd name="connsiteX275" fmla="*/ 498634 w 1247775"/>
                  <a:gd name="connsiteY275" fmla="*/ 663416 h 1857375"/>
                  <a:gd name="connsiteX276" fmla="*/ 503396 w 1247775"/>
                  <a:gd name="connsiteY276" fmla="*/ 662464 h 1857375"/>
                  <a:gd name="connsiteX277" fmla="*/ 511016 w 1247775"/>
                  <a:gd name="connsiteY277" fmla="*/ 664369 h 1857375"/>
                  <a:gd name="connsiteX278" fmla="*/ 511969 w 1247775"/>
                  <a:gd name="connsiteY278" fmla="*/ 667226 h 1857375"/>
                  <a:gd name="connsiteX279" fmla="*/ 511969 w 1247775"/>
                  <a:gd name="connsiteY279" fmla="*/ 668179 h 1857375"/>
                  <a:gd name="connsiteX280" fmla="*/ 513874 w 1247775"/>
                  <a:gd name="connsiteY280" fmla="*/ 677704 h 1857375"/>
                  <a:gd name="connsiteX281" fmla="*/ 511969 w 1247775"/>
                  <a:gd name="connsiteY281" fmla="*/ 678656 h 1857375"/>
                  <a:gd name="connsiteX282" fmla="*/ 498634 w 1247775"/>
                  <a:gd name="connsiteY282" fmla="*/ 671036 h 1857375"/>
                  <a:gd name="connsiteX283" fmla="*/ 487204 w 1247775"/>
                  <a:gd name="connsiteY283" fmla="*/ 675799 h 1857375"/>
                  <a:gd name="connsiteX284" fmla="*/ 481489 w 1247775"/>
                  <a:gd name="connsiteY284" fmla="*/ 673894 h 1857375"/>
                  <a:gd name="connsiteX285" fmla="*/ 470059 w 1247775"/>
                  <a:gd name="connsiteY285" fmla="*/ 685324 h 1857375"/>
                  <a:gd name="connsiteX286" fmla="*/ 481489 w 1247775"/>
                  <a:gd name="connsiteY286" fmla="*/ 696754 h 1857375"/>
                  <a:gd name="connsiteX287" fmla="*/ 484346 w 1247775"/>
                  <a:gd name="connsiteY287" fmla="*/ 695801 h 1857375"/>
                  <a:gd name="connsiteX288" fmla="*/ 488156 w 1247775"/>
                  <a:gd name="connsiteY288" fmla="*/ 700564 h 1857375"/>
                  <a:gd name="connsiteX289" fmla="*/ 486251 w 1247775"/>
                  <a:gd name="connsiteY289" fmla="*/ 712946 h 1857375"/>
                  <a:gd name="connsiteX290" fmla="*/ 486251 w 1247775"/>
                  <a:gd name="connsiteY290" fmla="*/ 715804 h 1857375"/>
                  <a:gd name="connsiteX291" fmla="*/ 460534 w 1247775"/>
                  <a:gd name="connsiteY291" fmla="*/ 701516 h 1857375"/>
                  <a:gd name="connsiteX292" fmla="*/ 435769 w 1247775"/>
                  <a:gd name="connsiteY292" fmla="*/ 714851 h 1857375"/>
                  <a:gd name="connsiteX293" fmla="*/ 426244 w 1247775"/>
                  <a:gd name="connsiteY293" fmla="*/ 711041 h 1857375"/>
                  <a:gd name="connsiteX294" fmla="*/ 432911 w 1247775"/>
                  <a:gd name="connsiteY294" fmla="*/ 701516 h 1857375"/>
                  <a:gd name="connsiteX295" fmla="*/ 437674 w 1247775"/>
                  <a:gd name="connsiteY295" fmla="*/ 691039 h 1857375"/>
                  <a:gd name="connsiteX296" fmla="*/ 431006 w 1247775"/>
                  <a:gd name="connsiteY296" fmla="*/ 679609 h 1857375"/>
                  <a:gd name="connsiteX297" fmla="*/ 410051 w 1247775"/>
                  <a:gd name="connsiteY297" fmla="*/ 668179 h 1857375"/>
                  <a:gd name="connsiteX298" fmla="*/ 404336 w 1247775"/>
                  <a:gd name="connsiteY298" fmla="*/ 669131 h 1857375"/>
                  <a:gd name="connsiteX299" fmla="*/ 401479 w 1247775"/>
                  <a:gd name="connsiteY299" fmla="*/ 661511 h 1857375"/>
                  <a:gd name="connsiteX300" fmla="*/ 409099 w 1247775"/>
                  <a:gd name="connsiteY300" fmla="*/ 650081 h 1857375"/>
                  <a:gd name="connsiteX301" fmla="*/ 410051 w 1247775"/>
                  <a:gd name="connsiteY301" fmla="*/ 647224 h 1857375"/>
                  <a:gd name="connsiteX302" fmla="*/ 410051 w 1247775"/>
                  <a:gd name="connsiteY302" fmla="*/ 647224 h 1857375"/>
                  <a:gd name="connsiteX303" fmla="*/ 411956 w 1247775"/>
                  <a:gd name="connsiteY303" fmla="*/ 634841 h 1857375"/>
                  <a:gd name="connsiteX304" fmla="*/ 370046 w 1247775"/>
                  <a:gd name="connsiteY304" fmla="*/ 592931 h 1857375"/>
                  <a:gd name="connsiteX305" fmla="*/ 360521 w 1247775"/>
                  <a:gd name="connsiteY305" fmla="*/ 593884 h 1857375"/>
                  <a:gd name="connsiteX306" fmla="*/ 362426 w 1247775"/>
                  <a:gd name="connsiteY306" fmla="*/ 588169 h 1857375"/>
                  <a:gd name="connsiteX307" fmla="*/ 350996 w 1247775"/>
                  <a:gd name="connsiteY307" fmla="*/ 576739 h 1857375"/>
                  <a:gd name="connsiteX308" fmla="*/ 342424 w 1247775"/>
                  <a:gd name="connsiteY308" fmla="*/ 580549 h 1857375"/>
                  <a:gd name="connsiteX309" fmla="*/ 335756 w 1247775"/>
                  <a:gd name="connsiteY309" fmla="*/ 578644 h 1857375"/>
                  <a:gd name="connsiteX310" fmla="*/ 324326 w 1247775"/>
                  <a:gd name="connsiteY310" fmla="*/ 590074 h 1857375"/>
                  <a:gd name="connsiteX311" fmla="*/ 335756 w 1247775"/>
                  <a:gd name="connsiteY311" fmla="*/ 601504 h 1857375"/>
                  <a:gd name="connsiteX312" fmla="*/ 344329 w 1247775"/>
                  <a:gd name="connsiteY312" fmla="*/ 597694 h 1857375"/>
                  <a:gd name="connsiteX313" fmla="*/ 348139 w 1247775"/>
                  <a:gd name="connsiteY313" fmla="*/ 599599 h 1857375"/>
                  <a:gd name="connsiteX314" fmla="*/ 324326 w 1247775"/>
                  <a:gd name="connsiteY314" fmla="*/ 625316 h 1857375"/>
                  <a:gd name="connsiteX315" fmla="*/ 324326 w 1247775"/>
                  <a:gd name="connsiteY315" fmla="*/ 627221 h 1857375"/>
                  <a:gd name="connsiteX316" fmla="*/ 316706 w 1247775"/>
                  <a:gd name="connsiteY316" fmla="*/ 633889 h 1857375"/>
                  <a:gd name="connsiteX317" fmla="*/ 316706 w 1247775"/>
                  <a:gd name="connsiteY317" fmla="*/ 633889 h 1857375"/>
                  <a:gd name="connsiteX318" fmla="*/ 316706 w 1247775"/>
                  <a:gd name="connsiteY318" fmla="*/ 631031 h 1857375"/>
                  <a:gd name="connsiteX319" fmla="*/ 310039 w 1247775"/>
                  <a:gd name="connsiteY319" fmla="*/ 616744 h 1857375"/>
                  <a:gd name="connsiteX320" fmla="*/ 294799 w 1247775"/>
                  <a:gd name="connsiteY320" fmla="*/ 602456 h 1857375"/>
                  <a:gd name="connsiteX321" fmla="*/ 279559 w 1247775"/>
                  <a:gd name="connsiteY321" fmla="*/ 617696 h 1857375"/>
                  <a:gd name="connsiteX322" fmla="*/ 280511 w 1247775"/>
                  <a:gd name="connsiteY322" fmla="*/ 623411 h 1857375"/>
                  <a:gd name="connsiteX323" fmla="*/ 278606 w 1247775"/>
                  <a:gd name="connsiteY323" fmla="*/ 631031 h 1857375"/>
                  <a:gd name="connsiteX324" fmla="*/ 297656 w 1247775"/>
                  <a:gd name="connsiteY324" fmla="*/ 650081 h 1857375"/>
                  <a:gd name="connsiteX325" fmla="*/ 310039 w 1247775"/>
                  <a:gd name="connsiteY325" fmla="*/ 645319 h 1857375"/>
                  <a:gd name="connsiteX326" fmla="*/ 310991 w 1247775"/>
                  <a:gd name="connsiteY326" fmla="*/ 645319 h 1857375"/>
                  <a:gd name="connsiteX327" fmla="*/ 310039 w 1247775"/>
                  <a:gd name="connsiteY327" fmla="*/ 652939 h 1857375"/>
                  <a:gd name="connsiteX328" fmla="*/ 312896 w 1247775"/>
                  <a:gd name="connsiteY328" fmla="*/ 666274 h 1857375"/>
                  <a:gd name="connsiteX329" fmla="*/ 308134 w 1247775"/>
                  <a:gd name="connsiteY329" fmla="*/ 665321 h 1857375"/>
                  <a:gd name="connsiteX330" fmla="*/ 304324 w 1247775"/>
                  <a:gd name="connsiteY330" fmla="*/ 666274 h 1857375"/>
                  <a:gd name="connsiteX331" fmla="*/ 304324 w 1247775"/>
                  <a:gd name="connsiteY331" fmla="*/ 664369 h 1857375"/>
                  <a:gd name="connsiteX332" fmla="*/ 290036 w 1247775"/>
                  <a:gd name="connsiteY332" fmla="*/ 650081 h 1857375"/>
                  <a:gd name="connsiteX333" fmla="*/ 275749 w 1247775"/>
                  <a:gd name="connsiteY333" fmla="*/ 664369 h 1857375"/>
                  <a:gd name="connsiteX334" fmla="*/ 290036 w 1247775"/>
                  <a:gd name="connsiteY334" fmla="*/ 678656 h 1857375"/>
                  <a:gd name="connsiteX335" fmla="*/ 289084 w 1247775"/>
                  <a:gd name="connsiteY335" fmla="*/ 685324 h 1857375"/>
                  <a:gd name="connsiteX336" fmla="*/ 309086 w 1247775"/>
                  <a:gd name="connsiteY336" fmla="*/ 705326 h 1857375"/>
                  <a:gd name="connsiteX337" fmla="*/ 329089 w 1247775"/>
                  <a:gd name="connsiteY337" fmla="*/ 685324 h 1857375"/>
                  <a:gd name="connsiteX338" fmla="*/ 328136 w 1247775"/>
                  <a:gd name="connsiteY338" fmla="*/ 679609 h 1857375"/>
                  <a:gd name="connsiteX339" fmla="*/ 337661 w 1247775"/>
                  <a:gd name="connsiteY339" fmla="*/ 682466 h 1857375"/>
                  <a:gd name="connsiteX340" fmla="*/ 342424 w 1247775"/>
                  <a:gd name="connsiteY340" fmla="*/ 690086 h 1857375"/>
                  <a:gd name="connsiteX341" fmla="*/ 345281 w 1247775"/>
                  <a:gd name="connsiteY341" fmla="*/ 698659 h 1857375"/>
                  <a:gd name="connsiteX342" fmla="*/ 344329 w 1247775"/>
                  <a:gd name="connsiteY342" fmla="*/ 698659 h 1857375"/>
                  <a:gd name="connsiteX343" fmla="*/ 329089 w 1247775"/>
                  <a:gd name="connsiteY343" fmla="*/ 713899 h 1857375"/>
                  <a:gd name="connsiteX344" fmla="*/ 329089 w 1247775"/>
                  <a:gd name="connsiteY344" fmla="*/ 715804 h 1857375"/>
                  <a:gd name="connsiteX345" fmla="*/ 327184 w 1247775"/>
                  <a:gd name="connsiteY345" fmla="*/ 719614 h 1857375"/>
                  <a:gd name="connsiteX346" fmla="*/ 316706 w 1247775"/>
                  <a:gd name="connsiteY346" fmla="*/ 715804 h 1857375"/>
                  <a:gd name="connsiteX347" fmla="*/ 300514 w 1247775"/>
                  <a:gd name="connsiteY347" fmla="*/ 731996 h 1857375"/>
                  <a:gd name="connsiteX348" fmla="*/ 316706 w 1247775"/>
                  <a:gd name="connsiteY348" fmla="*/ 748189 h 1857375"/>
                  <a:gd name="connsiteX349" fmla="*/ 328136 w 1247775"/>
                  <a:gd name="connsiteY349" fmla="*/ 743426 h 1857375"/>
                  <a:gd name="connsiteX350" fmla="*/ 333851 w 1247775"/>
                  <a:gd name="connsiteY350" fmla="*/ 750094 h 1857375"/>
                  <a:gd name="connsiteX351" fmla="*/ 333851 w 1247775"/>
                  <a:gd name="connsiteY351" fmla="*/ 750094 h 1857375"/>
                  <a:gd name="connsiteX352" fmla="*/ 324326 w 1247775"/>
                  <a:gd name="connsiteY352" fmla="*/ 759619 h 1857375"/>
                  <a:gd name="connsiteX353" fmla="*/ 333851 w 1247775"/>
                  <a:gd name="connsiteY353" fmla="*/ 769144 h 1857375"/>
                  <a:gd name="connsiteX354" fmla="*/ 341471 w 1247775"/>
                  <a:gd name="connsiteY354" fmla="*/ 765334 h 1857375"/>
                  <a:gd name="connsiteX355" fmla="*/ 339566 w 1247775"/>
                  <a:gd name="connsiteY355" fmla="*/ 774859 h 1857375"/>
                  <a:gd name="connsiteX356" fmla="*/ 342424 w 1247775"/>
                  <a:gd name="connsiteY356" fmla="*/ 788194 h 1857375"/>
                  <a:gd name="connsiteX357" fmla="*/ 332899 w 1247775"/>
                  <a:gd name="connsiteY357" fmla="*/ 794861 h 1857375"/>
                  <a:gd name="connsiteX358" fmla="*/ 332899 w 1247775"/>
                  <a:gd name="connsiteY358" fmla="*/ 792956 h 1857375"/>
                  <a:gd name="connsiteX359" fmla="*/ 313849 w 1247775"/>
                  <a:gd name="connsiteY359" fmla="*/ 772954 h 1857375"/>
                  <a:gd name="connsiteX360" fmla="*/ 309086 w 1247775"/>
                  <a:gd name="connsiteY360" fmla="*/ 772001 h 1857375"/>
                  <a:gd name="connsiteX361" fmla="*/ 299561 w 1247775"/>
                  <a:gd name="connsiteY361" fmla="*/ 777716 h 1857375"/>
                  <a:gd name="connsiteX362" fmla="*/ 292894 w 1247775"/>
                  <a:gd name="connsiteY362" fmla="*/ 792956 h 1857375"/>
                  <a:gd name="connsiteX363" fmla="*/ 312896 w 1247775"/>
                  <a:gd name="connsiteY363" fmla="*/ 812959 h 1857375"/>
                  <a:gd name="connsiteX364" fmla="*/ 328136 w 1247775"/>
                  <a:gd name="connsiteY364" fmla="*/ 806291 h 1857375"/>
                  <a:gd name="connsiteX365" fmla="*/ 328136 w 1247775"/>
                  <a:gd name="connsiteY365" fmla="*/ 808196 h 1857375"/>
                  <a:gd name="connsiteX366" fmla="*/ 331946 w 1247775"/>
                  <a:gd name="connsiteY366" fmla="*/ 820579 h 1857375"/>
                  <a:gd name="connsiteX367" fmla="*/ 314801 w 1247775"/>
                  <a:gd name="connsiteY367" fmla="*/ 844391 h 1857375"/>
                  <a:gd name="connsiteX368" fmla="*/ 340519 w 1247775"/>
                  <a:gd name="connsiteY368" fmla="*/ 870109 h 1857375"/>
                  <a:gd name="connsiteX369" fmla="*/ 351949 w 1247775"/>
                  <a:gd name="connsiteY369" fmla="*/ 867251 h 1857375"/>
                  <a:gd name="connsiteX370" fmla="*/ 353854 w 1247775"/>
                  <a:gd name="connsiteY370" fmla="*/ 867251 h 1857375"/>
                  <a:gd name="connsiteX371" fmla="*/ 352901 w 1247775"/>
                  <a:gd name="connsiteY371" fmla="*/ 871061 h 1857375"/>
                  <a:gd name="connsiteX372" fmla="*/ 367189 w 1247775"/>
                  <a:gd name="connsiteY372" fmla="*/ 885349 h 1857375"/>
                  <a:gd name="connsiteX373" fmla="*/ 368141 w 1247775"/>
                  <a:gd name="connsiteY373" fmla="*/ 885349 h 1857375"/>
                  <a:gd name="connsiteX374" fmla="*/ 371951 w 1247775"/>
                  <a:gd name="connsiteY374" fmla="*/ 890111 h 1857375"/>
                  <a:gd name="connsiteX375" fmla="*/ 372904 w 1247775"/>
                  <a:gd name="connsiteY375" fmla="*/ 892016 h 1857375"/>
                  <a:gd name="connsiteX376" fmla="*/ 367189 w 1247775"/>
                  <a:gd name="connsiteY376" fmla="*/ 890111 h 1857375"/>
                  <a:gd name="connsiteX377" fmla="*/ 358616 w 1247775"/>
                  <a:gd name="connsiteY377" fmla="*/ 898684 h 1857375"/>
                  <a:gd name="connsiteX378" fmla="*/ 367189 w 1247775"/>
                  <a:gd name="connsiteY378" fmla="*/ 907256 h 1857375"/>
                  <a:gd name="connsiteX379" fmla="*/ 375761 w 1247775"/>
                  <a:gd name="connsiteY379" fmla="*/ 898684 h 1857375"/>
                  <a:gd name="connsiteX380" fmla="*/ 373856 w 1247775"/>
                  <a:gd name="connsiteY380" fmla="*/ 892969 h 1857375"/>
                  <a:gd name="connsiteX381" fmla="*/ 386239 w 1247775"/>
                  <a:gd name="connsiteY381" fmla="*/ 899636 h 1857375"/>
                  <a:gd name="connsiteX382" fmla="*/ 386239 w 1247775"/>
                  <a:gd name="connsiteY382" fmla="*/ 899636 h 1857375"/>
                  <a:gd name="connsiteX383" fmla="*/ 417671 w 1247775"/>
                  <a:gd name="connsiteY383" fmla="*/ 920591 h 1857375"/>
                  <a:gd name="connsiteX384" fmla="*/ 417671 w 1247775"/>
                  <a:gd name="connsiteY384" fmla="*/ 920591 h 1857375"/>
                  <a:gd name="connsiteX385" fmla="*/ 425291 w 1247775"/>
                  <a:gd name="connsiteY385" fmla="*/ 926306 h 1857375"/>
                  <a:gd name="connsiteX386" fmla="*/ 431006 w 1247775"/>
                  <a:gd name="connsiteY386" fmla="*/ 923449 h 1857375"/>
                  <a:gd name="connsiteX387" fmla="*/ 435769 w 1247775"/>
                  <a:gd name="connsiteY387" fmla="*/ 924401 h 1857375"/>
                  <a:gd name="connsiteX388" fmla="*/ 447199 w 1247775"/>
                  <a:gd name="connsiteY388" fmla="*/ 916781 h 1857375"/>
                  <a:gd name="connsiteX389" fmla="*/ 450056 w 1247775"/>
                  <a:gd name="connsiteY389" fmla="*/ 917734 h 1857375"/>
                  <a:gd name="connsiteX390" fmla="*/ 449104 w 1247775"/>
                  <a:gd name="connsiteY390" fmla="*/ 922496 h 1857375"/>
                  <a:gd name="connsiteX391" fmla="*/ 454819 w 1247775"/>
                  <a:gd name="connsiteY391" fmla="*/ 935831 h 1857375"/>
                  <a:gd name="connsiteX392" fmla="*/ 454819 w 1247775"/>
                  <a:gd name="connsiteY392" fmla="*/ 935831 h 1857375"/>
                  <a:gd name="connsiteX393" fmla="*/ 449104 w 1247775"/>
                  <a:gd name="connsiteY393" fmla="*/ 936784 h 1857375"/>
                  <a:gd name="connsiteX394" fmla="*/ 438626 w 1247775"/>
                  <a:gd name="connsiteY394" fmla="*/ 934879 h 1857375"/>
                  <a:gd name="connsiteX395" fmla="*/ 415766 w 1247775"/>
                  <a:gd name="connsiteY395" fmla="*/ 942499 h 1857375"/>
                  <a:gd name="connsiteX396" fmla="*/ 415766 w 1247775"/>
                  <a:gd name="connsiteY396" fmla="*/ 939641 h 1857375"/>
                  <a:gd name="connsiteX397" fmla="*/ 401479 w 1247775"/>
                  <a:gd name="connsiteY397" fmla="*/ 925354 h 1857375"/>
                  <a:gd name="connsiteX398" fmla="*/ 387191 w 1247775"/>
                  <a:gd name="connsiteY398" fmla="*/ 939641 h 1857375"/>
                  <a:gd name="connsiteX399" fmla="*/ 401479 w 1247775"/>
                  <a:gd name="connsiteY399" fmla="*/ 953929 h 1857375"/>
                  <a:gd name="connsiteX400" fmla="*/ 405289 w 1247775"/>
                  <a:gd name="connsiteY400" fmla="*/ 953929 h 1857375"/>
                  <a:gd name="connsiteX401" fmla="*/ 399574 w 1247775"/>
                  <a:gd name="connsiteY401" fmla="*/ 973931 h 1857375"/>
                  <a:gd name="connsiteX402" fmla="*/ 392906 w 1247775"/>
                  <a:gd name="connsiteY402" fmla="*/ 972979 h 1857375"/>
                  <a:gd name="connsiteX403" fmla="*/ 359569 w 1247775"/>
                  <a:gd name="connsiteY403" fmla="*/ 1006316 h 1857375"/>
                  <a:gd name="connsiteX404" fmla="*/ 392906 w 1247775"/>
                  <a:gd name="connsiteY404" fmla="*/ 1039654 h 1857375"/>
                  <a:gd name="connsiteX405" fmla="*/ 404336 w 1247775"/>
                  <a:gd name="connsiteY405" fmla="*/ 1037749 h 1857375"/>
                  <a:gd name="connsiteX406" fmla="*/ 409099 w 1247775"/>
                  <a:gd name="connsiteY406" fmla="*/ 1038701 h 1857375"/>
                  <a:gd name="connsiteX407" fmla="*/ 418624 w 1247775"/>
                  <a:gd name="connsiteY407" fmla="*/ 1029176 h 1857375"/>
                  <a:gd name="connsiteX408" fmla="*/ 418624 w 1247775"/>
                  <a:gd name="connsiteY408" fmla="*/ 1028224 h 1857375"/>
                  <a:gd name="connsiteX409" fmla="*/ 421481 w 1247775"/>
                  <a:gd name="connsiteY409" fmla="*/ 1024414 h 1857375"/>
                  <a:gd name="connsiteX410" fmla="*/ 424339 w 1247775"/>
                  <a:gd name="connsiteY410" fmla="*/ 1026319 h 1857375"/>
                  <a:gd name="connsiteX411" fmla="*/ 432911 w 1247775"/>
                  <a:gd name="connsiteY411" fmla="*/ 1035844 h 1857375"/>
                  <a:gd name="connsiteX412" fmla="*/ 429101 w 1247775"/>
                  <a:gd name="connsiteY412" fmla="*/ 1042511 h 1857375"/>
                  <a:gd name="connsiteX413" fmla="*/ 436721 w 1247775"/>
                  <a:gd name="connsiteY413" fmla="*/ 1050131 h 1857375"/>
                  <a:gd name="connsiteX414" fmla="*/ 444341 w 1247775"/>
                  <a:gd name="connsiteY414" fmla="*/ 1042511 h 1857375"/>
                  <a:gd name="connsiteX415" fmla="*/ 442436 w 1247775"/>
                  <a:gd name="connsiteY415" fmla="*/ 1037749 h 1857375"/>
                  <a:gd name="connsiteX416" fmla="*/ 447199 w 1247775"/>
                  <a:gd name="connsiteY416" fmla="*/ 1036796 h 1857375"/>
                  <a:gd name="connsiteX417" fmla="*/ 452914 w 1247775"/>
                  <a:gd name="connsiteY417" fmla="*/ 1042511 h 1857375"/>
                  <a:gd name="connsiteX418" fmla="*/ 447199 w 1247775"/>
                  <a:gd name="connsiteY418" fmla="*/ 1048226 h 1857375"/>
                  <a:gd name="connsiteX419" fmla="*/ 447199 w 1247775"/>
                  <a:gd name="connsiteY419" fmla="*/ 1048226 h 1857375"/>
                  <a:gd name="connsiteX420" fmla="*/ 424339 w 1247775"/>
                  <a:gd name="connsiteY420" fmla="*/ 1071086 h 1857375"/>
                  <a:gd name="connsiteX421" fmla="*/ 425291 w 1247775"/>
                  <a:gd name="connsiteY421" fmla="*/ 1076801 h 1857375"/>
                  <a:gd name="connsiteX422" fmla="*/ 412909 w 1247775"/>
                  <a:gd name="connsiteY422" fmla="*/ 1072991 h 1857375"/>
                  <a:gd name="connsiteX423" fmla="*/ 389096 w 1247775"/>
                  <a:gd name="connsiteY423" fmla="*/ 1096804 h 1857375"/>
                  <a:gd name="connsiteX424" fmla="*/ 389096 w 1247775"/>
                  <a:gd name="connsiteY424" fmla="*/ 1098709 h 1857375"/>
                  <a:gd name="connsiteX425" fmla="*/ 389096 w 1247775"/>
                  <a:gd name="connsiteY425" fmla="*/ 1098709 h 1857375"/>
                  <a:gd name="connsiteX426" fmla="*/ 377666 w 1247775"/>
                  <a:gd name="connsiteY426" fmla="*/ 1091089 h 1857375"/>
                  <a:gd name="connsiteX427" fmla="*/ 371951 w 1247775"/>
                  <a:gd name="connsiteY427" fmla="*/ 1092994 h 1857375"/>
                  <a:gd name="connsiteX428" fmla="*/ 374809 w 1247775"/>
                  <a:gd name="connsiteY428" fmla="*/ 1082516 h 1857375"/>
                  <a:gd name="connsiteX429" fmla="*/ 371951 w 1247775"/>
                  <a:gd name="connsiteY429" fmla="*/ 1072039 h 1857375"/>
                  <a:gd name="connsiteX430" fmla="*/ 375761 w 1247775"/>
                  <a:gd name="connsiteY430" fmla="*/ 1072991 h 1857375"/>
                  <a:gd name="connsiteX431" fmla="*/ 388144 w 1247775"/>
                  <a:gd name="connsiteY431" fmla="*/ 1060609 h 1857375"/>
                  <a:gd name="connsiteX432" fmla="*/ 388144 w 1247775"/>
                  <a:gd name="connsiteY432" fmla="*/ 1060609 h 1857375"/>
                  <a:gd name="connsiteX433" fmla="*/ 390049 w 1247775"/>
                  <a:gd name="connsiteY433" fmla="*/ 1054894 h 1857375"/>
                  <a:gd name="connsiteX434" fmla="*/ 381476 w 1247775"/>
                  <a:gd name="connsiteY434" fmla="*/ 1046321 h 1857375"/>
                  <a:gd name="connsiteX435" fmla="*/ 375761 w 1247775"/>
                  <a:gd name="connsiteY435" fmla="*/ 1048226 h 1857375"/>
                  <a:gd name="connsiteX436" fmla="*/ 374809 w 1247775"/>
                  <a:gd name="connsiteY436" fmla="*/ 1048226 h 1857375"/>
                  <a:gd name="connsiteX437" fmla="*/ 362426 w 1247775"/>
                  <a:gd name="connsiteY437" fmla="*/ 1060609 h 1857375"/>
                  <a:gd name="connsiteX438" fmla="*/ 363379 w 1247775"/>
                  <a:gd name="connsiteY438" fmla="*/ 1065371 h 1857375"/>
                  <a:gd name="connsiteX439" fmla="*/ 353854 w 1247775"/>
                  <a:gd name="connsiteY439" fmla="*/ 1062514 h 1857375"/>
                  <a:gd name="connsiteX440" fmla="*/ 333851 w 1247775"/>
                  <a:gd name="connsiteY440" fmla="*/ 1082516 h 1857375"/>
                  <a:gd name="connsiteX441" fmla="*/ 338614 w 1247775"/>
                  <a:gd name="connsiteY441" fmla="*/ 1094899 h 1857375"/>
                  <a:gd name="connsiteX442" fmla="*/ 336709 w 1247775"/>
                  <a:gd name="connsiteY442" fmla="*/ 1094899 h 1857375"/>
                  <a:gd name="connsiteX443" fmla="*/ 327184 w 1247775"/>
                  <a:gd name="connsiteY443" fmla="*/ 1104424 h 1857375"/>
                  <a:gd name="connsiteX444" fmla="*/ 328136 w 1247775"/>
                  <a:gd name="connsiteY444" fmla="*/ 1107281 h 1857375"/>
                  <a:gd name="connsiteX445" fmla="*/ 324326 w 1247775"/>
                  <a:gd name="connsiteY445" fmla="*/ 1108234 h 1857375"/>
                  <a:gd name="connsiteX446" fmla="*/ 324326 w 1247775"/>
                  <a:gd name="connsiteY446" fmla="*/ 1108234 h 1857375"/>
                  <a:gd name="connsiteX447" fmla="*/ 323374 w 1247775"/>
                  <a:gd name="connsiteY447" fmla="*/ 1108234 h 1857375"/>
                  <a:gd name="connsiteX448" fmla="*/ 326231 w 1247775"/>
                  <a:gd name="connsiteY448" fmla="*/ 1100614 h 1857375"/>
                  <a:gd name="connsiteX449" fmla="*/ 311944 w 1247775"/>
                  <a:gd name="connsiteY449" fmla="*/ 1086326 h 1857375"/>
                  <a:gd name="connsiteX450" fmla="*/ 307181 w 1247775"/>
                  <a:gd name="connsiteY450" fmla="*/ 1087279 h 1857375"/>
                  <a:gd name="connsiteX451" fmla="*/ 310991 w 1247775"/>
                  <a:gd name="connsiteY451" fmla="*/ 1080611 h 1857375"/>
                  <a:gd name="connsiteX452" fmla="*/ 312896 w 1247775"/>
                  <a:gd name="connsiteY452" fmla="*/ 1080611 h 1857375"/>
                  <a:gd name="connsiteX453" fmla="*/ 343376 w 1247775"/>
                  <a:gd name="connsiteY453" fmla="*/ 1050131 h 1857375"/>
                  <a:gd name="connsiteX454" fmla="*/ 342424 w 1247775"/>
                  <a:gd name="connsiteY454" fmla="*/ 1044416 h 1857375"/>
                  <a:gd name="connsiteX455" fmla="*/ 350996 w 1247775"/>
                  <a:gd name="connsiteY455" fmla="*/ 1032034 h 1857375"/>
                  <a:gd name="connsiteX456" fmla="*/ 337661 w 1247775"/>
                  <a:gd name="connsiteY456" fmla="*/ 1018699 h 1857375"/>
                  <a:gd name="connsiteX457" fmla="*/ 327184 w 1247775"/>
                  <a:gd name="connsiteY457" fmla="*/ 1023461 h 1857375"/>
                  <a:gd name="connsiteX458" fmla="*/ 322421 w 1247775"/>
                  <a:gd name="connsiteY458" fmla="*/ 1021556 h 1857375"/>
                  <a:gd name="connsiteX459" fmla="*/ 322421 w 1247775"/>
                  <a:gd name="connsiteY459" fmla="*/ 1020604 h 1857375"/>
                  <a:gd name="connsiteX460" fmla="*/ 330041 w 1247775"/>
                  <a:gd name="connsiteY460" fmla="*/ 1005364 h 1857375"/>
                  <a:gd name="connsiteX461" fmla="*/ 312896 w 1247775"/>
                  <a:gd name="connsiteY461" fmla="*/ 987266 h 1857375"/>
                  <a:gd name="connsiteX462" fmla="*/ 317659 w 1247775"/>
                  <a:gd name="connsiteY462" fmla="*/ 978694 h 1857375"/>
                  <a:gd name="connsiteX463" fmla="*/ 328136 w 1247775"/>
                  <a:gd name="connsiteY463" fmla="*/ 971074 h 1857375"/>
                  <a:gd name="connsiteX464" fmla="*/ 345281 w 1247775"/>
                  <a:gd name="connsiteY464" fmla="*/ 976789 h 1857375"/>
                  <a:gd name="connsiteX465" fmla="*/ 374809 w 1247775"/>
                  <a:gd name="connsiteY465" fmla="*/ 947261 h 1857375"/>
                  <a:gd name="connsiteX466" fmla="*/ 350996 w 1247775"/>
                  <a:gd name="connsiteY466" fmla="*/ 918686 h 1857375"/>
                  <a:gd name="connsiteX467" fmla="*/ 350044 w 1247775"/>
                  <a:gd name="connsiteY467" fmla="*/ 915829 h 1857375"/>
                  <a:gd name="connsiteX468" fmla="*/ 357664 w 1247775"/>
                  <a:gd name="connsiteY468" fmla="*/ 903446 h 1857375"/>
                  <a:gd name="connsiteX469" fmla="*/ 344329 w 1247775"/>
                  <a:gd name="connsiteY469" fmla="*/ 890111 h 1857375"/>
                  <a:gd name="connsiteX470" fmla="*/ 330994 w 1247775"/>
                  <a:gd name="connsiteY470" fmla="*/ 903446 h 1857375"/>
                  <a:gd name="connsiteX471" fmla="*/ 331946 w 1247775"/>
                  <a:gd name="connsiteY471" fmla="*/ 908209 h 1857375"/>
                  <a:gd name="connsiteX472" fmla="*/ 323374 w 1247775"/>
                  <a:gd name="connsiteY472" fmla="*/ 918686 h 1857375"/>
                  <a:gd name="connsiteX473" fmla="*/ 304324 w 1247775"/>
                  <a:gd name="connsiteY473" fmla="*/ 912971 h 1857375"/>
                  <a:gd name="connsiteX474" fmla="*/ 281464 w 1247775"/>
                  <a:gd name="connsiteY474" fmla="*/ 921544 h 1857375"/>
                  <a:gd name="connsiteX475" fmla="*/ 281464 w 1247775"/>
                  <a:gd name="connsiteY475" fmla="*/ 920591 h 1857375"/>
                  <a:gd name="connsiteX476" fmla="*/ 256699 w 1247775"/>
                  <a:gd name="connsiteY476" fmla="*/ 895826 h 1857375"/>
                  <a:gd name="connsiteX477" fmla="*/ 251936 w 1247775"/>
                  <a:gd name="connsiteY477" fmla="*/ 896779 h 1857375"/>
                  <a:gd name="connsiteX478" fmla="*/ 234791 w 1247775"/>
                  <a:gd name="connsiteY478" fmla="*/ 872966 h 1857375"/>
                  <a:gd name="connsiteX479" fmla="*/ 234791 w 1247775"/>
                  <a:gd name="connsiteY479" fmla="*/ 872966 h 1857375"/>
                  <a:gd name="connsiteX480" fmla="*/ 250984 w 1247775"/>
                  <a:gd name="connsiteY480" fmla="*/ 856774 h 1857375"/>
                  <a:gd name="connsiteX481" fmla="*/ 234791 w 1247775"/>
                  <a:gd name="connsiteY481" fmla="*/ 840581 h 1857375"/>
                  <a:gd name="connsiteX482" fmla="*/ 218599 w 1247775"/>
                  <a:gd name="connsiteY482" fmla="*/ 856774 h 1857375"/>
                  <a:gd name="connsiteX483" fmla="*/ 227171 w 1247775"/>
                  <a:gd name="connsiteY483" fmla="*/ 871061 h 1857375"/>
                  <a:gd name="connsiteX484" fmla="*/ 223361 w 1247775"/>
                  <a:gd name="connsiteY484" fmla="*/ 871061 h 1857375"/>
                  <a:gd name="connsiteX485" fmla="*/ 216694 w 1247775"/>
                  <a:gd name="connsiteY485" fmla="*/ 872014 h 1857375"/>
                  <a:gd name="connsiteX486" fmla="*/ 213836 w 1247775"/>
                  <a:gd name="connsiteY486" fmla="*/ 870109 h 1857375"/>
                  <a:gd name="connsiteX487" fmla="*/ 200501 w 1247775"/>
                  <a:gd name="connsiteY487" fmla="*/ 859631 h 1857375"/>
                  <a:gd name="connsiteX488" fmla="*/ 196691 w 1247775"/>
                  <a:gd name="connsiteY488" fmla="*/ 860584 h 1857375"/>
                  <a:gd name="connsiteX489" fmla="*/ 196691 w 1247775"/>
                  <a:gd name="connsiteY489" fmla="*/ 860584 h 1857375"/>
                  <a:gd name="connsiteX490" fmla="*/ 194786 w 1247775"/>
                  <a:gd name="connsiteY490" fmla="*/ 849154 h 1857375"/>
                  <a:gd name="connsiteX491" fmla="*/ 198596 w 1247775"/>
                  <a:gd name="connsiteY491" fmla="*/ 842486 h 1857375"/>
                  <a:gd name="connsiteX492" fmla="*/ 203359 w 1247775"/>
                  <a:gd name="connsiteY492" fmla="*/ 827246 h 1857375"/>
                  <a:gd name="connsiteX493" fmla="*/ 200501 w 1247775"/>
                  <a:gd name="connsiteY493" fmla="*/ 815816 h 1857375"/>
                  <a:gd name="connsiteX494" fmla="*/ 205264 w 1247775"/>
                  <a:gd name="connsiteY494" fmla="*/ 816769 h 1857375"/>
                  <a:gd name="connsiteX495" fmla="*/ 226219 w 1247775"/>
                  <a:gd name="connsiteY495" fmla="*/ 795814 h 1857375"/>
                  <a:gd name="connsiteX496" fmla="*/ 205264 w 1247775"/>
                  <a:gd name="connsiteY496" fmla="*/ 774859 h 1857375"/>
                  <a:gd name="connsiteX497" fmla="*/ 184309 w 1247775"/>
                  <a:gd name="connsiteY497" fmla="*/ 795814 h 1857375"/>
                  <a:gd name="connsiteX498" fmla="*/ 186214 w 1247775"/>
                  <a:gd name="connsiteY498" fmla="*/ 803434 h 1857375"/>
                  <a:gd name="connsiteX499" fmla="*/ 177641 w 1247775"/>
                  <a:gd name="connsiteY499" fmla="*/ 802481 h 1857375"/>
                  <a:gd name="connsiteX500" fmla="*/ 157639 w 1247775"/>
                  <a:gd name="connsiteY500" fmla="*/ 812006 h 1857375"/>
                  <a:gd name="connsiteX501" fmla="*/ 140494 w 1247775"/>
                  <a:gd name="connsiteY501" fmla="*/ 802481 h 1857375"/>
                  <a:gd name="connsiteX502" fmla="*/ 130969 w 1247775"/>
                  <a:gd name="connsiteY502" fmla="*/ 804386 h 1857375"/>
                  <a:gd name="connsiteX503" fmla="*/ 120491 w 1247775"/>
                  <a:gd name="connsiteY503" fmla="*/ 794861 h 1857375"/>
                  <a:gd name="connsiteX504" fmla="*/ 110966 w 1247775"/>
                  <a:gd name="connsiteY504" fmla="*/ 800576 h 1857375"/>
                  <a:gd name="connsiteX505" fmla="*/ 98584 w 1247775"/>
                  <a:gd name="connsiteY505" fmla="*/ 818674 h 1857375"/>
                  <a:gd name="connsiteX506" fmla="*/ 118586 w 1247775"/>
                  <a:gd name="connsiteY506" fmla="*/ 838676 h 1857375"/>
                  <a:gd name="connsiteX507" fmla="*/ 126206 w 1247775"/>
                  <a:gd name="connsiteY507" fmla="*/ 836771 h 1857375"/>
                  <a:gd name="connsiteX508" fmla="*/ 140494 w 1247775"/>
                  <a:gd name="connsiteY508" fmla="*/ 842486 h 1857375"/>
                  <a:gd name="connsiteX509" fmla="*/ 148114 w 1247775"/>
                  <a:gd name="connsiteY509" fmla="*/ 840581 h 1857375"/>
                  <a:gd name="connsiteX510" fmla="*/ 141446 w 1247775"/>
                  <a:gd name="connsiteY510" fmla="*/ 858679 h 1857375"/>
                  <a:gd name="connsiteX511" fmla="*/ 161449 w 1247775"/>
                  <a:gd name="connsiteY511" fmla="*/ 885349 h 1857375"/>
                  <a:gd name="connsiteX512" fmla="*/ 153829 w 1247775"/>
                  <a:gd name="connsiteY512" fmla="*/ 911066 h 1857375"/>
                  <a:gd name="connsiteX513" fmla="*/ 165259 w 1247775"/>
                  <a:gd name="connsiteY513" fmla="*/ 940594 h 1857375"/>
                  <a:gd name="connsiteX514" fmla="*/ 154781 w 1247775"/>
                  <a:gd name="connsiteY514" fmla="*/ 955834 h 1857375"/>
                  <a:gd name="connsiteX515" fmla="*/ 170974 w 1247775"/>
                  <a:gd name="connsiteY515" fmla="*/ 972026 h 1857375"/>
                  <a:gd name="connsiteX516" fmla="*/ 187166 w 1247775"/>
                  <a:gd name="connsiteY516" fmla="*/ 957739 h 1857375"/>
                  <a:gd name="connsiteX517" fmla="*/ 188119 w 1247775"/>
                  <a:gd name="connsiteY517" fmla="*/ 957739 h 1857375"/>
                  <a:gd name="connsiteX518" fmla="*/ 192881 w 1247775"/>
                  <a:gd name="connsiteY518" fmla="*/ 955834 h 1857375"/>
                  <a:gd name="connsiteX519" fmla="*/ 199549 w 1247775"/>
                  <a:gd name="connsiteY519" fmla="*/ 956786 h 1857375"/>
                  <a:gd name="connsiteX520" fmla="*/ 211931 w 1247775"/>
                  <a:gd name="connsiteY520" fmla="*/ 954881 h 1857375"/>
                  <a:gd name="connsiteX521" fmla="*/ 211931 w 1247775"/>
                  <a:gd name="connsiteY521" fmla="*/ 954881 h 1857375"/>
                  <a:gd name="connsiteX522" fmla="*/ 228124 w 1247775"/>
                  <a:gd name="connsiteY522" fmla="*/ 948214 h 1857375"/>
                  <a:gd name="connsiteX523" fmla="*/ 237649 w 1247775"/>
                  <a:gd name="connsiteY523" fmla="*/ 954881 h 1857375"/>
                  <a:gd name="connsiteX524" fmla="*/ 241459 w 1247775"/>
                  <a:gd name="connsiteY524" fmla="*/ 953929 h 1857375"/>
                  <a:gd name="connsiteX525" fmla="*/ 254794 w 1247775"/>
                  <a:gd name="connsiteY525" fmla="*/ 957739 h 1857375"/>
                  <a:gd name="connsiteX526" fmla="*/ 267176 w 1247775"/>
                  <a:gd name="connsiteY526" fmla="*/ 953929 h 1857375"/>
                  <a:gd name="connsiteX527" fmla="*/ 269081 w 1247775"/>
                  <a:gd name="connsiteY527" fmla="*/ 953929 h 1857375"/>
                  <a:gd name="connsiteX528" fmla="*/ 272891 w 1247775"/>
                  <a:gd name="connsiteY528" fmla="*/ 952976 h 1857375"/>
                  <a:gd name="connsiteX529" fmla="*/ 281464 w 1247775"/>
                  <a:gd name="connsiteY529" fmla="*/ 970121 h 1857375"/>
                  <a:gd name="connsiteX530" fmla="*/ 277654 w 1247775"/>
                  <a:gd name="connsiteY530" fmla="*/ 970121 h 1857375"/>
                  <a:gd name="connsiteX531" fmla="*/ 275749 w 1247775"/>
                  <a:gd name="connsiteY531" fmla="*/ 970121 h 1857375"/>
                  <a:gd name="connsiteX532" fmla="*/ 265271 w 1247775"/>
                  <a:gd name="connsiteY532" fmla="*/ 959644 h 1857375"/>
                  <a:gd name="connsiteX533" fmla="*/ 254794 w 1247775"/>
                  <a:gd name="connsiteY533" fmla="*/ 970121 h 1857375"/>
                  <a:gd name="connsiteX534" fmla="*/ 260509 w 1247775"/>
                  <a:gd name="connsiteY534" fmla="*/ 979646 h 1857375"/>
                  <a:gd name="connsiteX535" fmla="*/ 257651 w 1247775"/>
                  <a:gd name="connsiteY535" fmla="*/ 986314 h 1857375"/>
                  <a:gd name="connsiteX536" fmla="*/ 247174 w 1247775"/>
                  <a:gd name="connsiteY536" fmla="*/ 982504 h 1857375"/>
                  <a:gd name="connsiteX537" fmla="*/ 230029 w 1247775"/>
                  <a:gd name="connsiteY537" fmla="*/ 966311 h 1857375"/>
                  <a:gd name="connsiteX538" fmla="*/ 212884 w 1247775"/>
                  <a:gd name="connsiteY538" fmla="*/ 983456 h 1857375"/>
                  <a:gd name="connsiteX539" fmla="*/ 215741 w 1247775"/>
                  <a:gd name="connsiteY539" fmla="*/ 992029 h 1857375"/>
                  <a:gd name="connsiteX540" fmla="*/ 206216 w 1247775"/>
                  <a:gd name="connsiteY540" fmla="*/ 1014889 h 1857375"/>
                  <a:gd name="connsiteX541" fmla="*/ 207169 w 1247775"/>
                  <a:gd name="connsiteY541" fmla="*/ 1022509 h 1857375"/>
                  <a:gd name="connsiteX542" fmla="*/ 200501 w 1247775"/>
                  <a:gd name="connsiteY542" fmla="*/ 1021556 h 1857375"/>
                  <a:gd name="connsiteX543" fmla="*/ 195739 w 1247775"/>
                  <a:gd name="connsiteY543" fmla="*/ 1022509 h 1857375"/>
                  <a:gd name="connsiteX544" fmla="*/ 182404 w 1247775"/>
                  <a:gd name="connsiteY544" fmla="*/ 1015841 h 1857375"/>
                  <a:gd name="connsiteX545" fmla="*/ 165259 w 1247775"/>
                  <a:gd name="connsiteY545" fmla="*/ 1032986 h 1857375"/>
                  <a:gd name="connsiteX546" fmla="*/ 170974 w 1247775"/>
                  <a:gd name="connsiteY546" fmla="*/ 1045369 h 1857375"/>
                  <a:gd name="connsiteX547" fmla="*/ 170021 w 1247775"/>
                  <a:gd name="connsiteY547" fmla="*/ 1051084 h 1857375"/>
                  <a:gd name="connsiteX548" fmla="*/ 170974 w 1247775"/>
                  <a:gd name="connsiteY548" fmla="*/ 1057751 h 1857375"/>
                  <a:gd name="connsiteX549" fmla="*/ 164306 w 1247775"/>
                  <a:gd name="connsiteY549" fmla="*/ 1073944 h 1857375"/>
                  <a:gd name="connsiteX550" fmla="*/ 166211 w 1247775"/>
                  <a:gd name="connsiteY550" fmla="*/ 1081564 h 1857375"/>
                  <a:gd name="connsiteX551" fmla="*/ 162401 w 1247775"/>
                  <a:gd name="connsiteY551" fmla="*/ 1081564 h 1857375"/>
                  <a:gd name="connsiteX552" fmla="*/ 162401 w 1247775"/>
                  <a:gd name="connsiteY552" fmla="*/ 1080611 h 1857375"/>
                  <a:gd name="connsiteX553" fmla="*/ 161449 w 1247775"/>
                  <a:gd name="connsiteY553" fmla="*/ 1074896 h 1857375"/>
                  <a:gd name="connsiteX554" fmla="*/ 162401 w 1247775"/>
                  <a:gd name="connsiteY554" fmla="*/ 1070134 h 1857375"/>
                  <a:gd name="connsiteX555" fmla="*/ 147161 w 1247775"/>
                  <a:gd name="connsiteY555" fmla="*/ 1054894 h 1857375"/>
                  <a:gd name="connsiteX556" fmla="*/ 137636 w 1247775"/>
                  <a:gd name="connsiteY556" fmla="*/ 1057751 h 1857375"/>
                  <a:gd name="connsiteX557" fmla="*/ 116681 w 1247775"/>
                  <a:gd name="connsiteY557" fmla="*/ 1080611 h 1857375"/>
                  <a:gd name="connsiteX558" fmla="*/ 135731 w 1247775"/>
                  <a:gd name="connsiteY558" fmla="*/ 1103471 h 1857375"/>
                  <a:gd name="connsiteX559" fmla="*/ 132874 w 1247775"/>
                  <a:gd name="connsiteY559" fmla="*/ 1115854 h 1857375"/>
                  <a:gd name="connsiteX560" fmla="*/ 157639 w 1247775"/>
                  <a:gd name="connsiteY560" fmla="*/ 1149191 h 1857375"/>
                  <a:gd name="connsiteX561" fmla="*/ 151924 w 1247775"/>
                  <a:gd name="connsiteY561" fmla="*/ 1148239 h 1857375"/>
                  <a:gd name="connsiteX562" fmla="*/ 123349 w 1247775"/>
                  <a:gd name="connsiteY562" fmla="*/ 1166336 h 1857375"/>
                  <a:gd name="connsiteX563" fmla="*/ 102394 w 1247775"/>
                  <a:gd name="connsiteY563" fmla="*/ 1157764 h 1857375"/>
                  <a:gd name="connsiteX564" fmla="*/ 73819 w 1247775"/>
                  <a:gd name="connsiteY564" fmla="*/ 1186339 h 1857375"/>
                  <a:gd name="connsiteX565" fmla="*/ 85249 w 1247775"/>
                  <a:gd name="connsiteY565" fmla="*/ 1209199 h 1857375"/>
                  <a:gd name="connsiteX566" fmla="*/ 85249 w 1247775"/>
                  <a:gd name="connsiteY566" fmla="*/ 1210151 h 1857375"/>
                  <a:gd name="connsiteX567" fmla="*/ 96679 w 1247775"/>
                  <a:gd name="connsiteY567" fmla="*/ 1222534 h 1857375"/>
                  <a:gd name="connsiteX568" fmla="*/ 84296 w 1247775"/>
                  <a:gd name="connsiteY568" fmla="*/ 1237774 h 1857375"/>
                  <a:gd name="connsiteX569" fmla="*/ 100489 w 1247775"/>
                  <a:gd name="connsiteY569" fmla="*/ 1253966 h 1857375"/>
                  <a:gd name="connsiteX570" fmla="*/ 115729 w 1247775"/>
                  <a:gd name="connsiteY570" fmla="*/ 1241584 h 1857375"/>
                  <a:gd name="connsiteX571" fmla="*/ 139541 w 1247775"/>
                  <a:gd name="connsiteY571" fmla="*/ 1256824 h 1857375"/>
                  <a:gd name="connsiteX572" fmla="*/ 140494 w 1247775"/>
                  <a:gd name="connsiteY572" fmla="*/ 1256824 h 1857375"/>
                  <a:gd name="connsiteX573" fmla="*/ 140494 w 1247775"/>
                  <a:gd name="connsiteY573" fmla="*/ 1257776 h 1857375"/>
                  <a:gd name="connsiteX574" fmla="*/ 130016 w 1247775"/>
                  <a:gd name="connsiteY574" fmla="*/ 1272064 h 1857375"/>
                  <a:gd name="connsiteX575" fmla="*/ 110966 w 1247775"/>
                  <a:gd name="connsiteY575" fmla="*/ 1267301 h 1857375"/>
                  <a:gd name="connsiteX576" fmla="*/ 85249 w 1247775"/>
                  <a:gd name="connsiteY576" fmla="*/ 1276826 h 1857375"/>
                  <a:gd name="connsiteX577" fmla="*/ 77629 w 1247775"/>
                  <a:gd name="connsiteY577" fmla="*/ 1273969 h 1857375"/>
                  <a:gd name="connsiteX578" fmla="*/ 64294 w 1247775"/>
                  <a:gd name="connsiteY578" fmla="*/ 1287304 h 1857375"/>
                  <a:gd name="connsiteX579" fmla="*/ 64294 w 1247775"/>
                  <a:gd name="connsiteY579" fmla="*/ 1290161 h 1857375"/>
                  <a:gd name="connsiteX580" fmla="*/ 64294 w 1247775"/>
                  <a:gd name="connsiteY580" fmla="*/ 1291114 h 1857375"/>
                  <a:gd name="connsiteX581" fmla="*/ 59531 w 1247775"/>
                  <a:gd name="connsiteY581" fmla="*/ 1290161 h 1857375"/>
                  <a:gd name="connsiteX582" fmla="*/ 40481 w 1247775"/>
                  <a:gd name="connsiteY582" fmla="*/ 1309211 h 1857375"/>
                  <a:gd name="connsiteX583" fmla="*/ 59531 w 1247775"/>
                  <a:gd name="connsiteY583" fmla="*/ 1328261 h 1857375"/>
                  <a:gd name="connsiteX584" fmla="*/ 73819 w 1247775"/>
                  <a:gd name="connsiteY584" fmla="*/ 1322546 h 1857375"/>
                  <a:gd name="connsiteX585" fmla="*/ 111919 w 1247775"/>
                  <a:gd name="connsiteY585" fmla="*/ 1348264 h 1857375"/>
                  <a:gd name="connsiteX586" fmla="*/ 139541 w 1247775"/>
                  <a:gd name="connsiteY586" fmla="*/ 1337786 h 1857375"/>
                  <a:gd name="connsiteX587" fmla="*/ 136684 w 1247775"/>
                  <a:gd name="connsiteY587" fmla="*/ 1345406 h 1857375"/>
                  <a:gd name="connsiteX588" fmla="*/ 136684 w 1247775"/>
                  <a:gd name="connsiteY588" fmla="*/ 1345406 h 1857375"/>
                  <a:gd name="connsiteX589" fmla="*/ 116681 w 1247775"/>
                  <a:gd name="connsiteY589" fmla="*/ 1373981 h 1857375"/>
                  <a:gd name="connsiteX590" fmla="*/ 123349 w 1247775"/>
                  <a:gd name="connsiteY590" fmla="*/ 1393031 h 1857375"/>
                  <a:gd name="connsiteX591" fmla="*/ 113824 w 1247775"/>
                  <a:gd name="connsiteY591" fmla="*/ 1390174 h 1857375"/>
                  <a:gd name="connsiteX592" fmla="*/ 99536 w 1247775"/>
                  <a:gd name="connsiteY592" fmla="*/ 1398746 h 1857375"/>
                  <a:gd name="connsiteX593" fmla="*/ 98584 w 1247775"/>
                  <a:gd name="connsiteY593" fmla="*/ 1398746 h 1857375"/>
                  <a:gd name="connsiteX594" fmla="*/ 90964 w 1247775"/>
                  <a:gd name="connsiteY594" fmla="*/ 1400651 h 1857375"/>
                  <a:gd name="connsiteX595" fmla="*/ 59531 w 1247775"/>
                  <a:gd name="connsiteY595" fmla="*/ 1384459 h 1857375"/>
                  <a:gd name="connsiteX596" fmla="*/ 33814 w 1247775"/>
                  <a:gd name="connsiteY596" fmla="*/ 1393984 h 1857375"/>
                  <a:gd name="connsiteX597" fmla="*/ 32861 w 1247775"/>
                  <a:gd name="connsiteY597" fmla="*/ 1393984 h 1857375"/>
                  <a:gd name="connsiteX598" fmla="*/ 27146 w 1247775"/>
                  <a:gd name="connsiteY598" fmla="*/ 1399699 h 1857375"/>
                  <a:gd name="connsiteX599" fmla="*/ 27146 w 1247775"/>
                  <a:gd name="connsiteY599" fmla="*/ 1400651 h 1857375"/>
                  <a:gd name="connsiteX600" fmla="*/ 19526 w 1247775"/>
                  <a:gd name="connsiteY600" fmla="*/ 1420654 h 1857375"/>
                  <a:gd name="connsiteX601" fmla="*/ 7144 w 1247775"/>
                  <a:gd name="connsiteY601" fmla="*/ 1437799 h 1857375"/>
                  <a:gd name="connsiteX602" fmla="*/ 26194 w 1247775"/>
                  <a:gd name="connsiteY602" fmla="*/ 1456849 h 1857375"/>
                  <a:gd name="connsiteX603" fmla="*/ 34766 w 1247775"/>
                  <a:gd name="connsiteY603" fmla="*/ 1454944 h 1857375"/>
                  <a:gd name="connsiteX604" fmla="*/ 59531 w 1247775"/>
                  <a:gd name="connsiteY604" fmla="*/ 1463516 h 1857375"/>
                  <a:gd name="connsiteX605" fmla="*/ 98584 w 1247775"/>
                  <a:gd name="connsiteY605" fmla="*/ 1429226 h 1857375"/>
                  <a:gd name="connsiteX606" fmla="*/ 98584 w 1247775"/>
                  <a:gd name="connsiteY606" fmla="*/ 1429226 h 1857375"/>
                  <a:gd name="connsiteX607" fmla="*/ 110966 w 1247775"/>
                  <a:gd name="connsiteY607" fmla="*/ 1422559 h 1857375"/>
                  <a:gd name="connsiteX608" fmla="*/ 112871 w 1247775"/>
                  <a:gd name="connsiteY608" fmla="*/ 1422559 h 1857375"/>
                  <a:gd name="connsiteX609" fmla="*/ 129064 w 1247775"/>
                  <a:gd name="connsiteY609" fmla="*/ 1406366 h 1857375"/>
                  <a:gd name="connsiteX610" fmla="*/ 126206 w 1247775"/>
                  <a:gd name="connsiteY610" fmla="*/ 1397794 h 1857375"/>
                  <a:gd name="connsiteX611" fmla="*/ 146209 w 1247775"/>
                  <a:gd name="connsiteY611" fmla="*/ 1405414 h 1857375"/>
                  <a:gd name="connsiteX612" fmla="*/ 173831 w 1247775"/>
                  <a:gd name="connsiteY612" fmla="*/ 1388269 h 1857375"/>
                  <a:gd name="connsiteX613" fmla="*/ 176689 w 1247775"/>
                  <a:gd name="connsiteY613" fmla="*/ 1388269 h 1857375"/>
                  <a:gd name="connsiteX614" fmla="*/ 177641 w 1247775"/>
                  <a:gd name="connsiteY614" fmla="*/ 1388269 h 1857375"/>
                  <a:gd name="connsiteX615" fmla="*/ 212884 w 1247775"/>
                  <a:gd name="connsiteY615" fmla="*/ 1410176 h 1857375"/>
                  <a:gd name="connsiteX616" fmla="*/ 246221 w 1247775"/>
                  <a:gd name="connsiteY616" fmla="*/ 1391126 h 1857375"/>
                  <a:gd name="connsiteX617" fmla="*/ 247174 w 1247775"/>
                  <a:gd name="connsiteY617" fmla="*/ 1391126 h 1857375"/>
                  <a:gd name="connsiteX618" fmla="*/ 253841 w 1247775"/>
                  <a:gd name="connsiteY618" fmla="*/ 1383506 h 1857375"/>
                  <a:gd name="connsiteX619" fmla="*/ 250984 w 1247775"/>
                  <a:gd name="connsiteY619" fmla="*/ 1377791 h 1857375"/>
                  <a:gd name="connsiteX620" fmla="*/ 251936 w 1247775"/>
                  <a:gd name="connsiteY620" fmla="*/ 1370171 h 1857375"/>
                  <a:gd name="connsiteX621" fmla="*/ 212884 w 1247775"/>
                  <a:gd name="connsiteY621" fmla="*/ 1331119 h 1857375"/>
                  <a:gd name="connsiteX622" fmla="*/ 206216 w 1247775"/>
                  <a:gd name="connsiteY622" fmla="*/ 1332071 h 1857375"/>
                  <a:gd name="connsiteX623" fmla="*/ 199549 w 1247775"/>
                  <a:gd name="connsiteY623" fmla="*/ 1331119 h 1857375"/>
                  <a:gd name="connsiteX624" fmla="*/ 188119 w 1247775"/>
                  <a:gd name="connsiteY624" fmla="*/ 1320641 h 1857375"/>
                  <a:gd name="connsiteX625" fmla="*/ 176689 w 1247775"/>
                  <a:gd name="connsiteY625" fmla="*/ 1332071 h 1857375"/>
                  <a:gd name="connsiteX626" fmla="*/ 176689 w 1247775"/>
                  <a:gd name="connsiteY626" fmla="*/ 1333024 h 1857375"/>
                  <a:gd name="connsiteX627" fmla="*/ 165259 w 1247775"/>
                  <a:gd name="connsiteY627" fmla="*/ 1329214 h 1857375"/>
                  <a:gd name="connsiteX628" fmla="*/ 150019 w 1247775"/>
                  <a:gd name="connsiteY628" fmla="*/ 1334929 h 1857375"/>
                  <a:gd name="connsiteX629" fmla="*/ 147161 w 1247775"/>
                  <a:gd name="connsiteY629" fmla="*/ 1333976 h 1857375"/>
                  <a:gd name="connsiteX630" fmla="*/ 139541 w 1247775"/>
                  <a:gd name="connsiteY630" fmla="*/ 1336834 h 1857375"/>
                  <a:gd name="connsiteX631" fmla="*/ 150971 w 1247775"/>
                  <a:gd name="connsiteY631" fmla="*/ 1308259 h 1857375"/>
                  <a:gd name="connsiteX632" fmla="*/ 150019 w 1247775"/>
                  <a:gd name="connsiteY632" fmla="*/ 1303496 h 1857375"/>
                  <a:gd name="connsiteX633" fmla="*/ 151924 w 1247775"/>
                  <a:gd name="connsiteY633" fmla="*/ 1303496 h 1857375"/>
                  <a:gd name="connsiteX634" fmla="*/ 176689 w 1247775"/>
                  <a:gd name="connsiteY634" fmla="*/ 1278731 h 1857375"/>
                  <a:gd name="connsiteX635" fmla="*/ 153829 w 1247775"/>
                  <a:gd name="connsiteY635" fmla="*/ 1254919 h 1857375"/>
                  <a:gd name="connsiteX636" fmla="*/ 152876 w 1247775"/>
                  <a:gd name="connsiteY636" fmla="*/ 1253014 h 1857375"/>
                  <a:gd name="connsiteX637" fmla="*/ 156686 w 1247775"/>
                  <a:gd name="connsiteY637" fmla="*/ 1249204 h 1857375"/>
                  <a:gd name="connsiteX638" fmla="*/ 170021 w 1247775"/>
                  <a:gd name="connsiteY638" fmla="*/ 1233011 h 1857375"/>
                  <a:gd name="connsiteX639" fmla="*/ 168116 w 1247775"/>
                  <a:gd name="connsiteY639" fmla="*/ 1224439 h 1857375"/>
                  <a:gd name="connsiteX640" fmla="*/ 176689 w 1247775"/>
                  <a:gd name="connsiteY640" fmla="*/ 1213961 h 1857375"/>
                  <a:gd name="connsiteX641" fmla="*/ 170021 w 1247775"/>
                  <a:gd name="connsiteY641" fmla="*/ 1204436 h 1857375"/>
                  <a:gd name="connsiteX642" fmla="*/ 180499 w 1247775"/>
                  <a:gd name="connsiteY642" fmla="*/ 1181576 h 1857375"/>
                  <a:gd name="connsiteX643" fmla="*/ 158591 w 1247775"/>
                  <a:gd name="connsiteY643" fmla="*/ 1152049 h 1857375"/>
                  <a:gd name="connsiteX644" fmla="*/ 165259 w 1247775"/>
                  <a:gd name="connsiteY644" fmla="*/ 1153001 h 1857375"/>
                  <a:gd name="connsiteX645" fmla="*/ 169069 w 1247775"/>
                  <a:gd name="connsiteY645" fmla="*/ 1153001 h 1857375"/>
                  <a:gd name="connsiteX646" fmla="*/ 169069 w 1247775"/>
                  <a:gd name="connsiteY646" fmla="*/ 1153001 h 1857375"/>
                  <a:gd name="connsiteX647" fmla="*/ 177641 w 1247775"/>
                  <a:gd name="connsiteY647" fmla="*/ 1161574 h 1857375"/>
                  <a:gd name="connsiteX648" fmla="*/ 178594 w 1247775"/>
                  <a:gd name="connsiteY648" fmla="*/ 1161574 h 1857375"/>
                  <a:gd name="connsiteX649" fmla="*/ 178594 w 1247775"/>
                  <a:gd name="connsiteY649" fmla="*/ 1162526 h 1857375"/>
                  <a:gd name="connsiteX650" fmla="*/ 188119 w 1247775"/>
                  <a:gd name="connsiteY650" fmla="*/ 1180624 h 1857375"/>
                  <a:gd name="connsiteX651" fmla="*/ 185261 w 1247775"/>
                  <a:gd name="connsiteY651" fmla="*/ 1193006 h 1857375"/>
                  <a:gd name="connsiteX652" fmla="*/ 210026 w 1247775"/>
                  <a:gd name="connsiteY652" fmla="*/ 1221581 h 1857375"/>
                  <a:gd name="connsiteX653" fmla="*/ 205264 w 1247775"/>
                  <a:gd name="connsiteY653" fmla="*/ 1229201 h 1857375"/>
                  <a:gd name="connsiteX654" fmla="*/ 213836 w 1247775"/>
                  <a:gd name="connsiteY654" fmla="*/ 1237774 h 1857375"/>
                  <a:gd name="connsiteX655" fmla="*/ 222409 w 1247775"/>
                  <a:gd name="connsiteY655" fmla="*/ 1229201 h 1857375"/>
                  <a:gd name="connsiteX656" fmla="*/ 217646 w 1247775"/>
                  <a:gd name="connsiteY656" fmla="*/ 1221581 h 1857375"/>
                  <a:gd name="connsiteX657" fmla="*/ 219551 w 1247775"/>
                  <a:gd name="connsiteY657" fmla="*/ 1221581 h 1857375"/>
                  <a:gd name="connsiteX658" fmla="*/ 226219 w 1247775"/>
                  <a:gd name="connsiteY658" fmla="*/ 1223486 h 1857375"/>
                  <a:gd name="connsiteX659" fmla="*/ 239554 w 1247775"/>
                  <a:gd name="connsiteY659" fmla="*/ 1210151 h 1857375"/>
                  <a:gd name="connsiteX660" fmla="*/ 239554 w 1247775"/>
                  <a:gd name="connsiteY660" fmla="*/ 1209199 h 1857375"/>
                  <a:gd name="connsiteX661" fmla="*/ 244316 w 1247775"/>
                  <a:gd name="connsiteY661" fmla="*/ 1196816 h 1857375"/>
                  <a:gd name="connsiteX662" fmla="*/ 246221 w 1247775"/>
                  <a:gd name="connsiteY662" fmla="*/ 1196816 h 1857375"/>
                  <a:gd name="connsiteX663" fmla="*/ 254794 w 1247775"/>
                  <a:gd name="connsiteY663" fmla="*/ 1188244 h 1857375"/>
                  <a:gd name="connsiteX664" fmla="*/ 250984 w 1247775"/>
                  <a:gd name="connsiteY664" fmla="*/ 1181576 h 1857375"/>
                  <a:gd name="connsiteX665" fmla="*/ 259556 w 1247775"/>
                  <a:gd name="connsiteY665" fmla="*/ 1172051 h 1857375"/>
                  <a:gd name="connsiteX666" fmla="*/ 252889 w 1247775"/>
                  <a:gd name="connsiteY666" fmla="*/ 1162526 h 1857375"/>
                  <a:gd name="connsiteX667" fmla="*/ 255746 w 1247775"/>
                  <a:gd name="connsiteY667" fmla="*/ 1153001 h 1857375"/>
                  <a:gd name="connsiteX668" fmla="*/ 239554 w 1247775"/>
                  <a:gd name="connsiteY668" fmla="*/ 1136809 h 1857375"/>
                  <a:gd name="connsiteX669" fmla="*/ 223361 w 1247775"/>
                  <a:gd name="connsiteY669" fmla="*/ 1153001 h 1857375"/>
                  <a:gd name="connsiteX670" fmla="*/ 239554 w 1247775"/>
                  <a:gd name="connsiteY670" fmla="*/ 1169194 h 1857375"/>
                  <a:gd name="connsiteX671" fmla="*/ 240506 w 1247775"/>
                  <a:gd name="connsiteY671" fmla="*/ 1169194 h 1857375"/>
                  <a:gd name="connsiteX672" fmla="*/ 239554 w 1247775"/>
                  <a:gd name="connsiteY672" fmla="*/ 1172051 h 1857375"/>
                  <a:gd name="connsiteX673" fmla="*/ 244316 w 1247775"/>
                  <a:gd name="connsiteY673" fmla="*/ 1180624 h 1857375"/>
                  <a:gd name="connsiteX674" fmla="*/ 241459 w 1247775"/>
                  <a:gd name="connsiteY674" fmla="*/ 1181576 h 1857375"/>
                  <a:gd name="connsiteX675" fmla="*/ 223361 w 1247775"/>
                  <a:gd name="connsiteY675" fmla="*/ 1165384 h 1857375"/>
                  <a:gd name="connsiteX676" fmla="*/ 223361 w 1247775"/>
                  <a:gd name="connsiteY676" fmla="*/ 1162526 h 1857375"/>
                  <a:gd name="connsiteX677" fmla="*/ 201454 w 1247775"/>
                  <a:gd name="connsiteY677" fmla="*/ 1140619 h 1857375"/>
                  <a:gd name="connsiteX678" fmla="*/ 190976 w 1247775"/>
                  <a:gd name="connsiteY678" fmla="*/ 1143476 h 1857375"/>
                  <a:gd name="connsiteX679" fmla="*/ 201454 w 1247775"/>
                  <a:gd name="connsiteY679" fmla="*/ 1118711 h 1857375"/>
                  <a:gd name="connsiteX680" fmla="*/ 200501 w 1247775"/>
                  <a:gd name="connsiteY680" fmla="*/ 1111091 h 1857375"/>
                  <a:gd name="connsiteX681" fmla="*/ 205264 w 1247775"/>
                  <a:gd name="connsiteY681" fmla="*/ 1105376 h 1857375"/>
                  <a:gd name="connsiteX682" fmla="*/ 199549 w 1247775"/>
                  <a:gd name="connsiteY682" fmla="*/ 1099661 h 1857375"/>
                  <a:gd name="connsiteX683" fmla="*/ 196691 w 1247775"/>
                  <a:gd name="connsiteY683" fmla="*/ 1100614 h 1857375"/>
                  <a:gd name="connsiteX684" fmla="*/ 193834 w 1247775"/>
                  <a:gd name="connsiteY684" fmla="*/ 1096804 h 1857375"/>
                  <a:gd name="connsiteX685" fmla="*/ 207169 w 1247775"/>
                  <a:gd name="connsiteY685" fmla="*/ 1081564 h 1857375"/>
                  <a:gd name="connsiteX686" fmla="*/ 228124 w 1247775"/>
                  <a:gd name="connsiteY686" fmla="*/ 1052989 h 1857375"/>
                  <a:gd name="connsiteX687" fmla="*/ 227171 w 1247775"/>
                  <a:gd name="connsiteY687" fmla="*/ 1048226 h 1857375"/>
                  <a:gd name="connsiteX688" fmla="*/ 236696 w 1247775"/>
                  <a:gd name="connsiteY688" fmla="*/ 1050131 h 1857375"/>
                  <a:gd name="connsiteX689" fmla="*/ 257651 w 1247775"/>
                  <a:gd name="connsiteY689" fmla="*/ 1042511 h 1857375"/>
                  <a:gd name="connsiteX690" fmla="*/ 263366 w 1247775"/>
                  <a:gd name="connsiteY690" fmla="*/ 1043464 h 1857375"/>
                  <a:gd name="connsiteX691" fmla="*/ 282416 w 1247775"/>
                  <a:gd name="connsiteY691" fmla="*/ 1024414 h 1857375"/>
                  <a:gd name="connsiteX692" fmla="*/ 279559 w 1247775"/>
                  <a:gd name="connsiteY692" fmla="*/ 1013936 h 1857375"/>
                  <a:gd name="connsiteX693" fmla="*/ 295751 w 1247775"/>
                  <a:gd name="connsiteY693" fmla="*/ 1000601 h 1857375"/>
                  <a:gd name="connsiteX694" fmla="*/ 294799 w 1247775"/>
                  <a:gd name="connsiteY694" fmla="*/ 1006316 h 1857375"/>
                  <a:gd name="connsiteX695" fmla="*/ 294799 w 1247775"/>
                  <a:gd name="connsiteY695" fmla="*/ 1009174 h 1857375"/>
                  <a:gd name="connsiteX696" fmla="*/ 293846 w 1247775"/>
                  <a:gd name="connsiteY696" fmla="*/ 1015841 h 1857375"/>
                  <a:gd name="connsiteX697" fmla="*/ 297656 w 1247775"/>
                  <a:gd name="connsiteY697" fmla="*/ 1026319 h 1857375"/>
                  <a:gd name="connsiteX698" fmla="*/ 284321 w 1247775"/>
                  <a:gd name="connsiteY698" fmla="*/ 1051084 h 1857375"/>
                  <a:gd name="connsiteX699" fmla="*/ 284321 w 1247775"/>
                  <a:gd name="connsiteY699" fmla="*/ 1052989 h 1857375"/>
                  <a:gd name="connsiteX700" fmla="*/ 280511 w 1247775"/>
                  <a:gd name="connsiteY700" fmla="*/ 1052036 h 1857375"/>
                  <a:gd name="connsiteX701" fmla="*/ 268129 w 1247775"/>
                  <a:gd name="connsiteY701" fmla="*/ 1064419 h 1857375"/>
                  <a:gd name="connsiteX702" fmla="*/ 277654 w 1247775"/>
                  <a:gd name="connsiteY702" fmla="*/ 1075849 h 1857375"/>
                  <a:gd name="connsiteX703" fmla="*/ 277654 w 1247775"/>
                  <a:gd name="connsiteY703" fmla="*/ 1076801 h 1857375"/>
                  <a:gd name="connsiteX704" fmla="*/ 295751 w 1247775"/>
                  <a:gd name="connsiteY704" fmla="*/ 1094899 h 1857375"/>
                  <a:gd name="connsiteX705" fmla="*/ 303371 w 1247775"/>
                  <a:gd name="connsiteY705" fmla="*/ 1092994 h 1857375"/>
                  <a:gd name="connsiteX706" fmla="*/ 300514 w 1247775"/>
                  <a:gd name="connsiteY706" fmla="*/ 1100614 h 1857375"/>
                  <a:gd name="connsiteX707" fmla="*/ 304324 w 1247775"/>
                  <a:gd name="connsiteY707" fmla="*/ 1110139 h 1857375"/>
                  <a:gd name="connsiteX708" fmla="*/ 303371 w 1247775"/>
                  <a:gd name="connsiteY708" fmla="*/ 1110139 h 1857375"/>
                  <a:gd name="connsiteX709" fmla="*/ 270986 w 1247775"/>
                  <a:gd name="connsiteY709" fmla="*/ 1142524 h 1857375"/>
                  <a:gd name="connsiteX710" fmla="*/ 285274 w 1247775"/>
                  <a:gd name="connsiteY710" fmla="*/ 1169194 h 1857375"/>
                  <a:gd name="connsiteX711" fmla="*/ 288131 w 1247775"/>
                  <a:gd name="connsiteY711" fmla="*/ 1174909 h 1857375"/>
                  <a:gd name="connsiteX712" fmla="*/ 280511 w 1247775"/>
                  <a:gd name="connsiteY712" fmla="*/ 1193959 h 1857375"/>
                  <a:gd name="connsiteX713" fmla="*/ 266224 w 1247775"/>
                  <a:gd name="connsiteY713" fmla="*/ 1210151 h 1857375"/>
                  <a:gd name="connsiteX714" fmla="*/ 269081 w 1247775"/>
                  <a:gd name="connsiteY714" fmla="*/ 1218724 h 1857375"/>
                  <a:gd name="connsiteX715" fmla="*/ 258604 w 1247775"/>
                  <a:gd name="connsiteY715" fmla="*/ 1216819 h 1857375"/>
                  <a:gd name="connsiteX716" fmla="*/ 227171 w 1247775"/>
                  <a:gd name="connsiteY716" fmla="*/ 1248251 h 1857375"/>
                  <a:gd name="connsiteX717" fmla="*/ 258604 w 1247775"/>
                  <a:gd name="connsiteY717" fmla="*/ 1279684 h 1857375"/>
                  <a:gd name="connsiteX718" fmla="*/ 285274 w 1247775"/>
                  <a:gd name="connsiteY718" fmla="*/ 1264444 h 1857375"/>
                  <a:gd name="connsiteX719" fmla="*/ 293846 w 1247775"/>
                  <a:gd name="connsiteY719" fmla="*/ 1266349 h 1857375"/>
                  <a:gd name="connsiteX720" fmla="*/ 316706 w 1247775"/>
                  <a:gd name="connsiteY720" fmla="*/ 1253966 h 1857375"/>
                  <a:gd name="connsiteX721" fmla="*/ 321469 w 1247775"/>
                  <a:gd name="connsiteY721" fmla="*/ 1249204 h 1857375"/>
                  <a:gd name="connsiteX722" fmla="*/ 326231 w 1247775"/>
                  <a:gd name="connsiteY722" fmla="*/ 1263491 h 1857375"/>
                  <a:gd name="connsiteX723" fmla="*/ 326231 w 1247775"/>
                  <a:gd name="connsiteY723" fmla="*/ 1264444 h 1857375"/>
                  <a:gd name="connsiteX724" fmla="*/ 328136 w 1247775"/>
                  <a:gd name="connsiteY724" fmla="*/ 1275874 h 1857375"/>
                  <a:gd name="connsiteX725" fmla="*/ 322421 w 1247775"/>
                  <a:gd name="connsiteY725" fmla="*/ 1285399 h 1857375"/>
                  <a:gd name="connsiteX726" fmla="*/ 310991 w 1247775"/>
                  <a:gd name="connsiteY726" fmla="*/ 1279684 h 1857375"/>
                  <a:gd name="connsiteX727" fmla="*/ 304324 w 1247775"/>
                  <a:gd name="connsiteY727" fmla="*/ 1273016 h 1857375"/>
                  <a:gd name="connsiteX728" fmla="*/ 297656 w 1247775"/>
                  <a:gd name="connsiteY728" fmla="*/ 1279684 h 1857375"/>
                  <a:gd name="connsiteX729" fmla="*/ 299561 w 1247775"/>
                  <a:gd name="connsiteY729" fmla="*/ 1284446 h 1857375"/>
                  <a:gd name="connsiteX730" fmla="*/ 294799 w 1247775"/>
                  <a:gd name="connsiteY730" fmla="*/ 1296829 h 1857375"/>
                  <a:gd name="connsiteX731" fmla="*/ 298609 w 1247775"/>
                  <a:gd name="connsiteY731" fmla="*/ 1307306 h 1857375"/>
                  <a:gd name="connsiteX732" fmla="*/ 298609 w 1247775"/>
                  <a:gd name="connsiteY732" fmla="*/ 1307306 h 1857375"/>
                  <a:gd name="connsiteX733" fmla="*/ 308134 w 1247775"/>
                  <a:gd name="connsiteY733" fmla="*/ 1316831 h 1857375"/>
                  <a:gd name="connsiteX734" fmla="*/ 314801 w 1247775"/>
                  <a:gd name="connsiteY734" fmla="*/ 1313974 h 1857375"/>
                  <a:gd name="connsiteX735" fmla="*/ 328136 w 1247775"/>
                  <a:gd name="connsiteY735" fmla="*/ 1302544 h 1857375"/>
                  <a:gd name="connsiteX736" fmla="*/ 343376 w 1247775"/>
                  <a:gd name="connsiteY736" fmla="*/ 1310164 h 1857375"/>
                  <a:gd name="connsiteX737" fmla="*/ 353854 w 1247775"/>
                  <a:gd name="connsiteY737" fmla="*/ 1306354 h 1857375"/>
                  <a:gd name="connsiteX738" fmla="*/ 353854 w 1247775"/>
                  <a:gd name="connsiteY738" fmla="*/ 1307306 h 1857375"/>
                  <a:gd name="connsiteX739" fmla="*/ 369094 w 1247775"/>
                  <a:gd name="connsiteY739" fmla="*/ 1322546 h 1857375"/>
                  <a:gd name="connsiteX740" fmla="*/ 376714 w 1247775"/>
                  <a:gd name="connsiteY740" fmla="*/ 1320641 h 1857375"/>
                  <a:gd name="connsiteX741" fmla="*/ 384334 w 1247775"/>
                  <a:gd name="connsiteY741" fmla="*/ 1323499 h 1857375"/>
                  <a:gd name="connsiteX742" fmla="*/ 396716 w 1247775"/>
                  <a:gd name="connsiteY742" fmla="*/ 1311116 h 1857375"/>
                  <a:gd name="connsiteX743" fmla="*/ 396716 w 1247775"/>
                  <a:gd name="connsiteY743" fmla="*/ 1309211 h 1857375"/>
                  <a:gd name="connsiteX744" fmla="*/ 406241 w 1247775"/>
                  <a:gd name="connsiteY744" fmla="*/ 1293971 h 1857375"/>
                  <a:gd name="connsiteX745" fmla="*/ 397669 w 1247775"/>
                  <a:gd name="connsiteY745" fmla="*/ 1278731 h 1857375"/>
                  <a:gd name="connsiteX746" fmla="*/ 397669 w 1247775"/>
                  <a:gd name="connsiteY746" fmla="*/ 1278731 h 1857375"/>
                  <a:gd name="connsiteX747" fmla="*/ 404336 w 1247775"/>
                  <a:gd name="connsiteY747" fmla="*/ 1280636 h 1857375"/>
                  <a:gd name="connsiteX748" fmla="*/ 408146 w 1247775"/>
                  <a:gd name="connsiteY748" fmla="*/ 1279684 h 1857375"/>
                  <a:gd name="connsiteX749" fmla="*/ 421481 w 1247775"/>
                  <a:gd name="connsiteY749" fmla="*/ 1288256 h 1857375"/>
                  <a:gd name="connsiteX750" fmla="*/ 437674 w 1247775"/>
                  <a:gd name="connsiteY750" fmla="*/ 1296829 h 1857375"/>
                  <a:gd name="connsiteX751" fmla="*/ 456724 w 1247775"/>
                  <a:gd name="connsiteY751" fmla="*/ 1277779 h 1857375"/>
                  <a:gd name="connsiteX752" fmla="*/ 456724 w 1247775"/>
                  <a:gd name="connsiteY752" fmla="*/ 1276826 h 1857375"/>
                  <a:gd name="connsiteX753" fmla="*/ 471011 w 1247775"/>
                  <a:gd name="connsiteY753" fmla="*/ 1284446 h 1857375"/>
                  <a:gd name="connsiteX754" fmla="*/ 485299 w 1247775"/>
                  <a:gd name="connsiteY754" fmla="*/ 1291114 h 1857375"/>
                  <a:gd name="connsiteX755" fmla="*/ 499586 w 1247775"/>
                  <a:gd name="connsiteY755" fmla="*/ 1283494 h 1857375"/>
                  <a:gd name="connsiteX756" fmla="*/ 500539 w 1247775"/>
                  <a:gd name="connsiteY756" fmla="*/ 1284446 h 1857375"/>
                  <a:gd name="connsiteX757" fmla="*/ 498634 w 1247775"/>
                  <a:gd name="connsiteY757" fmla="*/ 1286351 h 1857375"/>
                  <a:gd name="connsiteX758" fmla="*/ 491014 w 1247775"/>
                  <a:gd name="connsiteY758" fmla="*/ 1297781 h 1857375"/>
                  <a:gd name="connsiteX759" fmla="*/ 483394 w 1247775"/>
                  <a:gd name="connsiteY759" fmla="*/ 1313974 h 1857375"/>
                  <a:gd name="connsiteX760" fmla="*/ 477679 w 1247775"/>
                  <a:gd name="connsiteY760" fmla="*/ 1317784 h 1857375"/>
                  <a:gd name="connsiteX761" fmla="*/ 471011 w 1247775"/>
                  <a:gd name="connsiteY761" fmla="*/ 1315879 h 1857375"/>
                  <a:gd name="connsiteX762" fmla="*/ 457676 w 1247775"/>
                  <a:gd name="connsiteY762" fmla="*/ 1329214 h 1857375"/>
                  <a:gd name="connsiteX763" fmla="*/ 471011 w 1247775"/>
                  <a:gd name="connsiteY763" fmla="*/ 1342549 h 1857375"/>
                  <a:gd name="connsiteX764" fmla="*/ 475774 w 1247775"/>
                  <a:gd name="connsiteY764" fmla="*/ 1341596 h 1857375"/>
                  <a:gd name="connsiteX765" fmla="*/ 475774 w 1247775"/>
                  <a:gd name="connsiteY765" fmla="*/ 1341596 h 1857375"/>
                  <a:gd name="connsiteX766" fmla="*/ 451961 w 1247775"/>
                  <a:gd name="connsiteY766" fmla="*/ 1361599 h 1857375"/>
                  <a:gd name="connsiteX767" fmla="*/ 444341 w 1247775"/>
                  <a:gd name="connsiteY767" fmla="*/ 1356836 h 1857375"/>
                  <a:gd name="connsiteX768" fmla="*/ 446246 w 1247775"/>
                  <a:gd name="connsiteY768" fmla="*/ 1349216 h 1857375"/>
                  <a:gd name="connsiteX769" fmla="*/ 430054 w 1247775"/>
                  <a:gd name="connsiteY769" fmla="*/ 1333024 h 1857375"/>
                  <a:gd name="connsiteX770" fmla="*/ 417671 w 1247775"/>
                  <a:gd name="connsiteY770" fmla="*/ 1337786 h 1857375"/>
                  <a:gd name="connsiteX771" fmla="*/ 408146 w 1247775"/>
                  <a:gd name="connsiteY771" fmla="*/ 1333024 h 1857375"/>
                  <a:gd name="connsiteX772" fmla="*/ 395764 w 1247775"/>
                  <a:gd name="connsiteY772" fmla="*/ 1345406 h 1857375"/>
                  <a:gd name="connsiteX773" fmla="*/ 401479 w 1247775"/>
                  <a:gd name="connsiteY773" fmla="*/ 1355884 h 1857375"/>
                  <a:gd name="connsiteX774" fmla="*/ 386239 w 1247775"/>
                  <a:gd name="connsiteY774" fmla="*/ 1375886 h 1857375"/>
                  <a:gd name="connsiteX775" fmla="*/ 386239 w 1247775"/>
                  <a:gd name="connsiteY775" fmla="*/ 1379696 h 1857375"/>
                  <a:gd name="connsiteX776" fmla="*/ 384334 w 1247775"/>
                  <a:gd name="connsiteY776" fmla="*/ 1387316 h 1857375"/>
                  <a:gd name="connsiteX777" fmla="*/ 379571 w 1247775"/>
                  <a:gd name="connsiteY777" fmla="*/ 1394936 h 1857375"/>
                  <a:gd name="connsiteX778" fmla="*/ 378619 w 1247775"/>
                  <a:gd name="connsiteY778" fmla="*/ 1394936 h 1857375"/>
                  <a:gd name="connsiteX779" fmla="*/ 378619 w 1247775"/>
                  <a:gd name="connsiteY779" fmla="*/ 1394936 h 1857375"/>
                  <a:gd name="connsiteX780" fmla="*/ 379571 w 1247775"/>
                  <a:gd name="connsiteY780" fmla="*/ 1389221 h 1857375"/>
                  <a:gd name="connsiteX781" fmla="*/ 379571 w 1247775"/>
                  <a:gd name="connsiteY781" fmla="*/ 1386364 h 1857375"/>
                  <a:gd name="connsiteX782" fmla="*/ 386239 w 1247775"/>
                  <a:gd name="connsiteY782" fmla="*/ 1373981 h 1857375"/>
                  <a:gd name="connsiteX783" fmla="*/ 371951 w 1247775"/>
                  <a:gd name="connsiteY783" fmla="*/ 1359694 h 1857375"/>
                  <a:gd name="connsiteX784" fmla="*/ 360521 w 1247775"/>
                  <a:gd name="connsiteY784" fmla="*/ 1365409 h 1857375"/>
                  <a:gd name="connsiteX785" fmla="*/ 354806 w 1247775"/>
                  <a:gd name="connsiteY785" fmla="*/ 1364456 h 1857375"/>
                  <a:gd name="connsiteX786" fmla="*/ 339566 w 1247775"/>
                  <a:gd name="connsiteY786" fmla="*/ 1370171 h 1857375"/>
                  <a:gd name="connsiteX787" fmla="*/ 330041 w 1247775"/>
                  <a:gd name="connsiteY787" fmla="*/ 1365409 h 1857375"/>
                  <a:gd name="connsiteX788" fmla="*/ 318611 w 1247775"/>
                  <a:gd name="connsiteY788" fmla="*/ 1373981 h 1857375"/>
                  <a:gd name="connsiteX789" fmla="*/ 313849 w 1247775"/>
                  <a:gd name="connsiteY789" fmla="*/ 1377791 h 1857375"/>
                  <a:gd name="connsiteX790" fmla="*/ 308134 w 1247775"/>
                  <a:gd name="connsiteY790" fmla="*/ 1376839 h 1857375"/>
                  <a:gd name="connsiteX791" fmla="*/ 295751 w 1247775"/>
                  <a:gd name="connsiteY791" fmla="*/ 1389221 h 1857375"/>
                  <a:gd name="connsiteX792" fmla="*/ 308134 w 1247775"/>
                  <a:gd name="connsiteY792" fmla="*/ 1401604 h 1857375"/>
                  <a:gd name="connsiteX793" fmla="*/ 320516 w 1247775"/>
                  <a:gd name="connsiteY793" fmla="*/ 1390174 h 1857375"/>
                  <a:gd name="connsiteX794" fmla="*/ 320516 w 1247775"/>
                  <a:gd name="connsiteY794" fmla="*/ 1390174 h 1857375"/>
                  <a:gd name="connsiteX795" fmla="*/ 325279 w 1247775"/>
                  <a:gd name="connsiteY795" fmla="*/ 1388269 h 1857375"/>
                  <a:gd name="connsiteX796" fmla="*/ 329089 w 1247775"/>
                  <a:gd name="connsiteY796" fmla="*/ 1389221 h 1857375"/>
                  <a:gd name="connsiteX797" fmla="*/ 329089 w 1247775"/>
                  <a:gd name="connsiteY797" fmla="*/ 1390174 h 1857375"/>
                  <a:gd name="connsiteX798" fmla="*/ 347186 w 1247775"/>
                  <a:gd name="connsiteY798" fmla="*/ 1413986 h 1857375"/>
                  <a:gd name="connsiteX799" fmla="*/ 346234 w 1247775"/>
                  <a:gd name="connsiteY799" fmla="*/ 1417796 h 1857375"/>
                  <a:gd name="connsiteX800" fmla="*/ 347186 w 1247775"/>
                  <a:gd name="connsiteY800" fmla="*/ 1420654 h 1857375"/>
                  <a:gd name="connsiteX801" fmla="*/ 343376 w 1247775"/>
                  <a:gd name="connsiteY801" fmla="*/ 1433036 h 1857375"/>
                  <a:gd name="connsiteX802" fmla="*/ 347186 w 1247775"/>
                  <a:gd name="connsiteY802" fmla="*/ 1446371 h 1857375"/>
                  <a:gd name="connsiteX803" fmla="*/ 334804 w 1247775"/>
                  <a:gd name="connsiteY803" fmla="*/ 1461611 h 1857375"/>
                  <a:gd name="connsiteX804" fmla="*/ 350044 w 1247775"/>
                  <a:gd name="connsiteY804" fmla="*/ 1476851 h 1857375"/>
                  <a:gd name="connsiteX805" fmla="*/ 359569 w 1247775"/>
                  <a:gd name="connsiteY805" fmla="*/ 1473994 h 1857375"/>
                  <a:gd name="connsiteX806" fmla="*/ 377666 w 1247775"/>
                  <a:gd name="connsiteY806" fmla="*/ 1486376 h 1857375"/>
                  <a:gd name="connsiteX807" fmla="*/ 388144 w 1247775"/>
                  <a:gd name="connsiteY807" fmla="*/ 1492091 h 1857375"/>
                  <a:gd name="connsiteX808" fmla="*/ 400526 w 1247775"/>
                  <a:gd name="connsiteY808" fmla="*/ 1479709 h 1857375"/>
                  <a:gd name="connsiteX809" fmla="*/ 400526 w 1247775"/>
                  <a:gd name="connsiteY809" fmla="*/ 1478756 h 1857375"/>
                  <a:gd name="connsiteX810" fmla="*/ 408146 w 1247775"/>
                  <a:gd name="connsiteY810" fmla="*/ 1460659 h 1857375"/>
                  <a:gd name="connsiteX811" fmla="*/ 396716 w 1247775"/>
                  <a:gd name="connsiteY811" fmla="*/ 1438751 h 1857375"/>
                  <a:gd name="connsiteX812" fmla="*/ 397669 w 1247775"/>
                  <a:gd name="connsiteY812" fmla="*/ 1433989 h 1857375"/>
                  <a:gd name="connsiteX813" fmla="*/ 395764 w 1247775"/>
                  <a:gd name="connsiteY813" fmla="*/ 1425416 h 1857375"/>
                  <a:gd name="connsiteX814" fmla="*/ 396716 w 1247775"/>
                  <a:gd name="connsiteY814" fmla="*/ 1420654 h 1857375"/>
                  <a:gd name="connsiteX815" fmla="*/ 396716 w 1247775"/>
                  <a:gd name="connsiteY815" fmla="*/ 1420654 h 1857375"/>
                  <a:gd name="connsiteX816" fmla="*/ 399574 w 1247775"/>
                  <a:gd name="connsiteY816" fmla="*/ 1423511 h 1857375"/>
                  <a:gd name="connsiteX817" fmla="*/ 395764 w 1247775"/>
                  <a:gd name="connsiteY817" fmla="*/ 1431131 h 1857375"/>
                  <a:gd name="connsiteX818" fmla="*/ 406241 w 1247775"/>
                  <a:gd name="connsiteY818" fmla="*/ 1441609 h 1857375"/>
                  <a:gd name="connsiteX819" fmla="*/ 416719 w 1247775"/>
                  <a:gd name="connsiteY819" fmla="*/ 1432084 h 1857375"/>
                  <a:gd name="connsiteX820" fmla="*/ 422434 w 1247775"/>
                  <a:gd name="connsiteY820" fmla="*/ 1433036 h 1857375"/>
                  <a:gd name="connsiteX821" fmla="*/ 420529 w 1247775"/>
                  <a:gd name="connsiteY821" fmla="*/ 1440656 h 1857375"/>
                  <a:gd name="connsiteX822" fmla="*/ 427196 w 1247775"/>
                  <a:gd name="connsiteY822" fmla="*/ 1454944 h 1857375"/>
                  <a:gd name="connsiteX823" fmla="*/ 417671 w 1247775"/>
                  <a:gd name="connsiteY823" fmla="*/ 1471136 h 1857375"/>
                  <a:gd name="connsiteX824" fmla="*/ 419576 w 1247775"/>
                  <a:gd name="connsiteY824" fmla="*/ 1478756 h 1857375"/>
                  <a:gd name="connsiteX825" fmla="*/ 408146 w 1247775"/>
                  <a:gd name="connsiteY825" fmla="*/ 1490186 h 1857375"/>
                  <a:gd name="connsiteX826" fmla="*/ 411956 w 1247775"/>
                  <a:gd name="connsiteY826" fmla="*/ 1498759 h 1857375"/>
                  <a:gd name="connsiteX827" fmla="*/ 411004 w 1247775"/>
                  <a:gd name="connsiteY827" fmla="*/ 1502569 h 1857375"/>
                  <a:gd name="connsiteX828" fmla="*/ 404336 w 1247775"/>
                  <a:gd name="connsiteY828" fmla="*/ 1500664 h 1857375"/>
                  <a:gd name="connsiteX829" fmla="*/ 393859 w 1247775"/>
                  <a:gd name="connsiteY829" fmla="*/ 1511141 h 1857375"/>
                  <a:gd name="connsiteX830" fmla="*/ 399574 w 1247775"/>
                  <a:gd name="connsiteY830" fmla="*/ 1519714 h 1857375"/>
                  <a:gd name="connsiteX831" fmla="*/ 387191 w 1247775"/>
                  <a:gd name="connsiteY831" fmla="*/ 1535906 h 1857375"/>
                  <a:gd name="connsiteX832" fmla="*/ 389096 w 1247775"/>
                  <a:gd name="connsiteY832" fmla="*/ 1544479 h 1857375"/>
                  <a:gd name="connsiteX833" fmla="*/ 384334 w 1247775"/>
                  <a:gd name="connsiteY833" fmla="*/ 1545431 h 1857375"/>
                  <a:gd name="connsiteX834" fmla="*/ 367189 w 1247775"/>
                  <a:gd name="connsiteY834" fmla="*/ 1530191 h 1857375"/>
                  <a:gd name="connsiteX835" fmla="*/ 350044 w 1247775"/>
                  <a:gd name="connsiteY835" fmla="*/ 1547336 h 1857375"/>
                  <a:gd name="connsiteX836" fmla="*/ 361474 w 1247775"/>
                  <a:gd name="connsiteY836" fmla="*/ 1563529 h 1857375"/>
                  <a:gd name="connsiteX837" fmla="*/ 359569 w 1247775"/>
                  <a:gd name="connsiteY837" fmla="*/ 1568291 h 1857375"/>
                  <a:gd name="connsiteX838" fmla="*/ 352901 w 1247775"/>
                  <a:gd name="connsiteY838" fmla="*/ 1565434 h 1857375"/>
                  <a:gd name="connsiteX839" fmla="*/ 344329 w 1247775"/>
                  <a:gd name="connsiteY839" fmla="*/ 1574006 h 1857375"/>
                  <a:gd name="connsiteX840" fmla="*/ 346234 w 1247775"/>
                  <a:gd name="connsiteY840" fmla="*/ 1578769 h 1857375"/>
                  <a:gd name="connsiteX841" fmla="*/ 338614 w 1247775"/>
                  <a:gd name="connsiteY841" fmla="*/ 1594961 h 1857375"/>
                  <a:gd name="connsiteX842" fmla="*/ 357664 w 1247775"/>
                  <a:gd name="connsiteY842" fmla="*/ 1615916 h 1857375"/>
                  <a:gd name="connsiteX843" fmla="*/ 361474 w 1247775"/>
                  <a:gd name="connsiteY843" fmla="*/ 1620679 h 1857375"/>
                  <a:gd name="connsiteX844" fmla="*/ 375761 w 1247775"/>
                  <a:gd name="connsiteY844" fmla="*/ 1637824 h 1857375"/>
                  <a:gd name="connsiteX845" fmla="*/ 376714 w 1247775"/>
                  <a:gd name="connsiteY845" fmla="*/ 1640681 h 1857375"/>
                  <a:gd name="connsiteX846" fmla="*/ 355759 w 1247775"/>
                  <a:gd name="connsiteY846" fmla="*/ 1662589 h 1857375"/>
                  <a:gd name="connsiteX847" fmla="*/ 347186 w 1247775"/>
                  <a:gd name="connsiteY847" fmla="*/ 1657826 h 1857375"/>
                  <a:gd name="connsiteX848" fmla="*/ 358616 w 1247775"/>
                  <a:gd name="connsiteY848" fmla="*/ 1637824 h 1857375"/>
                  <a:gd name="connsiteX849" fmla="*/ 341471 w 1247775"/>
                  <a:gd name="connsiteY849" fmla="*/ 1614964 h 1857375"/>
                  <a:gd name="connsiteX850" fmla="*/ 324326 w 1247775"/>
                  <a:gd name="connsiteY850" fmla="*/ 1589246 h 1857375"/>
                  <a:gd name="connsiteX851" fmla="*/ 321469 w 1247775"/>
                  <a:gd name="connsiteY851" fmla="*/ 1579721 h 1857375"/>
                  <a:gd name="connsiteX852" fmla="*/ 322421 w 1247775"/>
                  <a:gd name="connsiteY852" fmla="*/ 1575911 h 1857375"/>
                  <a:gd name="connsiteX853" fmla="*/ 309086 w 1247775"/>
                  <a:gd name="connsiteY853" fmla="*/ 1562576 h 1857375"/>
                  <a:gd name="connsiteX854" fmla="*/ 306229 w 1247775"/>
                  <a:gd name="connsiteY854" fmla="*/ 1562576 h 1857375"/>
                  <a:gd name="connsiteX855" fmla="*/ 306229 w 1247775"/>
                  <a:gd name="connsiteY855" fmla="*/ 1558766 h 1857375"/>
                  <a:gd name="connsiteX856" fmla="*/ 305276 w 1247775"/>
                  <a:gd name="connsiteY856" fmla="*/ 1552099 h 1857375"/>
                  <a:gd name="connsiteX857" fmla="*/ 308134 w 1247775"/>
                  <a:gd name="connsiteY857" fmla="*/ 1550194 h 1857375"/>
                  <a:gd name="connsiteX858" fmla="*/ 316706 w 1247775"/>
                  <a:gd name="connsiteY858" fmla="*/ 1554956 h 1857375"/>
                  <a:gd name="connsiteX859" fmla="*/ 317659 w 1247775"/>
                  <a:gd name="connsiteY859" fmla="*/ 1554956 h 1857375"/>
                  <a:gd name="connsiteX860" fmla="*/ 316706 w 1247775"/>
                  <a:gd name="connsiteY860" fmla="*/ 1558766 h 1857375"/>
                  <a:gd name="connsiteX861" fmla="*/ 327184 w 1247775"/>
                  <a:gd name="connsiteY861" fmla="*/ 1569244 h 1857375"/>
                  <a:gd name="connsiteX862" fmla="*/ 337661 w 1247775"/>
                  <a:gd name="connsiteY862" fmla="*/ 1558766 h 1857375"/>
                  <a:gd name="connsiteX863" fmla="*/ 327184 w 1247775"/>
                  <a:gd name="connsiteY863" fmla="*/ 1548289 h 1857375"/>
                  <a:gd name="connsiteX864" fmla="*/ 326231 w 1247775"/>
                  <a:gd name="connsiteY864" fmla="*/ 1548289 h 1857375"/>
                  <a:gd name="connsiteX865" fmla="*/ 327184 w 1247775"/>
                  <a:gd name="connsiteY865" fmla="*/ 1544479 h 1857375"/>
                  <a:gd name="connsiteX866" fmla="*/ 316706 w 1247775"/>
                  <a:gd name="connsiteY866" fmla="*/ 1534001 h 1857375"/>
                  <a:gd name="connsiteX867" fmla="*/ 313849 w 1247775"/>
                  <a:gd name="connsiteY867" fmla="*/ 1534954 h 1857375"/>
                  <a:gd name="connsiteX868" fmla="*/ 312896 w 1247775"/>
                  <a:gd name="connsiteY868" fmla="*/ 1533049 h 1857375"/>
                  <a:gd name="connsiteX869" fmla="*/ 335756 w 1247775"/>
                  <a:gd name="connsiteY869" fmla="*/ 1505426 h 1857375"/>
                  <a:gd name="connsiteX870" fmla="*/ 331946 w 1247775"/>
                  <a:gd name="connsiteY870" fmla="*/ 1492091 h 1857375"/>
                  <a:gd name="connsiteX871" fmla="*/ 332899 w 1247775"/>
                  <a:gd name="connsiteY871" fmla="*/ 1488281 h 1857375"/>
                  <a:gd name="connsiteX872" fmla="*/ 324326 w 1247775"/>
                  <a:gd name="connsiteY872" fmla="*/ 1479709 h 1857375"/>
                  <a:gd name="connsiteX873" fmla="*/ 320516 w 1247775"/>
                  <a:gd name="connsiteY873" fmla="*/ 1480661 h 1857375"/>
                  <a:gd name="connsiteX874" fmla="*/ 308134 w 1247775"/>
                  <a:gd name="connsiteY874" fmla="*/ 1477804 h 1857375"/>
                  <a:gd name="connsiteX875" fmla="*/ 283369 w 1247775"/>
                  <a:gd name="connsiteY875" fmla="*/ 1492091 h 1857375"/>
                  <a:gd name="connsiteX876" fmla="*/ 279559 w 1247775"/>
                  <a:gd name="connsiteY876" fmla="*/ 1491139 h 1857375"/>
                  <a:gd name="connsiteX877" fmla="*/ 265271 w 1247775"/>
                  <a:gd name="connsiteY877" fmla="*/ 1500664 h 1857375"/>
                  <a:gd name="connsiteX878" fmla="*/ 258604 w 1247775"/>
                  <a:gd name="connsiteY878" fmla="*/ 1508284 h 1857375"/>
                  <a:gd name="connsiteX879" fmla="*/ 250031 w 1247775"/>
                  <a:gd name="connsiteY879" fmla="*/ 1506379 h 1857375"/>
                  <a:gd name="connsiteX880" fmla="*/ 231934 w 1247775"/>
                  <a:gd name="connsiteY880" fmla="*/ 1524476 h 1857375"/>
                  <a:gd name="connsiteX881" fmla="*/ 243364 w 1247775"/>
                  <a:gd name="connsiteY881" fmla="*/ 1541621 h 1857375"/>
                  <a:gd name="connsiteX882" fmla="*/ 242411 w 1247775"/>
                  <a:gd name="connsiteY882" fmla="*/ 1543526 h 1857375"/>
                  <a:gd name="connsiteX883" fmla="*/ 239554 w 1247775"/>
                  <a:gd name="connsiteY883" fmla="*/ 1543526 h 1857375"/>
                  <a:gd name="connsiteX884" fmla="*/ 225266 w 1247775"/>
                  <a:gd name="connsiteY884" fmla="*/ 1548289 h 1857375"/>
                  <a:gd name="connsiteX885" fmla="*/ 210026 w 1247775"/>
                  <a:gd name="connsiteY885" fmla="*/ 1544479 h 1857375"/>
                  <a:gd name="connsiteX886" fmla="*/ 189071 w 1247775"/>
                  <a:gd name="connsiteY886" fmla="*/ 1553051 h 1857375"/>
                  <a:gd name="connsiteX887" fmla="*/ 170974 w 1247775"/>
                  <a:gd name="connsiteY887" fmla="*/ 1543526 h 1857375"/>
                  <a:gd name="connsiteX888" fmla="*/ 162401 w 1247775"/>
                  <a:gd name="connsiteY888" fmla="*/ 1545431 h 1857375"/>
                  <a:gd name="connsiteX889" fmla="*/ 152876 w 1247775"/>
                  <a:gd name="connsiteY889" fmla="*/ 1537811 h 1857375"/>
                  <a:gd name="connsiteX890" fmla="*/ 143351 w 1247775"/>
                  <a:gd name="connsiteY890" fmla="*/ 1547336 h 1857375"/>
                  <a:gd name="connsiteX891" fmla="*/ 150971 w 1247775"/>
                  <a:gd name="connsiteY891" fmla="*/ 1556861 h 1857375"/>
                  <a:gd name="connsiteX892" fmla="*/ 149066 w 1247775"/>
                  <a:gd name="connsiteY892" fmla="*/ 1566386 h 1857375"/>
                  <a:gd name="connsiteX893" fmla="*/ 153829 w 1247775"/>
                  <a:gd name="connsiteY893" fmla="*/ 1580674 h 1857375"/>
                  <a:gd name="connsiteX894" fmla="*/ 143351 w 1247775"/>
                  <a:gd name="connsiteY894" fmla="*/ 1593056 h 1857375"/>
                  <a:gd name="connsiteX895" fmla="*/ 155734 w 1247775"/>
                  <a:gd name="connsiteY895" fmla="*/ 1605439 h 1857375"/>
                  <a:gd name="connsiteX896" fmla="*/ 168116 w 1247775"/>
                  <a:gd name="connsiteY896" fmla="*/ 1593056 h 1857375"/>
                  <a:gd name="connsiteX897" fmla="*/ 167164 w 1247775"/>
                  <a:gd name="connsiteY897" fmla="*/ 1589246 h 1857375"/>
                  <a:gd name="connsiteX898" fmla="*/ 170974 w 1247775"/>
                  <a:gd name="connsiteY898" fmla="*/ 1589246 h 1857375"/>
                  <a:gd name="connsiteX899" fmla="*/ 182404 w 1247775"/>
                  <a:gd name="connsiteY899" fmla="*/ 1586389 h 1857375"/>
                  <a:gd name="connsiteX900" fmla="*/ 184309 w 1247775"/>
                  <a:gd name="connsiteY900" fmla="*/ 1589246 h 1857375"/>
                  <a:gd name="connsiteX901" fmla="*/ 183356 w 1247775"/>
                  <a:gd name="connsiteY901" fmla="*/ 1597819 h 1857375"/>
                  <a:gd name="connsiteX902" fmla="*/ 195739 w 1247775"/>
                  <a:gd name="connsiteY902" fmla="*/ 1620679 h 1857375"/>
                  <a:gd name="connsiteX903" fmla="*/ 195739 w 1247775"/>
                  <a:gd name="connsiteY903" fmla="*/ 1620679 h 1857375"/>
                  <a:gd name="connsiteX904" fmla="*/ 201454 w 1247775"/>
                  <a:gd name="connsiteY904" fmla="*/ 1626394 h 1857375"/>
                  <a:gd name="connsiteX905" fmla="*/ 206216 w 1247775"/>
                  <a:gd name="connsiteY905" fmla="*/ 1624489 h 1857375"/>
                  <a:gd name="connsiteX906" fmla="*/ 210026 w 1247775"/>
                  <a:gd name="connsiteY906" fmla="*/ 1624489 h 1857375"/>
                  <a:gd name="connsiteX907" fmla="*/ 236696 w 1247775"/>
                  <a:gd name="connsiteY907" fmla="*/ 1600676 h 1857375"/>
                  <a:gd name="connsiteX908" fmla="*/ 249079 w 1247775"/>
                  <a:gd name="connsiteY908" fmla="*/ 1604486 h 1857375"/>
                  <a:gd name="connsiteX909" fmla="*/ 247174 w 1247775"/>
                  <a:gd name="connsiteY909" fmla="*/ 1614011 h 1857375"/>
                  <a:gd name="connsiteX910" fmla="*/ 248126 w 1247775"/>
                  <a:gd name="connsiteY910" fmla="*/ 1619726 h 1857375"/>
                  <a:gd name="connsiteX911" fmla="*/ 247174 w 1247775"/>
                  <a:gd name="connsiteY911" fmla="*/ 1619726 h 1857375"/>
                  <a:gd name="connsiteX912" fmla="*/ 233839 w 1247775"/>
                  <a:gd name="connsiteY912" fmla="*/ 1633061 h 1857375"/>
                  <a:gd name="connsiteX913" fmla="*/ 246221 w 1247775"/>
                  <a:gd name="connsiteY913" fmla="*/ 1646396 h 1857375"/>
                  <a:gd name="connsiteX914" fmla="*/ 258604 w 1247775"/>
                  <a:gd name="connsiteY914" fmla="*/ 1657826 h 1857375"/>
                  <a:gd name="connsiteX915" fmla="*/ 270986 w 1247775"/>
                  <a:gd name="connsiteY915" fmla="*/ 1645444 h 1857375"/>
                  <a:gd name="connsiteX916" fmla="*/ 268129 w 1247775"/>
                  <a:gd name="connsiteY916" fmla="*/ 1637824 h 1857375"/>
                  <a:gd name="connsiteX917" fmla="*/ 270034 w 1247775"/>
                  <a:gd name="connsiteY917" fmla="*/ 1637824 h 1857375"/>
                  <a:gd name="connsiteX918" fmla="*/ 281464 w 1247775"/>
                  <a:gd name="connsiteY918" fmla="*/ 1634966 h 1857375"/>
                  <a:gd name="connsiteX919" fmla="*/ 291941 w 1247775"/>
                  <a:gd name="connsiteY919" fmla="*/ 1644491 h 1857375"/>
                  <a:gd name="connsiteX920" fmla="*/ 290036 w 1247775"/>
                  <a:gd name="connsiteY920" fmla="*/ 1651159 h 1857375"/>
                  <a:gd name="connsiteX921" fmla="*/ 303371 w 1247775"/>
                  <a:gd name="connsiteY921" fmla="*/ 1664494 h 1857375"/>
                  <a:gd name="connsiteX922" fmla="*/ 312896 w 1247775"/>
                  <a:gd name="connsiteY922" fmla="*/ 1660684 h 1857375"/>
                  <a:gd name="connsiteX923" fmla="*/ 311944 w 1247775"/>
                  <a:gd name="connsiteY923" fmla="*/ 1664494 h 1857375"/>
                  <a:gd name="connsiteX924" fmla="*/ 324326 w 1247775"/>
                  <a:gd name="connsiteY924" fmla="*/ 1676876 h 1857375"/>
                  <a:gd name="connsiteX925" fmla="*/ 330041 w 1247775"/>
                  <a:gd name="connsiteY925" fmla="*/ 1675924 h 1857375"/>
                  <a:gd name="connsiteX926" fmla="*/ 342424 w 1247775"/>
                  <a:gd name="connsiteY926" fmla="*/ 1683544 h 1857375"/>
                  <a:gd name="connsiteX927" fmla="*/ 351949 w 1247775"/>
                  <a:gd name="connsiteY927" fmla="*/ 1679734 h 1857375"/>
                  <a:gd name="connsiteX928" fmla="*/ 360521 w 1247775"/>
                  <a:gd name="connsiteY928" fmla="*/ 1694974 h 1857375"/>
                  <a:gd name="connsiteX929" fmla="*/ 358616 w 1247775"/>
                  <a:gd name="connsiteY929" fmla="*/ 1694974 h 1857375"/>
                  <a:gd name="connsiteX930" fmla="*/ 348139 w 1247775"/>
                  <a:gd name="connsiteY930" fmla="*/ 1705451 h 1857375"/>
                  <a:gd name="connsiteX931" fmla="*/ 354806 w 1247775"/>
                  <a:gd name="connsiteY931" fmla="*/ 1714976 h 1857375"/>
                  <a:gd name="connsiteX932" fmla="*/ 345281 w 1247775"/>
                  <a:gd name="connsiteY932" fmla="*/ 1729264 h 1857375"/>
                  <a:gd name="connsiteX933" fmla="*/ 360521 w 1247775"/>
                  <a:gd name="connsiteY933" fmla="*/ 1744504 h 1857375"/>
                  <a:gd name="connsiteX934" fmla="*/ 375761 w 1247775"/>
                  <a:gd name="connsiteY934" fmla="*/ 1729264 h 1857375"/>
                  <a:gd name="connsiteX935" fmla="*/ 363379 w 1247775"/>
                  <a:gd name="connsiteY935" fmla="*/ 1714024 h 1857375"/>
                  <a:gd name="connsiteX936" fmla="*/ 368141 w 1247775"/>
                  <a:gd name="connsiteY936" fmla="*/ 1705451 h 1857375"/>
                  <a:gd name="connsiteX937" fmla="*/ 367189 w 1247775"/>
                  <a:gd name="connsiteY937" fmla="*/ 1701641 h 1857375"/>
                  <a:gd name="connsiteX938" fmla="*/ 374809 w 1247775"/>
                  <a:gd name="connsiteY938" fmla="*/ 1704499 h 1857375"/>
                  <a:gd name="connsiteX939" fmla="*/ 381476 w 1247775"/>
                  <a:gd name="connsiteY939" fmla="*/ 1707356 h 1857375"/>
                  <a:gd name="connsiteX940" fmla="*/ 385286 w 1247775"/>
                  <a:gd name="connsiteY940" fmla="*/ 1706404 h 1857375"/>
                  <a:gd name="connsiteX941" fmla="*/ 386239 w 1247775"/>
                  <a:gd name="connsiteY941" fmla="*/ 1706404 h 1857375"/>
                  <a:gd name="connsiteX942" fmla="*/ 416719 w 1247775"/>
                  <a:gd name="connsiteY942" fmla="*/ 1688306 h 1857375"/>
                  <a:gd name="connsiteX943" fmla="*/ 421481 w 1247775"/>
                  <a:gd name="connsiteY943" fmla="*/ 1681639 h 1857375"/>
                  <a:gd name="connsiteX944" fmla="*/ 420529 w 1247775"/>
                  <a:gd name="connsiteY944" fmla="*/ 1678781 h 1857375"/>
                  <a:gd name="connsiteX945" fmla="*/ 420529 w 1247775"/>
                  <a:gd name="connsiteY945" fmla="*/ 1675924 h 1857375"/>
                  <a:gd name="connsiteX946" fmla="*/ 433864 w 1247775"/>
                  <a:gd name="connsiteY946" fmla="*/ 1679734 h 1857375"/>
                  <a:gd name="connsiteX947" fmla="*/ 436721 w 1247775"/>
                  <a:gd name="connsiteY947" fmla="*/ 1686401 h 1857375"/>
                  <a:gd name="connsiteX948" fmla="*/ 415766 w 1247775"/>
                  <a:gd name="connsiteY948" fmla="*/ 1702594 h 1857375"/>
                  <a:gd name="connsiteX949" fmla="*/ 414814 w 1247775"/>
                  <a:gd name="connsiteY949" fmla="*/ 1702594 h 1857375"/>
                  <a:gd name="connsiteX950" fmla="*/ 409099 w 1247775"/>
                  <a:gd name="connsiteY950" fmla="*/ 1708309 h 1857375"/>
                  <a:gd name="connsiteX951" fmla="*/ 409099 w 1247775"/>
                  <a:gd name="connsiteY951" fmla="*/ 1710214 h 1857375"/>
                  <a:gd name="connsiteX952" fmla="*/ 407194 w 1247775"/>
                  <a:gd name="connsiteY952" fmla="*/ 1711166 h 1857375"/>
                  <a:gd name="connsiteX953" fmla="*/ 399574 w 1247775"/>
                  <a:gd name="connsiteY953" fmla="*/ 1705451 h 1857375"/>
                  <a:gd name="connsiteX954" fmla="*/ 391954 w 1247775"/>
                  <a:gd name="connsiteY954" fmla="*/ 1713071 h 1857375"/>
                  <a:gd name="connsiteX955" fmla="*/ 399574 w 1247775"/>
                  <a:gd name="connsiteY955" fmla="*/ 1720691 h 1857375"/>
                  <a:gd name="connsiteX956" fmla="*/ 400526 w 1247775"/>
                  <a:gd name="connsiteY956" fmla="*/ 1720691 h 1857375"/>
                  <a:gd name="connsiteX957" fmla="*/ 400526 w 1247775"/>
                  <a:gd name="connsiteY957" fmla="*/ 1724501 h 1857375"/>
                  <a:gd name="connsiteX958" fmla="*/ 401479 w 1247775"/>
                  <a:gd name="connsiteY958" fmla="*/ 1729264 h 1857375"/>
                  <a:gd name="connsiteX959" fmla="*/ 392906 w 1247775"/>
                  <a:gd name="connsiteY959" fmla="*/ 1743551 h 1857375"/>
                  <a:gd name="connsiteX960" fmla="*/ 394811 w 1247775"/>
                  <a:gd name="connsiteY960" fmla="*/ 1752124 h 1857375"/>
                  <a:gd name="connsiteX961" fmla="*/ 380524 w 1247775"/>
                  <a:gd name="connsiteY961" fmla="*/ 1756886 h 1857375"/>
                  <a:gd name="connsiteX962" fmla="*/ 367189 w 1247775"/>
                  <a:gd name="connsiteY962" fmla="*/ 1751171 h 1857375"/>
                  <a:gd name="connsiteX963" fmla="*/ 348139 w 1247775"/>
                  <a:gd name="connsiteY963" fmla="*/ 1766411 h 1857375"/>
                  <a:gd name="connsiteX964" fmla="*/ 347186 w 1247775"/>
                  <a:gd name="connsiteY964" fmla="*/ 1767364 h 1857375"/>
                  <a:gd name="connsiteX965" fmla="*/ 348139 w 1247775"/>
                  <a:gd name="connsiteY965" fmla="*/ 1761649 h 1857375"/>
                  <a:gd name="connsiteX966" fmla="*/ 333851 w 1247775"/>
                  <a:gd name="connsiteY966" fmla="*/ 1747361 h 1857375"/>
                  <a:gd name="connsiteX967" fmla="*/ 324326 w 1247775"/>
                  <a:gd name="connsiteY967" fmla="*/ 1751171 h 1857375"/>
                  <a:gd name="connsiteX968" fmla="*/ 298609 w 1247775"/>
                  <a:gd name="connsiteY968" fmla="*/ 1736884 h 1857375"/>
                  <a:gd name="connsiteX969" fmla="*/ 268129 w 1247775"/>
                  <a:gd name="connsiteY969" fmla="*/ 1766411 h 1857375"/>
                  <a:gd name="connsiteX970" fmla="*/ 263366 w 1247775"/>
                  <a:gd name="connsiteY970" fmla="*/ 1767364 h 1857375"/>
                  <a:gd name="connsiteX971" fmla="*/ 265271 w 1247775"/>
                  <a:gd name="connsiteY971" fmla="*/ 1758791 h 1857375"/>
                  <a:gd name="connsiteX972" fmla="*/ 238601 w 1247775"/>
                  <a:gd name="connsiteY972" fmla="*/ 1732121 h 1857375"/>
                  <a:gd name="connsiteX973" fmla="*/ 211931 w 1247775"/>
                  <a:gd name="connsiteY973" fmla="*/ 1758791 h 1857375"/>
                  <a:gd name="connsiteX974" fmla="*/ 212884 w 1247775"/>
                  <a:gd name="connsiteY974" fmla="*/ 1764506 h 1857375"/>
                  <a:gd name="connsiteX975" fmla="*/ 212884 w 1247775"/>
                  <a:gd name="connsiteY975" fmla="*/ 1765459 h 1857375"/>
                  <a:gd name="connsiteX976" fmla="*/ 214789 w 1247775"/>
                  <a:gd name="connsiteY976" fmla="*/ 1773079 h 1857375"/>
                  <a:gd name="connsiteX977" fmla="*/ 207169 w 1247775"/>
                  <a:gd name="connsiteY977" fmla="*/ 1781651 h 1857375"/>
                  <a:gd name="connsiteX978" fmla="*/ 208121 w 1247775"/>
                  <a:gd name="connsiteY978" fmla="*/ 1784509 h 1857375"/>
                  <a:gd name="connsiteX979" fmla="*/ 195739 w 1247775"/>
                  <a:gd name="connsiteY979" fmla="*/ 1810226 h 1857375"/>
                  <a:gd name="connsiteX980" fmla="*/ 230029 w 1247775"/>
                  <a:gd name="connsiteY980" fmla="*/ 1847374 h 1857375"/>
                  <a:gd name="connsiteX981" fmla="*/ 260509 w 1247775"/>
                  <a:gd name="connsiteY981" fmla="*/ 1832134 h 1857375"/>
                  <a:gd name="connsiteX982" fmla="*/ 260509 w 1247775"/>
                  <a:gd name="connsiteY982" fmla="*/ 1834991 h 1857375"/>
                  <a:gd name="connsiteX983" fmla="*/ 261461 w 1247775"/>
                  <a:gd name="connsiteY983" fmla="*/ 1839754 h 1857375"/>
                  <a:gd name="connsiteX984" fmla="*/ 257651 w 1247775"/>
                  <a:gd name="connsiteY984" fmla="*/ 1844516 h 1857375"/>
                  <a:gd name="connsiteX985" fmla="*/ 263366 w 1247775"/>
                  <a:gd name="connsiteY985" fmla="*/ 1850231 h 1857375"/>
                  <a:gd name="connsiteX986" fmla="*/ 267176 w 1247775"/>
                  <a:gd name="connsiteY986" fmla="*/ 1848326 h 1857375"/>
                  <a:gd name="connsiteX987" fmla="*/ 270986 w 1247775"/>
                  <a:gd name="connsiteY987" fmla="*/ 1850231 h 1857375"/>
                  <a:gd name="connsiteX988" fmla="*/ 279559 w 1247775"/>
                  <a:gd name="connsiteY988" fmla="*/ 1855946 h 1857375"/>
                  <a:gd name="connsiteX989" fmla="*/ 288131 w 1247775"/>
                  <a:gd name="connsiteY989" fmla="*/ 1850231 h 1857375"/>
                  <a:gd name="connsiteX990" fmla="*/ 300514 w 1247775"/>
                  <a:gd name="connsiteY990" fmla="*/ 1854041 h 1857375"/>
                  <a:gd name="connsiteX991" fmla="*/ 310039 w 1247775"/>
                  <a:gd name="connsiteY991" fmla="*/ 1852136 h 1857375"/>
                  <a:gd name="connsiteX992" fmla="*/ 329089 w 1247775"/>
                  <a:gd name="connsiteY992" fmla="*/ 1834039 h 1857375"/>
                  <a:gd name="connsiteX993" fmla="*/ 334804 w 1247775"/>
                  <a:gd name="connsiteY993" fmla="*/ 1828324 h 1857375"/>
                  <a:gd name="connsiteX994" fmla="*/ 337661 w 1247775"/>
                  <a:gd name="connsiteY994" fmla="*/ 1828324 h 1857375"/>
                  <a:gd name="connsiteX995" fmla="*/ 356711 w 1247775"/>
                  <a:gd name="connsiteY995" fmla="*/ 1817846 h 1857375"/>
                  <a:gd name="connsiteX996" fmla="*/ 368141 w 1247775"/>
                  <a:gd name="connsiteY996" fmla="*/ 1819751 h 1857375"/>
                  <a:gd name="connsiteX997" fmla="*/ 380524 w 1247775"/>
                  <a:gd name="connsiteY997" fmla="*/ 1817846 h 1857375"/>
                  <a:gd name="connsiteX998" fmla="*/ 400526 w 1247775"/>
                  <a:gd name="connsiteY998" fmla="*/ 1823561 h 1857375"/>
                  <a:gd name="connsiteX999" fmla="*/ 437674 w 1247775"/>
                  <a:gd name="connsiteY999" fmla="*/ 1786414 h 1857375"/>
                  <a:gd name="connsiteX1000" fmla="*/ 437674 w 1247775"/>
                  <a:gd name="connsiteY1000" fmla="*/ 1786414 h 1857375"/>
                  <a:gd name="connsiteX1001" fmla="*/ 441484 w 1247775"/>
                  <a:gd name="connsiteY1001" fmla="*/ 1786414 h 1857375"/>
                  <a:gd name="connsiteX1002" fmla="*/ 454819 w 1247775"/>
                  <a:gd name="connsiteY1002" fmla="*/ 1782604 h 1857375"/>
                  <a:gd name="connsiteX1003" fmla="*/ 461486 w 1247775"/>
                  <a:gd name="connsiteY1003" fmla="*/ 1784509 h 1857375"/>
                  <a:gd name="connsiteX1004" fmla="*/ 475774 w 1247775"/>
                  <a:gd name="connsiteY1004" fmla="*/ 1770221 h 1857375"/>
                  <a:gd name="connsiteX1005" fmla="*/ 472916 w 1247775"/>
                  <a:gd name="connsiteY1005" fmla="*/ 1762601 h 1857375"/>
                  <a:gd name="connsiteX1006" fmla="*/ 488156 w 1247775"/>
                  <a:gd name="connsiteY1006" fmla="*/ 1753076 h 1857375"/>
                  <a:gd name="connsiteX1007" fmla="*/ 493871 w 1247775"/>
                  <a:gd name="connsiteY1007" fmla="*/ 1750219 h 1857375"/>
                  <a:gd name="connsiteX1008" fmla="*/ 493871 w 1247775"/>
                  <a:gd name="connsiteY1008" fmla="*/ 1751171 h 1857375"/>
                  <a:gd name="connsiteX1009" fmla="*/ 525304 w 1247775"/>
                  <a:gd name="connsiteY1009" fmla="*/ 1782604 h 1857375"/>
                  <a:gd name="connsiteX1010" fmla="*/ 533876 w 1247775"/>
                  <a:gd name="connsiteY1010" fmla="*/ 1780699 h 1857375"/>
                  <a:gd name="connsiteX1011" fmla="*/ 550069 w 1247775"/>
                  <a:gd name="connsiteY1011" fmla="*/ 1785461 h 1857375"/>
                  <a:gd name="connsiteX1012" fmla="*/ 567214 w 1247775"/>
                  <a:gd name="connsiteY1012" fmla="*/ 1779746 h 1857375"/>
                  <a:gd name="connsiteX1013" fmla="*/ 575786 w 1247775"/>
                  <a:gd name="connsiteY1013" fmla="*/ 1780699 h 1857375"/>
                  <a:gd name="connsiteX1014" fmla="*/ 601504 w 1247775"/>
                  <a:gd name="connsiteY1014" fmla="*/ 1769269 h 1857375"/>
                  <a:gd name="connsiteX1015" fmla="*/ 604361 w 1247775"/>
                  <a:gd name="connsiteY1015" fmla="*/ 1769269 h 1857375"/>
                  <a:gd name="connsiteX1016" fmla="*/ 615791 w 1247775"/>
                  <a:gd name="connsiteY1016" fmla="*/ 1767364 h 1857375"/>
                  <a:gd name="connsiteX1017" fmla="*/ 651034 w 1247775"/>
                  <a:gd name="connsiteY1017" fmla="*/ 1791176 h 1857375"/>
                  <a:gd name="connsiteX1018" fmla="*/ 655796 w 1247775"/>
                  <a:gd name="connsiteY1018" fmla="*/ 1791176 h 1857375"/>
                  <a:gd name="connsiteX1019" fmla="*/ 705326 w 1247775"/>
                  <a:gd name="connsiteY1019" fmla="*/ 1800701 h 1857375"/>
                  <a:gd name="connsiteX1020" fmla="*/ 1004411 w 1247775"/>
                  <a:gd name="connsiteY1020" fmla="*/ 1796891 h 1857375"/>
                  <a:gd name="connsiteX1021" fmla="*/ 1087279 w 1247775"/>
                  <a:gd name="connsiteY1021" fmla="*/ 1637824 h 1857375"/>
                  <a:gd name="connsiteX1022" fmla="*/ 1076801 w 1247775"/>
                  <a:gd name="connsiteY1022" fmla="*/ 1550194 h 1857375"/>
                  <a:gd name="connsiteX1023" fmla="*/ 1153001 w 1247775"/>
                  <a:gd name="connsiteY1023" fmla="*/ 1512094 h 1857375"/>
                  <a:gd name="connsiteX1024" fmla="*/ 1149191 w 1247775"/>
                  <a:gd name="connsiteY1024" fmla="*/ 1437799 h 1857375"/>
                  <a:gd name="connsiteX1025" fmla="*/ 1078706 w 1247775"/>
                  <a:gd name="connsiteY1025" fmla="*/ 1408271 h 1857375"/>
                  <a:gd name="connsiteX1026" fmla="*/ 1161574 w 1247775"/>
                  <a:gd name="connsiteY1026" fmla="*/ 1366361 h 1857375"/>
                  <a:gd name="connsiteX1027" fmla="*/ 1186339 w 1247775"/>
                  <a:gd name="connsiteY1027" fmla="*/ 1283494 h 1857375"/>
                  <a:gd name="connsiteX1028" fmla="*/ 1138714 w 1247775"/>
                  <a:gd name="connsiteY1028" fmla="*/ 1235869 h 1857375"/>
                  <a:gd name="connsiteX1029" fmla="*/ 1159669 w 1247775"/>
                  <a:gd name="connsiteY1029" fmla="*/ 1165384 h 1857375"/>
                  <a:gd name="connsiteX1030" fmla="*/ 1240631 w 1247775"/>
                  <a:gd name="connsiteY1030" fmla="*/ 1103471 h 1857375"/>
                  <a:gd name="connsiteX1031" fmla="*/ 1172051 w 1247775"/>
                  <a:gd name="connsiteY1031" fmla="*/ 974884 h 1857375"/>
                  <a:gd name="connsiteX1032" fmla="*/ 584359 w 1247775"/>
                  <a:gd name="connsiteY1032" fmla="*/ 250984 h 1857375"/>
                  <a:gd name="connsiteX1033" fmla="*/ 581501 w 1247775"/>
                  <a:gd name="connsiteY1033" fmla="*/ 252889 h 1857375"/>
                  <a:gd name="connsiteX1034" fmla="*/ 572929 w 1247775"/>
                  <a:gd name="connsiteY1034" fmla="*/ 250031 h 1857375"/>
                  <a:gd name="connsiteX1035" fmla="*/ 571976 w 1247775"/>
                  <a:gd name="connsiteY1035" fmla="*/ 250031 h 1857375"/>
                  <a:gd name="connsiteX1036" fmla="*/ 570071 w 1247775"/>
                  <a:gd name="connsiteY1036" fmla="*/ 249079 h 1857375"/>
                  <a:gd name="connsiteX1037" fmla="*/ 570071 w 1247775"/>
                  <a:gd name="connsiteY1037" fmla="*/ 246221 h 1857375"/>
                  <a:gd name="connsiteX1038" fmla="*/ 570071 w 1247775"/>
                  <a:gd name="connsiteY1038" fmla="*/ 243364 h 1857375"/>
                  <a:gd name="connsiteX1039" fmla="*/ 585311 w 1247775"/>
                  <a:gd name="connsiteY1039" fmla="*/ 234791 h 1857375"/>
                  <a:gd name="connsiteX1040" fmla="*/ 595789 w 1247775"/>
                  <a:gd name="connsiteY1040" fmla="*/ 244316 h 1857375"/>
                  <a:gd name="connsiteX1041" fmla="*/ 584359 w 1247775"/>
                  <a:gd name="connsiteY1041" fmla="*/ 250984 h 1857375"/>
                  <a:gd name="connsiteX1042" fmla="*/ 596741 w 1247775"/>
                  <a:gd name="connsiteY1042" fmla="*/ 201454 h 1857375"/>
                  <a:gd name="connsiteX1043" fmla="*/ 596741 w 1247775"/>
                  <a:gd name="connsiteY1043" fmla="*/ 198596 h 1857375"/>
                  <a:gd name="connsiteX1044" fmla="*/ 598646 w 1247775"/>
                  <a:gd name="connsiteY1044" fmla="*/ 199549 h 1857375"/>
                  <a:gd name="connsiteX1045" fmla="*/ 596741 w 1247775"/>
                  <a:gd name="connsiteY1045" fmla="*/ 201454 h 1857375"/>
                  <a:gd name="connsiteX1046" fmla="*/ 606266 w 1247775"/>
                  <a:gd name="connsiteY1046" fmla="*/ 250031 h 1857375"/>
                  <a:gd name="connsiteX1047" fmla="*/ 602456 w 1247775"/>
                  <a:gd name="connsiteY1047" fmla="*/ 245269 h 1857375"/>
                  <a:gd name="connsiteX1048" fmla="*/ 605314 w 1247775"/>
                  <a:gd name="connsiteY1048" fmla="*/ 245269 h 1857375"/>
                  <a:gd name="connsiteX1049" fmla="*/ 609124 w 1247775"/>
                  <a:gd name="connsiteY1049" fmla="*/ 245269 h 1857375"/>
                  <a:gd name="connsiteX1050" fmla="*/ 606266 w 1247775"/>
                  <a:gd name="connsiteY1050" fmla="*/ 250031 h 1857375"/>
                  <a:gd name="connsiteX1051" fmla="*/ 557689 w 1247775"/>
                  <a:gd name="connsiteY1051" fmla="*/ 407194 h 1857375"/>
                  <a:gd name="connsiteX1052" fmla="*/ 555784 w 1247775"/>
                  <a:gd name="connsiteY1052" fmla="*/ 407194 h 1857375"/>
                  <a:gd name="connsiteX1053" fmla="*/ 555784 w 1247775"/>
                  <a:gd name="connsiteY1053" fmla="*/ 405289 h 1857375"/>
                  <a:gd name="connsiteX1054" fmla="*/ 554831 w 1247775"/>
                  <a:gd name="connsiteY1054" fmla="*/ 400526 h 1857375"/>
                  <a:gd name="connsiteX1055" fmla="*/ 559594 w 1247775"/>
                  <a:gd name="connsiteY1055" fmla="*/ 407194 h 1857375"/>
                  <a:gd name="connsiteX1056" fmla="*/ 557689 w 1247775"/>
                  <a:gd name="connsiteY1056" fmla="*/ 407194 h 1857375"/>
                  <a:gd name="connsiteX1057" fmla="*/ 637699 w 1247775"/>
                  <a:gd name="connsiteY1057" fmla="*/ 305276 h 1857375"/>
                  <a:gd name="connsiteX1058" fmla="*/ 641509 w 1247775"/>
                  <a:gd name="connsiteY1058" fmla="*/ 309086 h 1857375"/>
                  <a:gd name="connsiteX1059" fmla="*/ 638651 w 1247775"/>
                  <a:gd name="connsiteY1059" fmla="*/ 310039 h 1857375"/>
                  <a:gd name="connsiteX1060" fmla="*/ 636746 w 1247775"/>
                  <a:gd name="connsiteY1060" fmla="*/ 306229 h 1857375"/>
                  <a:gd name="connsiteX1061" fmla="*/ 637699 w 1247775"/>
                  <a:gd name="connsiteY1061" fmla="*/ 305276 h 1857375"/>
                  <a:gd name="connsiteX1062" fmla="*/ 591979 w 1247775"/>
                  <a:gd name="connsiteY1062" fmla="*/ 417671 h 1857375"/>
                  <a:gd name="connsiteX1063" fmla="*/ 609124 w 1247775"/>
                  <a:gd name="connsiteY1063" fmla="*/ 409099 h 1857375"/>
                  <a:gd name="connsiteX1064" fmla="*/ 606266 w 1247775"/>
                  <a:gd name="connsiteY1064" fmla="*/ 418624 h 1857375"/>
                  <a:gd name="connsiteX1065" fmla="*/ 606266 w 1247775"/>
                  <a:gd name="connsiteY1065" fmla="*/ 418624 h 1857375"/>
                  <a:gd name="connsiteX1066" fmla="*/ 598646 w 1247775"/>
                  <a:gd name="connsiteY1066" fmla="*/ 426244 h 1857375"/>
                  <a:gd name="connsiteX1067" fmla="*/ 591026 w 1247775"/>
                  <a:gd name="connsiteY1067" fmla="*/ 420529 h 1857375"/>
                  <a:gd name="connsiteX1068" fmla="*/ 591979 w 1247775"/>
                  <a:gd name="connsiteY1068" fmla="*/ 417671 h 1857375"/>
                  <a:gd name="connsiteX1069" fmla="*/ 594836 w 1247775"/>
                  <a:gd name="connsiteY1069" fmla="*/ 511016 h 1857375"/>
                  <a:gd name="connsiteX1070" fmla="*/ 591979 w 1247775"/>
                  <a:gd name="connsiteY1070" fmla="*/ 510064 h 1857375"/>
                  <a:gd name="connsiteX1071" fmla="*/ 590074 w 1247775"/>
                  <a:gd name="connsiteY1071" fmla="*/ 510064 h 1857375"/>
                  <a:gd name="connsiteX1072" fmla="*/ 587216 w 1247775"/>
                  <a:gd name="connsiteY1072" fmla="*/ 508159 h 1857375"/>
                  <a:gd name="connsiteX1073" fmla="*/ 597694 w 1247775"/>
                  <a:gd name="connsiteY1073" fmla="*/ 503396 h 1857375"/>
                  <a:gd name="connsiteX1074" fmla="*/ 598646 w 1247775"/>
                  <a:gd name="connsiteY1074" fmla="*/ 505301 h 1857375"/>
                  <a:gd name="connsiteX1075" fmla="*/ 594836 w 1247775"/>
                  <a:gd name="connsiteY1075" fmla="*/ 511016 h 1857375"/>
                  <a:gd name="connsiteX1076" fmla="*/ 633889 w 1247775"/>
                  <a:gd name="connsiteY1076" fmla="*/ 447199 h 1857375"/>
                  <a:gd name="connsiteX1077" fmla="*/ 627221 w 1247775"/>
                  <a:gd name="connsiteY1077" fmla="*/ 461486 h 1857375"/>
                  <a:gd name="connsiteX1078" fmla="*/ 626269 w 1247775"/>
                  <a:gd name="connsiteY1078" fmla="*/ 461486 h 1857375"/>
                  <a:gd name="connsiteX1079" fmla="*/ 608171 w 1247775"/>
                  <a:gd name="connsiteY1079" fmla="*/ 479584 h 1857375"/>
                  <a:gd name="connsiteX1080" fmla="*/ 609124 w 1247775"/>
                  <a:gd name="connsiteY1080" fmla="*/ 484346 h 1857375"/>
                  <a:gd name="connsiteX1081" fmla="*/ 608171 w 1247775"/>
                  <a:gd name="connsiteY1081" fmla="*/ 485299 h 1857375"/>
                  <a:gd name="connsiteX1082" fmla="*/ 608171 w 1247775"/>
                  <a:gd name="connsiteY1082" fmla="*/ 483394 h 1857375"/>
                  <a:gd name="connsiteX1083" fmla="*/ 593884 w 1247775"/>
                  <a:gd name="connsiteY1083" fmla="*/ 459581 h 1857375"/>
                  <a:gd name="connsiteX1084" fmla="*/ 606266 w 1247775"/>
                  <a:gd name="connsiteY1084" fmla="*/ 444341 h 1857375"/>
                  <a:gd name="connsiteX1085" fmla="*/ 614839 w 1247775"/>
                  <a:gd name="connsiteY1085" fmla="*/ 447199 h 1857375"/>
                  <a:gd name="connsiteX1086" fmla="*/ 626269 w 1247775"/>
                  <a:gd name="connsiteY1086" fmla="*/ 440531 h 1857375"/>
                  <a:gd name="connsiteX1087" fmla="*/ 630079 w 1247775"/>
                  <a:gd name="connsiteY1087" fmla="*/ 440531 h 1857375"/>
                  <a:gd name="connsiteX1088" fmla="*/ 631984 w 1247775"/>
                  <a:gd name="connsiteY1088" fmla="*/ 440531 h 1857375"/>
                  <a:gd name="connsiteX1089" fmla="*/ 636746 w 1247775"/>
                  <a:gd name="connsiteY1089" fmla="*/ 444341 h 1857375"/>
                  <a:gd name="connsiteX1090" fmla="*/ 633889 w 1247775"/>
                  <a:gd name="connsiteY1090" fmla="*/ 447199 h 1857375"/>
                  <a:gd name="connsiteX1091" fmla="*/ 633889 w 1247775"/>
                  <a:gd name="connsiteY1091" fmla="*/ 447199 h 1857375"/>
                  <a:gd name="connsiteX1092" fmla="*/ 639604 w 1247775"/>
                  <a:gd name="connsiteY1092" fmla="*/ 402431 h 1857375"/>
                  <a:gd name="connsiteX1093" fmla="*/ 631031 w 1247775"/>
                  <a:gd name="connsiteY1093" fmla="*/ 399574 h 1857375"/>
                  <a:gd name="connsiteX1094" fmla="*/ 625316 w 1247775"/>
                  <a:gd name="connsiteY1094" fmla="*/ 391001 h 1857375"/>
                  <a:gd name="connsiteX1095" fmla="*/ 626269 w 1247775"/>
                  <a:gd name="connsiteY1095" fmla="*/ 388144 h 1857375"/>
                  <a:gd name="connsiteX1096" fmla="*/ 620554 w 1247775"/>
                  <a:gd name="connsiteY1096" fmla="*/ 382429 h 1857375"/>
                  <a:gd name="connsiteX1097" fmla="*/ 619601 w 1247775"/>
                  <a:gd name="connsiteY1097" fmla="*/ 374809 h 1857375"/>
                  <a:gd name="connsiteX1098" fmla="*/ 625316 w 1247775"/>
                  <a:gd name="connsiteY1098" fmla="*/ 375761 h 1857375"/>
                  <a:gd name="connsiteX1099" fmla="*/ 631031 w 1247775"/>
                  <a:gd name="connsiteY1099" fmla="*/ 373856 h 1857375"/>
                  <a:gd name="connsiteX1100" fmla="*/ 642461 w 1247775"/>
                  <a:gd name="connsiteY1100" fmla="*/ 380524 h 1857375"/>
                  <a:gd name="connsiteX1101" fmla="*/ 647224 w 1247775"/>
                  <a:gd name="connsiteY1101" fmla="*/ 394811 h 1857375"/>
                  <a:gd name="connsiteX1102" fmla="*/ 639604 w 1247775"/>
                  <a:gd name="connsiteY1102" fmla="*/ 402431 h 1857375"/>
                  <a:gd name="connsiteX1103" fmla="*/ 343376 w 1247775"/>
                  <a:gd name="connsiteY1103" fmla="*/ 758666 h 1857375"/>
                  <a:gd name="connsiteX1104" fmla="*/ 343376 w 1247775"/>
                  <a:gd name="connsiteY1104" fmla="*/ 758666 h 1857375"/>
                  <a:gd name="connsiteX1105" fmla="*/ 341471 w 1247775"/>
                  <a:gd name="connsiteY1105" fmla="*/ 751999 h 1857375"/>
                  <a:gd name="connsiteX1106" fmla="*/ 346234 w 1247775"/>
                  <a:gd name="connsiteY1106" fmla="*/ 752951 h 1857375"/>
                  <a:gd name="connsiteX1107" fmla="*/ 343376 w 1247775"/>
                  <a:gd name="connsiteY1107" fmla="*/ 758666 h 1857375"/>
                  <a:gd name="connsiteX1108" fmla="*/ 109061 w 1247775"/>
                  <a:gd name="connsiteY1108" fmla="*/ 1225391 h 1857375"/>
                  <a:gd name="connsiteX1109" fmla="*/ 95726 w 1247775"/>
                  <a:gd name="connsiteY1109" fmla="*/ 1217771 h 1857375"/>
                  <a:gd name="connsiteX1110" fmla="*/ 104299 w 1247775"/>
                  <a:gd name="connsiteY1110" fmla="*/ 1210151 h 1857375"/>
                  <a:gd name="connsiteX1111" fmla="*/ 122396 w 1247775"/>
                  <a:gd name="connsiteY1111" fmla="*/ 1195864 h 1857375"/>
                  <a:gd name="connsiteX1112" fmla="*/ 129064 w 1247775"/>
                  <a:gd name="connsiteY1112" fmla="*/ 1201579 h 1857375"/>
                  <a:gd name="connsiteX1113" fmla="*/ 109061 w 1247775"/>
                  <a:gd name="connsiteY1113" fmla="*/ 1225391 h 1857375"/>
                  <a:gd name="connsiteX1114" fmla="*/ 151924 w 1247775"/>
                  <a:gd name="connsiteY1114" fmla="*/ 1208246 h 1857375"/>
                  <a:gd name="connsiteX1115" fmla="*/ 150019 w 1247775"/>
                  <a:gd name="connsiteY1115" fmla="*/ 1206341 h 1857375"/>
                  <a:gd name="connsiteX1116" fmla="*/ 151924 w 1247775"/>
                  <a:gd name="connsiteY1116" fmla="*/ 1206341 h 1857375"/>
                  <a:gd name="connsiteX1117" fmla="*/ 151924 w 1247775"/>
                  <a:gd name="connsiteY1117" fmla="*/ 1208246 h 1857375"/>
                  <a:gd name="connsiteX1118" fmla="*/ 290989 w 1247775"/>
                  <a:gd name="connsiteY1118" fmla="*/ 992981 h 1857375"/>
                  <a:gd name="connsiteX1119" fmla="*/ 291941 w 1247775"/>
                  <a:gd name="connsiteY1119" fmla="*/ 986314 h 1857375"/>
                  <a:gd name="connsiteX1120" fmla="*/ 291941 w 1247775"/>
                  <a:gd name="connsiteY1120" fmla="*/ 986314 h 1857375"/>
                  <a:gd name="connsiteX1121" fmla="*/ 294799 w 1247775"/>
                  <a:gd name="connsiteY1121" fmla="*/ 987266 h 1857375"/>
                  <a:gd name="connsiteX1122" fmla="*/ 290989 w 1247775"/>
                  <a:gd name="connsiteY1122" fmla="*/ 992981 h 1857375"/>
                  <a:gd name="connsiteX1123" fmla="*/ 309086 w 1247775"/>
                  <a:gd name="connsiteY1123" fmla="*/ 1652111 h 1857375"/>
                  <a:gd name="connsiteX1124" fmla="*/ 310039 w 1247775"/>
                  <a:gd name="connsiteY1124" fmla="*/ 1649254 h 1857375"/>
                  <a:gd name="connsiteX1125" fmla="*/ 310991 w 1247775"/>
                  <a:gd name="connsiteY1125" fmla="*/ 1650206 h 1857375"/>
                  <a:gd name="connsiteX1126" fmla="*/ 309086 w 1247775"/>
                  <a:gd name="connsiteY1126" fmla="*/ 1652111 h 1857375"/>
                  <a:gd name="connsiteX1127" fmla="*/ 259556 w 1247775"/>
                  <a:gd name="connsiteY1127" fmla="*/ 1822609 h 1857375"/>
                  <a:gd name="connsiteX1128" fmla="*/ 261461 w 1247775"/>
                  <a:gd name="connsiteY1128" fmla="*/ 1816894 h 1857375"/>
                  <a:gd name="connsiteX1129" fmla="*/ 265271 w 1247775"/>
                  <a:gd name="connsiteY1129" fmla="*/ 1816894 h 1857375"/>
                  <a:gd name="connsiteX1130" fmla="*/ 266224 w 1247775"/>
                  <a:gd name="connsiteY1130" fmla="*/ 1817846 h 1857375"/>
                  <a:gd name="connsiteX1131" fmla="*/ 259556 w 1247775"/>
                  <a:gd name="connsiteY1131" fmla="*/ 1822609 h 1857375"/>
                  <a:gd name="connsiteX1132" fmla="*/ 330994 w 1247775"/>
                  <a:gd name="connsiteY1132" fmla="*/ 1783556 h 1857375"/>
                  <a:gd name="connsiteX1133" fmla="*/ 329089 w 1247775"/>
                  <a:gd name="connsiteY1133" fmla="*/ 1783556 h 1857375"/>
                  <a:gd name="connsiteX1134" fmla="*/ 326231 w 1247775"/>
                  <a:gd name="connsiteY1134" fmla="*/ 1781651 h 1857375"/>
                  <a:gd name="connsiteX1135" fmla="*/ 321469 w 1247775"/>
                  <a:gd name="connsiteY1135" fmla="*/ 1777841 h 1857375"/>
                  <a:gd name="connsiteX1136" fmla="*/ 323374 w 1247775"/>
                  <a:gd name="connsiteY1136" fmla="*/ 1772126 h 1857375"/>
                  <a:gd name="connsiteX1137" fmla="*/ 329089 w 1247775"/>
                  <a:gd name="connsiteY1137" fmla="*/ 1773079 h 1857375"/>
                  <a:gd name="connsiteX1138" fmla="*/ 335756 w 1247775"/>
                  <a:gd name="connsiteY1138" fmla="*/ 1771174 h 1857375"/>
                  <a:gd name="connsiteX1139" fmla="*/ 330994 w 1247775"/>
                  <a:gd name="connsiteY1139" fmla="*/ 1783556 h 1857375"/>
                  <a:gd name="connsiteX1140" fmla="*/ 442436 w 1247775"/>
                  <a:gd name="connsiteY1140" fmla="*/ 1450181 h 1857375"/>
                  <a:gd name="connsiteX1141" fmla="*/ 451009 w 1247775"/>
                  <a:gd name="connsiteY1141" fmla="*/ 1458754 h 1857375"/>
                  <a:gd name="connsiteX1142" fmla="*/ 444341 w 1247775"/>
                  <a:gd name="connsiteY1142" fmla="*/ 1465421 h 1857375"/>
                  <a:gd name="connsiteX1143" fmla="*/ 437674 w 1247775"/>
                  <a:gd name="connsiteY1143" fmla="*/ 1454944 h 1857375"/>
                  <a:gd name="connsiteX1144" fmla="*/ 442436 w 1247775"/>
                  <a:gd name="connsiteY1144" fmla="*/ 1450181 h 1857375"/>
                  <a:gd name="connsiteX1145" fmla="*/ 426244 w 1247775"/>
                  <a:gd name="connsiteY1145" fmla="*/ 1592104 h 1857375"/>
                  <a:gd name="connsiteX1146" fmla="*/ 420529 w 1247775"/>
                  <a:gd name="connsiteY1146" fmla="*/ 1587341 h 1857375"/>
                  <a:gd name="connsiteX1147" fmla="*/ 419576 w 1247775"/>
                  <a:gd name="connsiteY1147" fmla="*/ 1587341 h 1857375"/>
                  <a:gd name="connsiteX1148" fmla="*/ 421481 w 1247775"/>
                  <a:gd name="connsiteY1148" fmla="*/ 1576864 h 1857375"/>
                  <a:gd name="connsiteX1149" fmla="*/ 421481 w 1247775"/>
                  <a:gd name="connsiteY1149" fmla="*/ 1574959 h 1857375"/>
                  <a:gd name="connsiteX1150" fmla="*/ 422434 w 1247775"/>
                  <a:gd name="connsiteY1150" fmla="*/ 1574959 h 1857375"/>
                  <a:gd name="connsiteX1151" fmla="*/ 426244 w 1247775"/>
                  <a:gd name="connsiteY1151" fmla="*/ 1577816 h 1857375"/>
                  <a:gd name="connsiteX1152" fmla="*/ 426244 w 1247775"/>
                  <a:gd name="connsiteY1152" fmla="*/ 1580674 h 1857375"/>
                  <a:gd name="connsiteX1153" fmla="*/ 430054 w 1247775"/>
                  <a:gd name="connsiteY1153" fmla="*/ 1593056 h 1857375"/>
                  <a:gd name="connsiteX1154" fmla="*/ 426244 w 1247775"/>
                  <a:gd name="connsiteY1154" fmla="*/ 1592104 h 1857375"/>
                  <a:gd name="connsiteX1155" fmla="*/ 431959 w 1247775"/>
                  <a:gd name="connsiteY1155" fmla="*/ 1518761 h 1857375"/>
                  <a:gd name="connsiteX1156" fmla="*/ 425291 w 1247775"/>
                  <a:gd name="connsiteY1156" fmla="*/ 1517809 h 1857375"/>
                  <a:gd name="connsiteX1157" fmla="*/ 415766 w 1247775"/>
                  <a:gd name="connsiteY1157" fmla="*/ 1519714 h 1857375"/>
                  <a:gd name="connsiteX1158" fmla="*/ 416719 w 1247775"/>
                  <a:gd name="connsiteY1158" fmla="*/ 1515904 h 1857375"/>
                  <a:gd name="connsiteX1159" fmla="*/ 413861 w 1247775"/>
                  <a:gd name="connsiteY1159" fmla="*/ 1508284 h 1857375"/>
                  <a:gd name="connsiteX1160" fmla="*/ 419576 w 1247775"/>
                  <a:gd name="connsiteY1160" fmla="*/ 1499711 h 1857375"/>
                  <a:gd name="connsiteX1161" fmla="*/ 418624 w 1247775"/>
                  <a:gd name="connsiteY1161" fmla="*/ 1494949 h 1857375"/>
                  <a:gd name="connsiteX1162" fmla="*/ 422434 w 1247775"/>
                  <a:gd name="connsiteY1162" fmla="*/ 1486376 h 1857375"/>
                  <a:gd name="connsiteX1163" fmla="*/ 422434 w 1247775"/>
                  <a:gd name="connsiteY1163" fmla="*/ 1484471 h 1857375"/>
                  <a:gd name="connsiteX1164" fmla="*/ 422434 w 1247775"/>
                  <a:gd name="connsiteY1164" fmla="*/ 1484471 h 1857375"/>
                  <a:gd name="connsiteX1165" fmla="*/ 431959 w 1247775"/>
                  <a:gd name="connsiteY1165" fmla="*/ 1491139 h 1857375"/>
                  <a:gd name="connsiteX1166" fmla="*/ 435769 w 1247775"/>
                  <a:gd name="connsiteY1166" fmla="*/ 1490186 h 1857375"/>
                  <a:gd name="connsiteX1167" fmla="*/ 436721 w 1247775"/>
                  <a:gd name="connsiteY1167" fmla="*/ 1493044 h 1857375"/>
                  <a:gd name="connsiteX1168" fmla="*/ 430054 w 1247775"/>
                  <a:gd name="connsiteY1168" fmla="*/ 1505426 h 1857375"/>
                  <a:gd name="connsiteX1169" fmla="*/ 434816 w 1247775"/>
                  <a:gd name="connsiteY1169" fmla="*/ 1515904 h 1857375"/>
                  <a:gd name="connsiteX1170" fmla="*/ 431959 w 1247775"/>
                  <a:gd name="connsiteY1170" fmla="*/ 1518761 h 1857375"/>
                  <a:gd name="connsiteX1171" fmla="*/ 445294 w 1247775"/>
                  <a:gd name="connsiteY1171" fmla="*/ 1609249 h 1857375"/>
                  <a:gd name="connsiteX1172" fmla="*/ 435769 w 1247775"/>
                  <a:gd name="connsiteY1172" fmla="*/ 1603534 h 1857375"/>
                  <a:gd name="connsiteX1173" fmla="*/ 435769 w 1247775"/>
                  <a:gd name="connsiteY1173" fmla="*/ 1603534 h 1857375"/>
                  <a:gd name="connsiteX1174" fmla="*/ 434816 w 1247775"/>
                  <a:gd name="connsiteY1174" fmla="*/ 1598771 h 1857375"/>
                  <a:gd name="connsiteX1175" fmla="*/ 449104 w 1247775"/>
                  <a:gd name="connsiteY1175" fmla="*/ 1603534 h 1857375"/>
                  <a:gd name="connsiteX1176" fmla="*/ 450056 w 1247775"/>
                  <a:gd name="connsiteY1176" fmla="*/ 1603534 h 1857375"/>
                  <a:gd name="connsiteX1177" fmla="*/ 451961 w 1247775"/>
                  <a:gd name="connsiteY1177" fmla="*/ 1606391 h 1857375"/>
                  <a:gd name="connsiteX1178" fmla="*/ 445294 w 1247775"/>
                  <a:gd name="connsiteY1178" fmla="*/ 1609249 h 1857375"/>
                  <a:gd name="connsiteX1179" fmla="*/ 452914 w 1247775"/>
                  <a:gd name="connsiteY1179" fmla="*/ 1518761 h 1857375"/>
                  <a:gd name="connsiteX1180" fmla="*/ 451961 w 1247775"/>
                  <a:gd name="connsiteY1180" fmla="*/ 1517809 h 1857375"/>
                  <a:gd name="connsiteX1181" fmla="*/ 452914 w 1247775"/>
                  <a:gd name="connsiteY1181" fmla="*/ 1516856 h 1857375"/>
                  <a:gd name="connsiteX1182" fmla="*/ 454819 w 1247775"/>
                  <a:gd name="connsiteY1182" fmla="*/ 1517809 h 1857375"/>
                  <a:gd name="connsiteX1183" fmla="*/ 452914 w 1247775"/>
                  <a:gd name="connsiteY1183" fmla="*/ 1518761 h 1857375"/>
                  <a:gd name="connsiteX1184" fmla="*/ 666274 w 1247775"/>
                  <a:gd name="connsiteY1184" fmla="*/ 511969 h 1857375"/>
                  <a:gd name="connsiteX1185" fmla="*/ 668179 w 1247775"/>
                  <a:gd name="connsiteY1185" fmla="*/ 509111 h 1857375"/>
                  <a:gd name="connsiteX1186" fmla="*/ 668179 w 1247775"/>
                  <a:gd name="connsiteY1186" fmla="*/ 511969 h 1857375"/>
                  <a:gd name="connsiteX1187" fmla="*/ 666274 w 1247775"/>
                  <a:gd name="connsiteY1187" fmla="*/ 511969 h 1857375"/>
                  <a:gd name="connsiteX1188" fmla="*/ 657701 w 1247775"/>
                  <a:gd name="connsiteY1188" fmla="*/ 574834 h 1857375"/>
                  <a:gd name="connsiteX1189" fmla="*/ 659606 w 1247775"/>
                  <a:gd name="connsiteY1189" fmla="*/ 572929 h 1857375"/>
                  <a:gd name="connsiteX1190" fmla="*/ 659606 w 1247775"/>
                  <a:gd name="connsiteY1190" fmla="*/ 575786 h 1857375"/>
                  <a:gd name="connsiteX1191" fmla="*/ 657701 w 1247775"/>
                  <a:gd name="connsiteY1191" fmla="*/ 574834 h 1857375"/>
                  <a:gd name="connsiteX1192" fmla="*/ 502444 w 1247775"/>
                  <a:gd name="connsiteY1192" fmla="*/ 1197769 h 1857375"/>
                  <a:gd name="connsiteX1193" fmla="*/ 507206 w 1247775"/>
                  <a:gd name="connsiteY1193" fmla="*/ 1198721 h 1857375"/>
                  <a:gd name="connsiteX1194" fmla="*/ 511969 w 1247775"/>
                  <a:gd name="connsiteY1194" fmla="*/ 1197769 h 1857375"/>
                  <a:gd name="connsiteX1195" fmla="*/ 529114 w 1247775"/>
                  <a:gd name="connsiteY1195" fmla="*/ 1227296 h 1857375"/>
                  <a:gd name="connsiteX1196" fmla="*/ 526256 w 1247775"/>
                  <a:gd name="connsiteY1196" fmla="*/ 1230154 h 1857375"/>
                  <a:gd name="connsiteX1197" fmla="*/ 524351 w 1247775"/>
                  <a:gd name="connsiteY1197" fmla="*/ 1230154 h 1857375"/>
                  <a:gd name="connsiteX1198" fmla="*/ 504349 w 1247775"/>
                  <a:gd name="connsiteY1198" fmla="*/ 1220629 h 1857375"/>
                  <a:gd name="connsiteX1199" fmla="*/ 503396 w 1247775"/>
                  <a:gd name="connsiteY1199" fmla="*/ 1220629 h 1857375"/>
                  <a:gd name="connsiteX1200" fmla="*/ 497681 w 1247775"/>
                  <a:gd name="connsiteY1200" fmla="*/ 1213961 h 1857375"/>
                  <a:gd name="connsiteX1201" fmla="*/ 504349 w 1247775"/>
                  <a:gd name="connsiteY1201" fmla="*/ 1203484 h 1857375"/>
                  <a:gd name="connsiteX1202" fmla="*/ 502444 w 1247775"/>
                  <a:gd name="connsiteY1202" fmla="*/ 1197769 h 1857375"/>
                  <a:gd name="connsiteX1203" fmla="*/ 574834 w 1247775"/>
                  <a:gd name="connsiteY1203" fmla="*/ 1231106 h 1857375"/>
                  <a:gd name="connsiteX1204" fmla="*/ 574834 w 1247775"/>
                  <a:gd name="connsiteY1204" fmla="*/ 1231106 h 1857375"/>
                  <a:gd name="connsiteX1205" fmla="*/ 579596 w 1247775"/>
                  <a:gd name="connsiteY1205" fmla="*/ 1226344 h 1857375"/>
                  <a:gd name="connsiteX1206" fmla="*/ 579596 w 1247775"/>
                  <a:gd name="connsiteY1206" fmla="*/ 1229201 h 1857375"/>
                  <a:gd name="connsiteX1207" fmla="*/ 574834 w 1247775"/>
                  <a:gd name="connsiteY1207" fmla="*/ 1231106 h 1857375"/>
                  <a:gd name="connsiteX1208" fmla="*/ 516731 w 1247775"/>
                  <a:gd name="connsiteY1208" fmla="*/ 1371124 h 1857375"/>
                  <a:gd name="connsiteX1209" fmla="*/ 518636 w 1247775"/>
                  <a:gd name="connsiteY1209" fmla="*/ 1371124 h 1857375"/>
                  <a:gd name="connsiteX1210" fmla="*/ 516731 w 1247775"/>
                  <a:gd name="connsiteY1210" fmla="*/ 1373029 h 1857375"/>
                  <a:gd name="connsiteX1211" fmla="*/ 516731 w 1247775"/>
                  <a:gd name="connsiteY1211" fmla="*/ 1371124 h 1857375"/>
                  <a:gd name="connsiteX1212" fmla="*/ 615791 w 1247775"/>
                  <a:gd name="connsiteY1212" fmla="*/ 838676 h 1857375"/>
                  <a:gd name="connsiteX1213" fmla="*/ 627221 w 1247775"/>
                  <a:gd name="connsiteY1213" fmla="*/ 845344 h 1857375"/>
                  <a:gd name="connsiteX1214" fmla="*/ 627221 w 1247775"/>
                  <a:gd name="connsiteY1214" fmla="*/ 847249 h 1857375"/>
                  <a:gd name="connsiteX1215" fmla="*/ 626269 w 1247775"/>
                  <a:gd name="connsiteY1215" fmla="*/ 849154 h 1857375"/>
                  <a:gd name="connsiteX1216" fmla="*/ 620554 w 1247775"/>
                  <a:gd name="connsiteY1216" fmla="*/ 848201 h 1857375"/>
                  <a:gd name="connsiteX1217" fmla="*/ 610076 w 1247775"/>
                  <a:gd name="connsiteY1217" fmla="*/ 849154 h 1857375"/>
                  <a:gd name="connsiteX1218" fmla="*/ 610076 w 1247775"/>
                  <a:gd name="connsiteY1218" fmla="*/ 847249 h 1857375"/>
                  <a:gd name="connsiteX1219" fmla="*/ 609124 w 1247775"/>
                  <a:gd name="connsiteY1219" fmla="*/ 842486 h 1857375"/>
                  <a:gd name="connsiteX1220" fmla="*/ 615791 w 1247775"/>
                  <a:gd name="connsiteY1220" fmla="*/ 838676 h 1857375"/>
                  <a:gd name="connsiteX1221" fmla="*/ 571024 w 1247775"/>
                  <a:gd name="connsiteY1221" fmla="*/ 938689 h 1857375"/>
                  <a:gd name="connsiteX1222" fmla="*/ 577691 w 1247775"/>
                  <a:gd name="connsiteY1222" fmla="*/ 943451 h 1857375"/>
                  <a:gd name="connsiteX1223" fmla="*/ 575786 w 1247775"/>
                  <a:gd name="connsiteY1223" fmla="*/ 946309 h 1857375"/>
                  <a:gd name="connsiteX1224" fmla="*/ 571024 w 1247775"/>
                  <a:gd name="connsiteY1224" fmla="*/ 938689 h 1857375"/>
                  <a:gd name="connsiteX1225" fmla="*/ 571024 w 1247775"/>
                  <a:gd name="connsiteY1225" fmla="*/ 938689 h 1857375"/>
                  <a:gd name="connsiteX1226" fmla="*/ 552926 w 1247775"/>
                  <a:gd name="connsiteY1226" fmla="*/ 718661 h 1857375"/>
                  <a:gd name="connsiteX1227" fmla="*/ 566261 w 1247775"/>
                  <a:gd name="connsiteY1227" fmla="*/ 710089 h 1857375"/>
                  <a:gd name="connsiteX1228" fmla="*/ 568166 w 1247775"/>
                  <a:gd name="connsiteY1228" fmla="*/ 711041 h 1857375"/>
                  <a:gd name="connsiteX1229" fmla="*/ 567214 w 1247775"/>
                  <a:gd name="connsiteY1229" fmla="*/ 719614 h 1857375"/>
                  <a:gd name="connsiteX1230" fmla="*/ 567214 w 1247775"/>
                  <a:gd name="connsiteY1230" fmla="*/ 723424 h 1857375"/>
                  <a:gd name="connsiteX1231" fmla="*/ 565309 w 1247775"/>
                  <a:gd name="connsiteY1231" fmla="*/ 724376 h 1857375"/>
                  <a:gd name="connsiteX1232" fmla="*/ 552926 w 1247775"/>
                  <a:gd name="connsiteY1232" fmla="*/ 720566 h 1857375"/>
                  <a:gd name="connsiteX1233" fmla="*/ 552926 w 1247775"/>
                  <a:gd name="connsiteY1233" fmla="*/ 718661 h 1857375"/>
                  <a:gd name="connsiteX1234" fmla="*/ 553879 w 1247775"/>
                  <a:gd name="connsiteY1234" fmla="*/ 816769 h 1857375"/>
                  <a:gd name="connsiteX1235" fmla="*/ 559594 w 1247775"/>
                  <a:gd name="connsiteY1235" fmla="*/ 804386 h 1857375"/>
                  <a:gd name="connsiteX1236" fmla="*/ 561499 w 1247775"/>
                  <a:gd name="connsiteY1236" fmla="*/ 804386 h 1857375"/>
                  <a:gd name="connsiteX1237" fmla="*/ 569119 w 1247775"/>
                  <a:gd name="connsiteY1237" fmla="*/ 808196 h 1857375"/>
                  <a:gd name="connsiteX1238" fmla="*/ 568166 w 1247775"/>
                  <a:gd name="connsiteY1238" fmla="*/ 813911 h 1857375"/>
                  <a:gd name="connsiteX1239" fmla="*/ 563404 w 1247775"/>
                  <a:gd name="connsiteY1239" fmla="*/ 822484 h 1857375"/>
                  <a:gd name="connsiteX1240" fmla="*/ 563404 w 1247775"/>
                  <a:gd name="connsiteY1240" fmla="*/ 824389 h 1857375"/>
                  <a:gd name="connsiteX1241" fmla="*/ 550069 w 1247775"/>
                  <a:gd name="connsiteY1241" fmla="*/ 828199 h 1857375"/>
                  <a:gd name="connsiteX1242" fmla="*/ 553879 w 1247775"/>
                  <a:gd name="connsiteY1242" fmla="*/ 816769 h 1857375"/>
                  <a:gd name="connsiteX1243" fmla="*/ 547211 w 1247775"/>
                  <a:gd name="connsiteY1243" fmla="*/ 968216 h 1857375"/>
                  <a:gd name="connsiteX1244" fmla="*/ 547211 w 1247775"/>
                  <a:gd name="connsiteY1244" fmla="*/ 970121 h 1857375"/>
                  <a:gd name="connsiteX1245" fmla="*/ 552926 w 1247775"/>
                  <a:gd name="connsiteY1245" fmla="*/ 975836 h 1857375"/>
                  <a:gd name="connsiteX1246" fmla="*/ 558641 w 1247775"/>
                  <a:gd name="connsiteY1246" fmla="*/ 972026 h 1857375"/>
                  <a:gd name="connsiteX1247" fmla="*/ 558641 w 1247775"/>
                  <a:gd name="connsiteY1247" fmla="*/ 972026 h 1857375"/>
                  <a:gd name="connsiteX1248" fmla="*/ 563404 w 1247775"/>
                  <a:gd name="connsiteY1248" fmla="*/ 971074 h 1857375"/>
                  <a:gd name="connsiteX1249" fmla="*/ 562451 w 1247775"/>
                  <a:gd name="connsiteY1249" fmla="*/ 973931 h 1857375"/>
                  <a:gd name="connsiteX1250" fmla="*/ 567214 w 1247775"/>
                  <a:gd name="connsiteY1250" fmla="*/ 980599 h 1857375"/>
                  <a:gd name="connsiteX1251" fmla="*/ 571024 w 1247775"/>
                  <a:gd name="connsiteY1251" fmla="*/ 991076 h 1857375"/>
                  <a:gd name="connsiteX1252" fmla="*/ 567214 w 1247775"/>
                  <a:gd name="connsiteY1252" fmla="*/ 992029 h 1857375"/>
                  <a:gd name="connsiteX1253" fmla="*/ 559594 w 1247775"/>
                  <a:gd name="connsiteY1253" fmla="*/ 989171 h 1857375"/>
                  <a:gd name="connsiteX1254" fmla="*/ 548164 w 1247775"/>
                  <a:gd name="connsiteY1254" fmla="*/ 996791 h 1857375"/>
                  <a:gd name="connsiteX1255" fmla="*/ 545306 w 1247775"/>
                  <a:gd name="connsiteY1255" fmla="*/ 1001554 h 1857375"/>
                  <a:gd name="connsiteX1256" fmla="*/ 536734 w 1247775"/>
                  <a:gd name="connsiteY1256" fmla="*/ 994886 h 1857375"/>
                  <a:gd name="connsiteX1257" fmla="*/ 537686 w 1247775"/>
                  <a:gd name="connsiteY1257" fmla="*/ 992029 h 1857375"/>
                  <a:gd name="connsiteX1258" fmla="*/ 531019 w 1247775"/>
                  <a:gd name="connsiteY1258" fmla="*/ 985361 h 1857375"/>
                  <a:gd name="connsiteX1259" fmla="*/ 524351 w 1247775"/>
                  <a:gd name="connsiteY1259" fmla="*/ 992029 h 1857375"/>
                  <a:gd name="connsiteX1260" fmla="*/ 524351 w 1247775"/>
                  <a:gd name="connsiteY1260" fmla="*/ 993934 h 1857375"/>
                  <a:gd name="connsiteX1261" fmla="*/ 511016 w 1247775"/>
                  <a:gd name="connsiteY1261" fmla="*/ 1004411 h 1857375"/>
                  <a:gd name="connsiteX1262" fmla="*/ 504349 w 1247775"/>
                  <a:gd name="connsiteY1262" fmla="*/ 1000601 h 1857375"/>
                  <a:gd name="connsiteX1263" fmla="*/ 503396 w 1247775"/>
                  <a:gd name="connsiteY1263" fmla="*/ 1000601 h 1857375"/>
                  <a:gd name="connsiteX1264" fmla="*/ 501491 w 1247775"/>
                  <a:gd name="connsiteY1264" fmla="*/ 995839 h 1857375"/>
                  <a:gd name="connsiteX1265" fmla="*/ 502444 w 1247775"/>
                  <a:gd name="connsiteY1265" fmla="*/ 995839 h 1857375"/>
                  <a:gd name="connsiteX1266" fmla="*/ 524351 w 1247775"/>
                  <a:gd name="connsiteY1266" fmla="*/ 973931 h 1857375"/>
                  <a:gd name="connsiteX1267" fmla="*/ 524351 w 1247775"/>
                  <a:gd name="connsiteY1267" fmla="*/ 972979 h 1857375"/>
                  <a:gd name="connsiteX1268" fmla="*/ 529114 w 1247775"/>
                  <a:gd name="connsiteY1268" fmla="*/ 973931 h 1857375"/>
                  <a:gd name="connsiteX1269" fmla="*/ 541496 w 1247775"/>
                  <a:gd name="connsiteY1269" fmla="*/ 961549 h 1857375"/>
                  <a:gd name="connsiteX1270" fmla="*/ 529114 w 1247775"/>
                  <a:gd name="connsiteY1270" fmla="*/ 949166 h 1857375"/>
                  <a:gd name="connsiteX1271" fmla="*/ 519589 w 1247775"/>
                  <a:gd name="connsiteY1271" fmla="*/ 954881 h 1857375"/>
                  <a:gd name="connsiteX1272" fmla="*/ 520541 w 1247775"/>
                  <a:gd name="connsiteY1272" fmla="*/ 951071 h 1857375"/>
                  <a:gd name="connsiteX1273" fmla="*/ 500539 w 1247775"/>
                  <a:gd name="connsiteY1273" fmla="*/ 931069 h 1857375"/>
                  <a:gd name="connsiteX1274" fmla="*/ 492919 w 1247775"/>
                  <a:gd name="connsiteY1274" fmla="*/ 932974 h 1857375"/>
                  <a:gd name="connsiteX1275" fmla="*/ 484346 w 1247775"/>
                  <a:gd name="connsiteY1275" fmla="*/ 925354 h 1857375"/>
                  <a:gd name="connsiteX1276" fmla="*/ 486251 w 1247775"/>
                  <a:gd name="connsiteY1276" fmla="*/ 917734 h 1857375"/>
                  <a:gd name="connsiteX1277" fmla="*/ 485299 w 1247775"/>
                  <a:gd name="connsiteY1277" fmla="*/ 912971 h 1857375"/>
                  <a:gd name="connsiteX1278" fmla="*/ 488156 w 1247775"/>
                  <a:gd name="connsiteY1278" fmla="*/ 906304 h 1857375"/>
                  <a:gd name="connsiteX1279" fmla="*/ 486251 w 1247775"/>
                  <a:gd name="connsiteY1279" fmla="*/ 901541 h 1857375"/>
                  <a:gd name="connsiteX1280" fmla="*/ 492919 w 1247775"/>
                  <a:gd name="connsiteY1280" fmla="*/ 893921 h 1857375"/>
                  <a:gd name="connsiteX1281" fmla="*/ 505301 w 1247775"/>
                  <a:gd name="connsiteY1281" fmla="*/ 907256 h 1857375"/>
                  <a:gd name="connsiteX1282" fmla="*/ 505301 w 1247775"/>
                  <a:gd name="connsiteY1282" fmla="*/ 907256 h 1857375"/>
                  <a:gd name="connsiteX1283" fmla="*/ 525304 w 1247775"/>
                  <a:gd name="connsiteY1283" fmla="*/ 941546 h 1857375"/>
                  <a:gd name="connsiteX1284" fmla="*/ 537686 w 1247775"/>
                  <a:gd name="connsiteY1284" fmla="*/ 947261 h 1857375"/>
                  <a:gd name="connsiteX1285" fmla="*/ 538639 w 1247775"/>
                  <a:gd name="connsiteY1285" fmla="*/ 947261 h 1857375"/>
                  <a:gd name="connsiteX1286" fmla="*/ 539591 w 1247775"/>
                  <a:gd name="connsiteY1286" fmla="*/ 948214 h 1857375"/>
                  <a:gd name="connsiteX1287" fmla="*/ 539591 w 1247775"/>
                  <a:gd name="connsiteY1287" fmla="*/ 952024 h 1857375"/>
                  <a:gd name="connsiteX1288" fmla="*/ 547211 w 1247775"/>
                  <a:gd name="connsiteY1288" fmla="*/ 968216 h 1857375"/>
                  <a:gd name="connsiteX1289" fmla="*/ 549116 w 1247775"/>
                  <a:gd name="connsiteY1289" fmla="*/ 1032986 h 1857375"/>
                  <a:gd name="connsiteX1290" fmla="*/ 536734 w 1247775"/>
                  <a:gd name="connsiteY1290" fmla="*/ 1048226 h 1857375"/>
                  <a:gd name="connsiteX1291" fmla="*/ 532924 w 1247775"/>
                  <a:gd name="connsiteY1291" fmla="*/ 1048226 h 1857375"/>
                  <a:gd name="connsiteX1292" fmla="*/ 531019 w 1247775"/>
                  <a:gd name="connsiteY1292" fmla="*/ 1048226 h 1857375"/>
                  <a:gd name="connsiteX1293" fmla="*/ 531019 w 1247775"/>
                  <a:gd name="connsiteY1293" fmla="*/ 1047274 h 1857375"/>
                  <a:gd name="connsiteX1294" fmla="*/ 535781 w 1247775"/>
                  <a:gd name="connsiteY1294" fmla="*/ 1036796 h 1857375"/>
                  <a:gd name="connsiteX1295" fmla="*/ 534829 w 1247775"/>
                  <a:gd name="connsiteY1295" fmla="*/ 1032986 h 1857375"/>
                  <a:gd name="connsiteX1296" fmla="*/ 547211 w 1247775"/>
                  <a:gd name="connsiteY1296" fmla="*/ 1018699 h 1857375"/>
                  <a:gd name="connsiteX1297" fmla="*/ 548164 w 1247775"/>
                  <a:gd name="connsiteY1297" fmla="*/ 1019651 h 1857375"/>
                  <a:gd name="connsiteX1298" fmla="*/ 547211 w 1247775"/>
                  <a:gd name="connsiteY1298" fmla="*/ 1026319 h 1857375"/>
                  <a:gd name="connsiteX1299" fmla="*/ 549116 w 1247775"/>
                  <a:gd name="connsiteY1299" fmla="*/ 1032986 h 1857375"/>
                  <a:gd name="connsiteX1300" fmla="*/ 506254 w 1247775"/>
                  <a:gd name="connsiteY1300" fmla="*/ 814864 h 1857375"/>
                  <a:gd name="connsiteX1301" fmla="*/ 497681 w 1247775"/>
                  <a:gd name="connsiteY1301" fmla="*/ 812959 h 1857375"/>
                  <a:gd name="connsiteX1302" fmla="*/ 497681 w 1247775"/>
                  <a:gd name="connsiteY1302" fmla="*/ 812959 h 1857375"/>
                  <a:gd name="connsiteX1303" fmla="*/ 507206 w 1247775"/>
                  <a:gd name="connsiteY1303" fmla="*/ 806291 h 1857375"/>
                  <a:gd name="connsiteX1304" fmla="*/ 509111 w 1247775"/>
                  <a:gd name="connsiteY1304" fmla="*/ 805339 h 1857375"/>
                  <a:gd name="connsiteX1305" fmla="*/ 509111 w 1247775"/>
                  <a:gd name="connsiteY1305" fmla="*/ 806291 h 1857375"/>
                  <a:gd name="connsiteX1306" fmla="*/ 506254 w 1247775"/>
                  <a:gd name="connsiteY1306" fmla="*/ 812959 h 1857375"/>
                  <a:gd name="connsiteX1307" fmla="*/ 506254 w 1247775"/>
                  <a:gd name="connsiteY1307" fmla="*/ 814864 h 1857375"/>
                  <a:gd name="connsiteX1308" fmla="*/ 521494 w 1247775"/>
                  <a:gd name="connsiteY1308" fmla="*/ 822484 h 1857375"/>
                  <a:gd name="connsiteX1309" fmla="*/ 536734 w 1247775"/>
                  <a:gd name="connsiteY1309" fmla="*/ 832961 h 1857375"/>
                  <a:gd name="connsiteX1310" fmla="*/ 543401 w 1247775"/>
                  <a:gd name="connsiteY1310" fmla="*/ 832009 h 1857375"/>
                  <a:gd name="connsiteX1311" fmla="*/ 536734 w 1247775"/>
                  <a:gd name="connsiteY1311" fmla="*/ 842486 h 1857375"/>
                  <a:gd name="connsiteX1312" fmla="*/ 533876 w 1247775"/>
                  <a:gd name="connsiteY1312" fmla="*/ 842486 h 1857375"/>
                  <a:gd name="connsiteX1313" fmla="*/ 517684 w 1247775"/>
                  <a:gd name="connsiteY1313" fmla="*/ 854869 h 1857375"/>
                  <a:gd name="connsiteX1314" fmla="*/ 517684 w 1247775"/>
                  <a:gd name="connsiteY1314" fmla="*/ 854869 h 1857375"/>
                  <a:gd name="connsiteX1315" fmla="*/ 515779 w 1247775"/>
                  <a:gd name="connsiteY1315" fmla="*/ 854869 h 1857375"/>
                  <a:gd name="connsiteX1316" fmla="*/ 522446 w 1247775"/>
                  <a:gd name="connsiteY1316" fmla="*/ 838676 h 1857375"/>
                  <a:gd name="connsiteX1317" fmla="*/ 514826 w 1247775"/>
                  <a:gd name="connsiteY1317" fmla="*/ 820579 h 1857375"/>
                  <a:gd name="connsiteX1318" fmla="*/ 516731 w 1247775"/>
                  <a:gd name="connsiteY1318" fmla="*/ 819626 h 1857375"/>
                  <a:gd name="connsiteX1319" fmla="*/ 521494 w 1247775"/>
                  <a:gd name="connsiteY1319" fmla="*/ 822484 h 1857375"/>
                  <a:gd name="connsiteX1320" fmla="*/ 487204 w 1247775"/>
                  <a:gd name="connsiteY1320" fmla="*/ 723424 h 1857375"/>
                  <a:gd name="connsiteX1321" fmla="*/ 490061 w 1247775"/>
                  <a:gd name="connsiteY1321" fmla="*/ 728186 h 1857375"/>
                  <a:gd name="connsiteX1322" fmla="*/ 486251 w 1247775"/>
                  <a:gd name="connsiteY1322" fmla="*/ 731996 h 1857375"/>
                  <a:gd name="connsiteX1323" fmla="*/ 487204 w 1247775"/>
                  <a:gd name="connsiteY1323" fmla="*/ 723424 h 1857375"/>
                  <a:gd name="connsiteX1324" fmla="*/ 487204 w 1247775"/>
                  <a:gd name="connsiteY1324" fmla="*/ 723424 h 1857375"/>
                  <a:gd name="connsiteX1325" fmla="*/ 362426 w 1247775"/>
                  <a:gd name="connsiteY1325" fmla="*/ 708184 h 1857375"/>
                  <a:gd name="connsiteX1326" fmla="*/ 380524 w 1247775"/>
                  <a:gd name="connsiteY1326" fmla="*/ 695801 h 1857375"/>
                  <a:gd name="connsiteX1327" fmla="*/ 383381 w 1247775"/>
                  <a:gd name="connsiteY1327" fmla="*/ 694849 h 1857375"/>
                  <a:gd name="connsiteX1328" fmla="*/ 392906 w 1247775"/>
                  <a:gd name="connsiteY1328" fmla="*/ 705326 h 1857375"/>
                  <a:gd name="connsiteX1329" fmla="*/ 371951 w 1247775"/>
                  <a:gd name="connsiteY1329" fmla="*/ 726281 h 1857375"/>
                  <a:gd name="connsiteX1330" fmla="*/ 360521 w 1247775"/>
                  <a:gd name="connsiteY1330" fmla="*/ 708184 h 1857375"/>
                  <a:gd name="connsiteX1331" fmla="*/ 362426 w 1247775"/>
                  <a:gd name="connsiteY1331" fmla="*/ 708184 h 1857375"/>
                  <a:gd name="connsiteX1332" fmla="*/ 453866 w 1247775"/>
                  <a:gd name="connsiteY1332" fmla="*/ 781526 h 1857375"/>
                  <a:gd name="connsiteX1333" fmla="*/ 443389 w 1247775"/>
                  <a:gd name="connsiteY1333" fmla="*/ 791051 h 1857375"/>
                  <a:gd name="connsiteX1334" fmla="*/ 450056 w 1247775"/>
                  <a:gd name="connsiteY1334" fmla="*/ 800576 h 1857375"/>
                  <a:gd name="connsiteX1335" fmla="*/ 438626 w 1247775"/>
                  <a:gd name="connsiteY1335" fmla="*/ 809149 h 1857375"/>
                  <a:gd name="connsiteX1336" fmla="*/ 419576 w 1247775"/>
                  <a:gd name="connsiteY1336" fmla="*/ 830104 h 1857375"/>
                  <a:gd name="connsiteX1337" fmla="*/ 425291 w 1247775"/>
                  <a:gd name="connsiteY1337" fmla="*/ 844391 h 1857375"/>
                  <a:gd name="connsiteX1338" fmla="*/ 423386 w 1247775"/>
                  <a:gd name="connsiteY1338" fmla="*/ 846296 h 1857375"/>
                  <a:gd name="connsiteX1339" fmla="*/ 404336 w 1247775"/>
                  <a:gd name="connsiteY1339" fmla="*/ 832009 h 1857375"/>
                  <a:gd name="connsiteX1340" fmla="*/ 394811 w 1247775"/>
                  <a:gd name="connsiteY1340" fmla="*/ 828199 h 1857375"/>
                  <a:gd name="connsiteX1341" fmla="*/ 386239 w 1247775"/>
                  <a:gd name="connsiteY1341" fmla="*/ 831056 h 1857375"/>
                  <a:gd name="connsiteX1342" fmla="*/ 368141 w 1247775"/>
                  <a:gd name="connsiteY1342" fmla="*/ 842486 h 1857375"/>
                  <a:gd name="connsiteX1343" fmla="*/ 363379 w 1247775"/>
                  <a:gd name="connsiteY1343" fmla="*/ 837724 h 1857375"/>
                  <a:gd name="connsiteX1344" fmla="*/ 357664 w 1247775"/>
                  <a:gd name="connsiteY1344" fmla="*/ 826294 h 1857375"/>
                  <a:gd name="connsiteX1345" fmla="*/ 370046 w 1247775"/>
                  <a:gd name="connsiteY1345" fmla="*/ 807244 h 1857375"/>
                  <a:gd name="connsiteX1346" fmla="*/ 372904 w 1247775"/>
                  <a:gd name="connsiteY1346" fmla="*/ 807244 h 1857375"/>
                  <a:gd name="connsiteX1347" fmla="*/ 388144 w 1247775"/>
                  <a:gd name="connsiteY1347" fmla="*/ 803434 h 1857375"/>
                  <a:gd name="connsiteX1348" fmla="*/ 385286 w 1247775"/>
                  <a:gd name="connsiteY1348" fmla="*/ 811054 h 1857375"/>
                  <a:gd name="connsiteX1349" fmla="*/ 397669 w 1247775"/>
                  <a:gd name="connsiteY1349" fmla="*/ 823436 h 1857375"/>
                  <a:gd name="connsiteX1350" fmla="*/ 410051 w 1247775"/>
                  <a:gd name="connsiteY1350" fmla="*/ 811054 h 1857375"/>
                  <a:gd name="connsiteX1351" fmla="*/ 397669 w 1247775"/>
                  <a:gd name="connsiteY1351" fmla="*/ 798671 h 1857375"/>
                  <a:gd name="connsiteX1352" fmla="*/ 394811 w 1247775"/>
                  <a:gd name="connsiteY1352" fmla="*/ 799624 h 1857375"/>
                  <a:gd name="connsiteX1353" fmla="*/ 398621 w 1247775"/>
                  <a:gd name="connsiteY1353" fmla="*/ 795814 h 1857375"/>
                  <a:gd name="connsiteX1354" fmla="*/ 416719 w 1247775"/>
                  <a:gd name="connsiteY1354" fmla="*/ 787241 h 1857375"/>
                  <a:gd name="connsiteX1355" fmla="*/ 424339 w 1247775"/>
                  <a:gd name="connsiteY1355" fmla="*/ 788194 h 1857375"/>
                  <a:gd name="connsiteX1356" fmla="*/ 456724 w 1247775"/>
                  <a:gd name="connsiteY1356" fmla="*/ 759619 h 1857375"/>
                  <a:gd name="connsiteX1357" fmla="*/ 460534 w 1247775"/>
                  <a:gd name="connsiteY1357" fmla="*/ 759619 h 1857375"/>
                  <a:gd name="connsiteX1358" fmla="*/ 482441 w 1247775"/>
                  <a:gd name="connsiteY1358" fmla="*/ 743426 h 1857375"/>
                  <a:gd name="connsiteX1359" fmla="*/ 498634 w 1247775"/>
                  <a:gd name="connsiteY1359" fmla="*/ 757714 h 1857375"/>
                  <a:gd name="connsiteX1360" fmla="*/ 514826 w 1247775"/>
                  <a:gd name="connsiteY1360" fmla="*/ 742474 h 1857375"/>
                  <a:gd name="connsiteX1361" fmla="*/ 515779 w 1247775"/>
                  <a:gd name="connsiteY1361" fmla="*/ 742474 h 1857375"/>
                  <a:gd name="connsiteX1362" fmla="*/ 513874 w 1247775"/>
                  <a:gd name="connsiteY1362" fmla="*/ 751999 h 1857375"/>
                  <a:gd name="connsiteX1363" fmla="*/ 513874 w 1247775"/>
                  <a:gd name="connsiteY1363" fmla="*/ 755809 h 1857375"/>
                  <a:gd name="connsiteX1364" fmla="*/ 509111 w 1247775"/>
                  <a:gd name="connsiteY1364" fmla="*/ 768191 h 1857375"/>
                  <a:gd name="connsiteX1365" fmla="*/ 514826 w 1247775"/>
                  <a:gd name="connsiteY1365" fmla="*/ 781526 h 1857375"/>
                  <a:gd name="connsiteX1366" fmla="*/ 510064 w 1247775"/>
                  <a:gd name="connsiteY1366" fmla="*/ 788194 h 1857375"/>
                  <a:gd name="connsiteX1367" fmla="*/ 501491 w 1247775"/>
                  <a:gd name="connsiteY1367" fmla="*/ 783431 h 1857375"/>
                  <a:gd name="connsiteX1368" fmla="*/ 491966 w 1247775"/>
                  <a:gd name="connsiteY1368" fmla="*/ 780574 h 1857375"/>
                  <a:gd name="connsiteX1369" fmla="*/ 490061 w 1247775"/>
                  <a:gd name="connsiteY1369" fmla="*/ 780574 h 1857375"/>
                  <a:gd name="connsiteX1370" fmla="*/ 490061 w 1247775"/>
                  <a:gd name="connsiteY1370" fmla="*/ 779621 h 1857375"/>
                  <a:gd name="connsiteX1371" fmla="*/ 477679 w 1247775"/>
                  <a:gd name="connsiteY1371" fmla="*/ 767239 h 1857375"/>
                  <a:gd name="connsiteX1372" fmla="*/ 465296 w 1247775"/>
                  <a:gd name="connsiteY1372" fmla="*/ 779621 h 1857375"/>
                  <a:gd name="connsiteX1373" fmla="*/ 471011 w 1247775"/>
                  <a:gd name="connsiteY1373" fmla="*/ 790099 h 1857375"/>
                  <a:gd name="connsiteX1374" fmla="*/ 458629 w 1247775"/>
                  <a:gd name="connsiteY1374" fmla="*/ 799624 h 1857375"/>
                  <a:gd name="connsiteX1375" fmla="*/ 457676 w 1247775"/>
                  <a:gd name="connsiteY1375" fmla="*/ 799624 h 1857375"/>
                  <a:gd name="connsiteX1376" fmla="*/ 462439 w 1247775"/>
                  <a:gd name="connsiteY1376" fmla="*/ 791051 h 1857375"/>
                  <a:gd name="connsiteX1377" fmla="*/ 453866 w 1247775"/>
                  <a:gd name="connsiteY1377" fmla="*/ 781526 h 1857375"/>
                  <a:gd name="connsiteX1378" fmla="*/ 481489 w 1247775"/>
                  <a:gd name="connsiteY1378" fmla="*/ 946309 h 1857375"/>
                  <a:gd name="connsiteX1379" fmla="*/ 480536 w 1247775"/>
                  <a:gd name="connsiteY1379" fmla="*/ 951071 h 1857375"/>
                  <a:gd name="connsiteX1380" fmla="*/ 470059 w 1247775"/>
                  <a:gd name="connsiteY1380" fmla="*/ 936784 h 1857375"/>
                  <a:gd name="connsiteX1381" fmla="*/ 473869 w 1247775"/>
                  <a:gd name="connsiteY1381" fmla="*/ 935831 h 1857375"/>
                  <a:gd name="connsiteX1382" fmla="*/ 473869 w 1247775"/>
                  <a:gd name="connsiteY1382" fmla="*/ 935831 h 1857375"/>
                  <a:gd name="connsiteX1383" fmla="*/ 481489 w 1247775"/>
                  <a:gd name="connsiteY1383" fmla="*/ 946309 h 1857375"/>
                  <a:gd name="connsiteX1384" fmla="*/ 345281 w 1247775"/>
                  <a:gd name="connsiteY1384" fmla="*/ 1095851 h 1857375"/>
                  <a:gd name="connsiteX1385" fmla="*/ 345281 w 1247775"/>
                  <a:gd name="connsiteY1385" fmla="*/ 1095851 h 1857375"/>
                  <a:gd name="connsiteX1386" fmla="*/ 345281 w 1247775"/>
                  <a:gd name="connsiteY1386" fmla="*/ 1095851 h 1857375"/>
                  <a:gd name="connsiteX1387" fmla="*/ 345281 w 1247775"/>
                  <a:gd name="connsiteY1387" fmla="*/ 1095851 h 1857375"/>
                  <a:gd name="connsiteX1388" fmla="*/ 423386 w 1247775"/>
                  <a:gd name="connsiteY1388" fmla="*/ 1187291 h 1857375"/>
                  <a:gd name="connsiteX1389" fmla="*/ 421481 w 1247775"/>
                  <a:gd name="connsiteY1389" fmla="*/ 1188244 h 1857375"/>
                  <a:gd name="connsiteX1390" fmla="*/ 423386 w 1247775"/>
                  <a:gd name="connsiteY1390" fmla="*/ 1181576 h 1857375"/>
                  <a:gd name="connsiteX1391" fmla="*/ 426244 w 1247775"/>
                  <a:gd name="connsiteY1391" fmla="*/ 1182529 h 1857375"/>
                  <a:gd name="connsiteX1392" fmla="*/ 430054 w 1247775"/>
                  <a:gd name="connsiteY1392" fmla="*/ 1185386 h 1857375"/>
                  <a:gd name="connsiteX1393" fmla="*/ 423386 w 1247775"/>
                  <a:gd name="connsiteY1393" fmla="*/ 1187291 h 1857375"/>
                  <a:gd name="connsiteX1394" fmla="*/ 432911 w 1247775"/>
                  <a:gd name="connsiteY1394" fmla="*/ 1183481 h 1857375"/>
                  <a:gd name="connsiteX1395" fmla="*/ 432911 w 1247775"/>
                  <a:gd name="connsiteY1395" fmla="*/ 1183481 h 1857375"/>
                  <a:gd name="connsiteX1396" fmla="*/ 432911 w 1247775"/>
                  <a:gd name="connsiteY1396" fmla="*/ 1183481 h 1857375"/>
                  <a:gd name="connsiteX1397" fmla="*/ 432911 w 1247775"/>
                  <a:gd name="connsiteY1397" fmla="*/ 1183481 h 1857375"/>
                  <a:gd name="connsiteX1398" fmla="*/ 455771 w 1247775"/>
                  <a:gd name="connsiteY1398" fmla="*/ 1106329 h 1857375"/>
                  <a:gd name="connsiteX1399" fmla="*/ 443389 w 1247775"/>
                  <a:gd name="connsiteY1399" fmla="*/ 1117759 h 1857375"/>
                  <a:gd name="connsiteX1400" fmla="*/ 433864 w 1247775"/>
                  <a:gd name="connsiteY1400" fmla="*/ 1115854 h 1857375"/>
                  <a:gd name="connsiteX1401" fmla="*/ 400526 w 1247775"/>
                  <a:gd name="connsiteY1401" fmla="*/ 1149191 h 1857375"/>
                  <a:gd name="connsiteX1402" fmla="*/ 403384 w 1247775"/>
                  <a:gd name="connsiteY1402" fmla="*/ 1162526 h 1857375"/>
                  <a:gd name="connsiteX1403" fmla="*/ 387191 w 1247775"/>
                  <a:gd name="connsiteY1403" fmla="*/ 1179671 h 1857375"/>
                  <a:gd name="connsiteX1404" fmla="*/ 394811 w 1247775"/>
                  <a:gd name="connsiteY1404" fmla="*/ 1193959 h 1857375"/>
                  <a:gd name="connsiteX1405" fmla="*/ 389096 w 1247775"/>
                  <a:gd name="connsiteY1405" fmla="*/ 1206341 h 1857375"/>
                  <a:gd name="connsiteX1406" fmla="*/ 399574 w 1247775"/>
                  <a:gd name="connsiteY1406" fmla="*/ 1221581 h 1857375"/>
                  <a:gd name="connsiteX1407" fmla="*/ 409099 w 1247775"/>
                  <a:gd name="connsiteY1407" fmla="*/ 1231106 h 1857375"/>
                  <a:gd name="connsiteX1408" fmla="*/ 392906 w 1247775"/>
                  <a:gd name="connsiteY1408" fmla="*/ 1250156 h 1857375"/>
                  <a:gd name="connsiteX1409" fmla="*/ 390049 w 1247775"/>
                  <a:gd name="connsiteY1409" fmla="*/ 1251109 h 1857375"/>
                  <a:gd name="connsiteX1410" fmla="*/ 388144 w 1247775"/>
                  <a:gd name="connsiteY1410" fmla="*/ 1245394 h 1857375"/>
                  <a:gd name="connsiteX1411" fmla="*/ 390049 w 1247775"/>
                  <a:gd name="connsiteY1411" fmla="*/ 1241584 h 1857375"/>
                  <a:gd name="connsiteX1412" fmla="*/ 396716 w 1247775"/>
                  <a:gd name="connsiteY1412" fmla="*/ 1230154 h 1857375"/>
                  <a:gd name="connsiteX1413" fmla="*/ 388144 w 1247775"/>
                  <a:gd name="connsiteY1413" fmla="*/ 1217771 h 1857375"/>
                  <a:gd name="connsiteX1414" fmla="*/ 378619 w 1247775"/>
                  <a:gd name="connsiteY1414" fmla="*/ 1207294 h 1857375"/>
                  <a:gd name="connsiteX1415" fmla="*/ 362426 w 1247775"/>
                  <a:gd name="connsiteY1415" fmla="*/ 1199674 h 1857375"/>
                  <a:gd name="connsiteX1416" fmla="*/ 343376 w 1247775"/>
                  <a:gd name="connsiteY1416" fmla="*/ 1212056 h 1857375"/>
                  <a:gd name="connsiteX1417" fmla="*/ 339566 w 1247775"/>
                  <a:gd name="connsiteY1417" fmla="*/ 1216819 h 1857375"/>
                  <a:gd name="connsiteX1418" fmla="*/ 316706 w 1247775"/>
                  <a:gd name="connsiteY1418" fmla="*/ 1233964 h 1857375"/>
                  <a:gd name="connsiteX1419" fmla="*/ 315754 w 1247775"/>
                  <a:gd name="connsiteY1419" fmla="*/ 1231106 h 1857375"/>
                  <a:gd name="connsiteX1420" fmla="*/ 315754 w 1247775"/>
                  <a:gd name="connsiteY1420" fmla="*/ 1229201 h 1857375"/>
                  <a:gd name="connsiteX1421" fmla="*/ 310991 w 1247775"/>
                  <a:gd name="connsiteY1421" fmla="*/ 1213961 h 1857375"/>
                  <a:gd name="connsiteX1422" fmla="*/ 331946 w 1247775"/>
                  <a:gd name="connsiteY1422" fmla="*/ 1186339 h 1857375"/>
                  <a:gd name="connsiteX1423" fmla="*/ 316706 w 1247775"/>
                  <a:gd name="connsiteY1423" fmla="*/ 1161574 h 1857375"/>
                  <a:gd name="connsiteX1424" fmla="*/ 316706 w 1247775"/>
                  <a:gd name="connsiteY1424" fmla="*/ 1160621 h 1857375"/>
                  <a:gd name="connsiteX1425" fmla="*/ 320516 w 1247775"/>
                  <a:gd name="connsiteY1425" fmla="*/ 1156811 h 1857375"/>
                  <a:gd name="connsiteX1426" fmla="*/ 323374 w 1247775"/>
                  <a:gd name="connsiteY1426" fmla="*/ 1157764 h 1857375"/>
                  <a:gd name="connsiteX1427" fmla="*/ 322421 w 1247775"/>
                  <a:gd name="connsiteY1427" fmla="*/ 1160621 h 1857375"/>
                  <a:gd name="connsiteX1428" fmla="*/ 328136 w 1247775"/>
                  <a:gd name="connsiteY1428" fmla="*/ 1166336 h 1857375"/>
                  <a:gd name="connsiteX1429" fmla="*/ 330041 w 1247775"/>
                  <a:gd name="connsiteY1429" fmla="*/ 1166336 h 1857375"/>
                  <a:gd name="connsiteX1430" fmla="*/ 335756 w 1247775"/>
                  <a:gd name="connsiteY1430" fmla="*/ 1168241 h 1857375"/>
                  <a:gd name="connsiteX1431" fmla="*/ 346234 w 1247775"/>
                  <a:gd name="connsiteY1431" fmla="*/ 1157764 h 1857375"/>
                  <a:gd name="connsiteX1432" fmla="*/ 345281 w 1247775"/>
                  <a:gd name="connsiteY1432" fmla="*/ 1153954 h 1857375"/>
                  <a:gd name="connsiteX1433" fmla="*/ 353854 w 1247775"/>
                  <a:gd name="connsiteY1433" fmla="*/ 1146334 h 1857375"/>
                  <a:gd name="connsiteX1434" fmla="*/ 366236 w 1247775"/>
                  <a:gd name="connsiteY1434" fmla="*/ 1151096 h 1857375"/>
                  <a:gd name="connsiteX1435" fmla="*/ 382429 w 1247775"/>
                  <a:gd name="connsiteY1435" fmla="*/ 1140619 h 1857375"/>
                  <a:gd name="connsiteX1436" fmla="*/ 386239 w 1247775"/>
                  <a:gd name="connsiteY1436" fmla="*/ 1142524 h 1857375"/>
                  <a:gd name="connsiteX1437" fmla="*/ 391001 w 1247775"/>
                  <a:gd name="connsiteY1437" fmla="*/ 1137761 h 1857375"/>
                  <a:gd name="connsiteX1438" fmla="*/ 386239 w 1247775"/>
                  <a:gd name="connsiteY1438" fmla="*/ 1132999 h 1857375"/>
                  <a:gd name="connsiteX1439" fmla="*/ 384334 w 1247775"/>
                  <a:gd name="connsiteY1439" fmla="*/ 1133951 h 1857375"/>
                  <a:gd name="connsiteX1440" fmla="*/ 384334 w 1247775"/>
                  <a:gd name="connsiteY1440" fmla="*/ 1133951 h 1857375"/>
                  <a:gd name="connsiteX1441" fmla="*/ 383381 w 1247775"/>
                  <a:gd name="connsiteY1441" fmla="*/ 1129189 h 1857375"/>
                  <a:gd name="connsiteX1442" fmla="*/ 385286 w 1247775"/>
                  <a:gd name="connsiteY1442" fmla="*/ 1122521 h 1857375"/>
                  <a:gd name="connsiteX1443" fmla="*/ 378619 w 1247775"/>
                  <a:gd name="connsiteY1443" fmla="*/ 1109186 h 1857375"/>
                  <a:gd name="connsiteX1444" fmla="*/ 388144 w 1247775"/>
                  <a:gd name="connsiteY1444" fmla="*/ 1101566 h 1857375"/>
                  <a:gd name="connsiteX1445" fmla="*/ 390049 w 1247775"/>
                  <a:gd name="connsiteY1445" fmla="*/ 1100614 h 1857375"/>
                  <a:gd name="connsiteX1446" fmla="*/ 411004 w 1247775"/>
                  <a:gd name="connsiteY1446" fmla="*/ 1113949 h 1857375"/>
                  <a:gd name="connsiteX1447" fmla="*/ 434816 w 1247775"/>
                  <a:gd name="connsiteY1447" fmla="*/ 1090136 h 1857375"/>
                  <a:gd name="connsiteX1448" fmla="*/ 433864 w 1247775"/>
                  <a:gd name="connsiteY1448" fmla="*/ 1083469 h 1857375"/>
                  <a:gd name="connsiteX1449" fmla="*/ 443389 w 1247775"/>
                  <a:gd name="connsiteY1449" fmla="*/ 1086326 h 1857375"/>
                  <a:gd name="connsiteX1450" fmla="*/ 442436 w 1247775"/>
                  <a:gd name="connsiteY1450" fmla="*/ 1090136 h 1857375"/>
                  <a:gd name="connsiteX1451" fmla="*/ 450056 w 1247775"/>
                  <a:gd name="connsiteY1451" fmla="*/ 1097756 h 1857375"/>
                  <a:gd name="connsiteX1452" fmla="*/ 457676 w 1247775"/>
                  <a:gd name="connsiteY1452" fmla="*/ 1090136 h 1857375"/>
                  <a:gd name="connsiteX1453" fmla="*/ 454819 w 1247775"/>
                  <a:gd name="connsiteY1453" fmla="*/ 1084421 h 1857375"/>
                  <a:gd name="connsiteX1454" fmla="*/ 466249 w 1247775"/>
                  <a:gd name="connsiteY1454" fmla="*/ 1073944 h 1857375"/>
                  <a:gd name="connsiteX1455" fmla="*/ 473869 w 1247775"/>
                  <a:gd name="connsiteY1455" fmla="*/ 1076801 h 1857375"/>
                  <a:gd name="connsiteX1456" fmla="*/ 479584 w 1247775"/>
                  <a:gd name="connsiteY1456" fmla="*/ 1074896 h 1857375"/>
                  <a:gd name="connsiteX1457" fmla="*/ 480536 w 1247775"/>
                  <a:gd name="connsiteY1457" fmla="*/ 1075849 h 1857375"/>
                  <a:gd name="connsiteX1458" fmla="*/ 491014 w 1247775"/>
                  <a:gd name="connsiteY1458" fmla="*/ 1085374 h 1857375"/>
                  <a:gd name="connsiteX1459" fmla="*/ 500539 w 1247775"/>
                  <a:gd name="connsiteY1459" fmla="*/ 1078706 h 1857375"/>
                  <a:gd name="connsiteX1460" fmla="*/ 505301 w 1247775"/>
                  <a:gd name="connsiteY1460" fmla="*/ 1077754 h 1857375"/>
                  <a:gd name="connsiteX1461" fmla="*/ 515779 w 1247775"/>
                  <a:gd name="connsiteY1461" fmla="*/ 1084421 h 1857375"/>
                  <a:gd name="connsiteX1462" fmla="*/ 518636 w 1247775"/>
                  <a:gd name="connsiteY1462" fmla="*/ 1083469 h 1857375"/>
                  <a:gd name="connsiteX1463" fmla="*/ 521494 w 1247775"/>
                  <a:gd name="connsiteY1463" fmla="*/ 1087279 h 1857375"/>
                  <a:gd name="connsiteX1464" fmla="*/ 521494 w 1247775"/>
                  <a:gd name="connsiteY1464" fmla="*/ 1090136 h 1857375"/>
                  <a:gd name="connsiteX1465" fmla="*/ 538639 w 1247775"/>
                  <a:gd name="connsiteY1465" fmla="*/ 1107281 h 1857375"/>
                  <a:gd name="connsiteX1466" fmla="*/ 549116 w 1247775"/>
                  <a:gd name="connsiteY1466" fmla="*/ 1103471 h 1857375"/>
                  <a:gd name="connsiteX1467" fmla="*/ 553879 w 1247775"/>
                  <a:gd name="connsiteY1467" fmla="*/ 1106329 h 1857375"/>
                  <a:gd name="connsiteX1468" fmla="*/ 563404 w 1247775"/>
                  <a:gd name="connsiteY1468" fmla="*/ 1113949 h 1857375"/>
                  <a:gd name="connsiteX1469" fmla="*/ 559594 w 1247775"/>
                  <a:gd name="connsiteY1469" fmla="*/ 1118711 h 1857375"/>
                  <a:gd name="connsiteX1470" fmla="*/ 557689 w 1247775"/>
                  <a:gd name="connsiteY1470" fmla="*/ 1118711 h 1857375"/>
                  <a:gd name="connsiteX1471" fmla="*/ 547211 w 1247775"/>
                  <a:gd name="connsiteY1471" fmla="*/ 1120616 h 1857375"/>
                  <a:gd name="connsiteX1472" fmla="*/ 542449 w 1247775"/>
                  <a:gd name="connsiteY1472" fmla="*/ 1118711 h 1857375"/>
                  <a:gd name="connsiteX1473" fmla="*/ 538639 w 1247775"/>
                  <a:gd name="connsiteY1473" fmla="*/ 1119664 h 1857375"/>
                  <a:gd name="connsiteX1474" fmla="*/ 518636 w 1247775"/>
                  <a:gd name="connsiteY1474" fmla="*/ 1104424 h 1857375"/>
                  <a:gd name="connsiteX1475" fmla="*/ 486251 w 1247775"/>
                  <a:gd name="connsiteY1475" fmla="*/ 1087279 h 1857375"/>
                  <a:gd name="connsiteX1476" fmla="*/ 455771 w 1247775"/>
                  <a:gd name="connsiteY1476" fmla="*/ 1106329 h 1857375"/>
                  <a:gd name="connsiteX1477" fmla="*/ 483394 w 1247775"/>
                  <a:gd name="connsiteY1477" fmla="*/ 1196816 h 1857375"/>
                  <a:gd name="connsiteX1478" fmla="*/ 469106 w 1247775"/>
                  <a:gd name="connsiteY1478" fmla="*/ 1192054 h 1857375"/>
                  <a:gd name="connsiteX1479" fmla="*/ 465296 w 1247775"/>
                  <a:gd name="connsiteY1479" fmla="*/ 1192054 h 1857375"/>
                  <a:gd name="connsiteX1480" fmla="*/ 462439 w 1247775"/>
                  <a:gd name="connsiteY1480" fmla="*/ 1189196 h 1857375"/>
                  <a:gd name="connsiteX1481" fmla="*/ 466249 w 1247775"/>
                  <a:gd name="connsiteY1481" fmla="*/ 1178719 h 1857375"/>
                  <a:gd name="connsiteX1482" fmla="*/ 462439 w 1247775"/>
                  <a:gd name="connsiteY1482" fmla="*/ 1167289 h 1857375"/>
                  <a:gd name="connsiteX1483" fmla="*/ 462439 w 1247775"/>
                  <a:gd name="connsiteY1483" fmla="*/ 1167289 h 1857375"/>
                  <a:gd name="connsiteX1484" fmla="*/ 475774 w 1247775"/>
                  <a:gd name="connsiteY1484" fmla="*/ 1170146 h 1857375"/>
                  <a:gd name="connsiteX1485" fmla="*/ 491014 w 1247775"/>
                  <a:gd name="connsiteY1485" fmla="*/ 1165384 h 1857375"/>
                  <a:gd name="connsiteX1486" fmla="*/ 502444 w 1247775"/>
                  <a:gd name="connsiteY1486" fmla="*/ 1162526 h 1857375"/>
                  <a:gd name="connsiteX1487" fmla="*/ 507206 w 1247775"/>
                  <a:gd name="connsiteY1487" fmla="*/ 1165384 h 1857375"/>
                  <a:gd name="connsiteX1488" fmla="*/ 513874 w 1247775"/>
                  <a:gd name="connsiteY1488" fmla="*/ 1158716 h 1857375"/>
                  <a:gd name="connsiteX1489" fmla="*/ 512921 w 1247775"/>
                  <a:gd name="connsiteY1489" fmla="*/ 1155859 h 1857375"/>
                  <a:gd name="connsiteX1490" fmla="*/ 517684 w 1247775"/>
                  <a:gd name="connsiteY1490" fmla="*/ 1150144 h 1857375"/>
                  <a:gd name="connsiteX1491" fmla="*/ 525304 w 1247775"/>
                  <a:gd name="connsiteY1491" fmla="*/ 1153001 h 1857375"/>
                  <a:gd name="connsiteX1492" fmla="*/ 528161 w 1247775"/>
                  <a:gd name="connsiteY1492" fmla="*/ 1152049 h 1857375"/>
                  <a:gd name="connsiteX1493" fmla="*/ 526256 w 1247775"/>
                  <a:gd name="connsiteY1493" fmla="*/ 1160621 h 1857375"/>
                  <a:gd name="connsiteX1494" fmla="*/ 526256 w 1247775"/>
                  <a:gd name="connsiteY1494" fmla="*/ 1161574 h 1857375"/>
                  <a:gd name="connsiteX1495" fmla="*/ 514826 w 1247775"/>
                  <a:gd name="connsiteY1495" fmla="*/ 1177766 h 1857375"/>
                  <a:gd name="connsiteX1496" fmla="*/ 507206 w 1247775"/>
                  <a:gd name="connsiteY1496" fmla="*/ 1174909 h 1857375"/>
                  <a:gd name="connsiteX1497" fmla="*/ 495776 w 1247775"/>
                  <a:gd name="connsiteY1497" fmla="*/ 1186339 h 1857375"/>
                  <a:gd name="connsiteX1498" fmla="*/ 497681 w 1247775"/>
                  <a:gd name="connsiteY1498" fmla="*/ 1192054 h 1857375"/>
                  <a:gd name="connsiteX1499" fmla="*/ 491966 w 1247775"/>
                  <a:gd name="connsiteY1499" fmla="*/ 1190149 h 1857375"/>
                  <a:gd name="connsiteX1500" fmla="*/ 483394 w 1247775"/>
                  <a:gd name="connsiteY1500" fmla="*/ 1196816 h 1857375"/>
                  <a:gd name="connsiteX1501" fmla="*/ 507206 w 1247775"/>
                  <a:gd name="connsiteY1501" fmla="*/ 1716881 h 1857375"/>
                  <a:gd name="connsiteX1502" fmla="*/ 506254 w 1247775"/>
                  <a:gd name="connsiteY1502" fmla="*/ 1714976 h 1857375"/>
                  <a:gd name="connsiteX1503" fmla="*/ 508159 w 1247775"/>
                  <a:gd name="connsiteY1503" fmla="*/ 1714976 h 1857375"/>
                  <a:gd name="connsiteX1504" fmla="*/ 510064 w 1247775"/>
                  <a:gd name="connsiteY1504" fmla="*/ 1714976 h 1857375"/>
                  <a:gd name="connsiteX1505" fmla="*/ 510064 w 1247775"/>
                  <a:gd name="connsiteY1505" fmla="*/ 1714976 h 1857375"/>
                  <a:gd name="connsiteX1506" fmla="*/ 507206 w 1247775"/>
                  <a:gd name="connsiteY1506" fmla="*/ 1716881 h 1857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</a:cxnLst>
                <a:rect l="l" t="t" r="r" b="b"/>
                <a:pathLst>
                  <a:path w="1247775" h="1857375">
                    <a:moveTo>
                      <a:pt x="1172051" y="974884"/>
                    </a:moveTo>
                    <a:cubicBezTo>
                      <a:pt x="1133951" y="944404"/>
                      <a:pt x="1065371" y="835819"/>
                      <a:pt x="1037749" y="787241"/>
                    </a:cubicBezTo>
                    <a:lnTo>
                      <a:pt x="1026319" y="764381"/>
                    </a:lnTo>
                    <a:cubicBezTo>
                      <a:pt x="1025366" y="760571"/>
                      <a:pt x="1024414" y="755809"/>
                      <a:pt x="1023461" y="751046"/>
                    </a:cubicBezTo>
                    <a:cubicBezTo>
                      <a:pt x="1024414" y="751046"/>
                      <a:pt x="1024414" y="750094"/>
                      <a:pt x="1024414" y="750094"/>
                    </a:cubicBezTo>
                    <a:cubicBezTo>
                      <a:pt x="1024414" y="748189"/>
                      <a:pt x="1025366" y="746284"/>
                      <a:pt x="1025366" y="744379"/>
                    </a:cubicBezTo>
                    <a:cubicBezTo>
                      <a:pt x="1025366" y="739616"/>
                      <a:pt x="1024414" y="735806"/>
                      <a:pt x="1022509" y="731996"/>
                    </a:cubicBezTo>
                    <a:cubicBezTo>
                      <a:pt x="1021556" y="691039"/>
                      <a:pt x="1032986" y="639604"/>
                      <a:pt x="1037749" y="609124"/>
                    </a:cubicBezTo>
                    <a:cubicBezTo>
                      <a:pt x="1041559" y="583406"/>
                      <a:pt x="1035844" y="532924"/>
                      <a:pt x="1025366" y="473869"/>
                    </a:cubicBezTo>
                    <a:cubicBezTo>
                      <a:pt x="1025366" y="473869"/>
                      <a:pt x="1025366" y="472916"/>
                      <a:pt x="1025366" y="472916"/>
                    </a:cubicBezTo>
                    <a:cubicBezTo>
                      <a:pt x="1025366" y="469106"/>
                      <a:pt x="1024414" y="466249"/>
                      <a:pt x="1023461" y="463391"/>
                    </a:cubicBezTo>
                    <a:cubicBezTo>
                      <a:pt x="1022509" y="459581"/>
                      <a:pt x="1021556" y="454819"/>
                      <a:pt x="1020604" y="450056"/>
                    </a:cubicBezTo>
                    <a:cubicBezTo>
                      <a:pt x="1021556" y="447199"/>
                      <a:pt x="1021556" y="445294"/>
                      <a:pt x="1021556" y="442436"/>
                    </a:cubicBezTo>
                    <a:cubicBezTo>
                      <a:pt x="1021556" y="435769"/>
                      <a:pt x="1018699" y="429101"/>
                      <a:pt x="1014889" y="424339"/>
                    </a:cubicBezTo>
                    <a:cubicBezTo>
                      <a:pt x="1010126" y="404336"/>
                      <a:pt x="1005364" y="383381"/>
                      <a:pt x="1000601" y="362426"/>
                    </a:cubicBezTo>
                    <a:cubicBezTo>
                      <a:pt x="999649" y="357664"/>
                      <a:pt x="997744" y="351949"/>
                      <a:pt x="996791" y="347186"/>
                    </a:cubicBezTo>
                    <a:cubicBezTo>
                      <a:pt x="996791" y="344329"/>
                      <a:pt x="995839" y="342424"/>
                      <a:pt x="994886" y="339566"/>
                    </a:cubicBezTo>
                    <a:cubicBezTo>
                      <a:pt x="967264" y="254794"/>
                      <a:pt x="902494" y="161449"/>
                      <a:pt x="892969" y="148114"/>
                    </a:cubicBezTo>
                    <a:cubicBezTo>
                      <a:pt x="892016" y="147161"/>
                      <a:pt x="892016" y="146209"/>
                      <a:pt x="891064" y="144304"/>
                    </a:cubicBezTo>
                    <a:cubicBezTo>
                      <a:pt x="891064" y="144304"/>
                      <a:pt x="891064" y="144304"/>
                      <a:pt x="891064" y="144304"/>
                    </a:cubicBezTo>
                    <a:cubicBezTo>
                      <a:pt x="890111" y="141446"/>
                      <a:pt x="888206" y="139541"/>
                      <a:pt x="886301" y="137636"/>
                    </a:cubicBezTo>
                    <a:cubicBezTo>
                      <a:pt x="884396" y="114776"/>
                      <a:pt x="865346" y="97631"/>
                      <a:pt x="842486" y="97631"/>
                    </a:cubicBezTo>
                    <a:cubicBezTo>
                      <a:pt x="834866" y="97631"/>
                      <a:pt x="828199" y="99536"/>
                      <a:pt x="821531" y="103346"/>
                    </a:cubicBezTo>
                    <a:cubicBezTo>
                      <a:pt x="820579" y="92869"/>
                      <a:pt x="812959" y="83344"/>
                      <a:pt x="803434" y="80486"/>
                    </a:cubicBezTo>
                    <a:cubicBezTo>
                      <a:pt x="799624" y="72866"/>
                      <a:pt x="792956" y="66199"/>
                      <a:pt x="784384" y="63341"/>
                    </a:cubicBezTo>
                    <a:cubicBezTo>
                      <a:pt x="779621" y="50006"/>
                      <a:pt x="766286" y="40481"/>
                      <a:pt x="751046" y="40481"/>
                    </a:cubicBezTo>
                    <a:cubicBezTo>
                      <a:pt x="737711" y="40481"/>
                      <a:pt x="726281" y="48101"/>
                      <a:pt x="719614" y="58579"/>
                    </a:cubicBezTo>
                    <a:cubicBezTo>
                      <a:pt x="715804" y="56674"/>
                      <a:pt x="712946" y="55721"/>
                      <a:pt x="708184" y="55721"/>
                    </a:cubicBezTo>
                    <a:cubicBezTo>
                      <a:pt x="707231" y="55721"/>
                      <a:pt x="705326" y="55721"/>
                      <a:pt x="704374" y="55721"/>
                    </a:cubicBezTo>
                    <a:cubicBezTo>
                      <a:pt x="703421" y="52864"/>
                      <a:pt x="700564" y="50006"/>
                      <a:pt x="698659" y="48101"/>
                    </a:cubicBezTo>
                    <a:cubicBezTo>
                      <a:pt x="701516" y="45244"/>
                      <a:pt x="703421" y="41434"/>
                      <a:pt x="703421" y="37624"/>
                    </a:cubicBezTo>
                    <a:cubicBezTo>
                      <a:pt x="703421" y="29051"/>
                      <a:pt x="696754" y="22384"/>
                      <a:pt x="688181" y="22384"/>
                    </a:cubicBezTo>
                    <a:cubicBezTo>
                      <a:pt x="685324" y="22384"/>
                      <a:pt x="681514" y="23336"/>
                      <a:pt x="679609" y="25241"/>
                    </a:cubicBezTo>
                    <a:cubicBezTo>
                      <a:pt x="676751" y="20479"/>
                      <a:pt x="672941" y="16669"/>
                      <a:pt x="667226" y="16669"/>
                    </a:cubicBezTo>
                    <a:cubicBezTo>
                      <a:pt x="667226" y="16669"/>
                      <a:pt x="667226" y="16669"/>
                      <a:pt x="667226" y="16669"/>
                    </a:cubicBezTo>
                    <a:cubicBezTo>
                      <a:pt x="665321" y="10954"/>
                      <a:pt x="659606" y="7144"/>
                      <a:pt x="652939" y="7144"/>
                    </a:cubicBezTo>
                    <a:cubicBezTo>
                      <a:pt x="644366" y="7144"/>
                      <a:pt x="637699" y="13811"/>
                      <a:pt x="637699" y="22384"/>
                    </a:cubicBezTo>
                    <a:cubicBezTo>
                      <a:pt x="637699" y="30956"/>
                      <a:pt x="644366" y="37624"/>
                      <a:pt x="652939" y="37624"/>
                    </a:cubicBezTo>
                    <a:cubicBezTo>
                      <a:pt x="654844" y="37624"/>
                      <a:pt x="656749" y="37624"/>
                      <a:pt x="658654" y="36671"/>
                    </a:cubicBezTo>
                    <a:cubicBezTo>
                      <a:pt x="660559" y="38576"/>
                      <a:pt x="663416" y="40481"/>
                      <a:pt x="667226" y="40481"/>
                    </a:cubicBezTo>
                    <a:cubicBezTo>
                      <a:pt x="669131" y="40481"/>
                      <a:pt x="670084" y="40481"/>
                      <a:pt x="671989" y="39529"/>
                    </a:cubicBezTo>
                    <a:cubicBezTo>
                      <a:pt x="671989" y="41434"/>
                      <a:pt x="672941" y="43339"/>
                      <a:pt x="673894" y="45244"/>
                    </a:cubicBezTo>
                    <a:cubicBezTo>
                      <a:pt x="671036" y="46196"/>
                      <a:pt x="669131" y="48101"/>
                      <a:pt x="667226" y="50006"/>
                    </a:cubicBezTo>
                    <a:cubicBezTo>
                      <a:pt x="659606" y="50959"/>
                      <a:pt x="652939" y="57626"/>
                      <a:pt x="652939" y="65246"/>
                    </a:cubicBezTo>
                    <a:cubicBezTo>
                      <a:pt x="652939" y="72866"/>
                      <a:pt x="657701" y="78581"/>
                      <a:pt x="664369" y="80486"/>
                    </a:cubicBezTo>
                    <a:cubicBezTo>
                      <a:pt x="665321" y="81439"/>
                      <a:pt x="666274" y="82391"/>
                      <a:pt x="666274" y="83344"/>
                    </a:cubicBezTo>
                    <a:cubicBezTo>
                      <a:pt x="663416" y="86201"/>
                      <a:pt x="661511" y="90011"/>
                      <a:pt x="661511" y="94774"/>
                    </a:cubicBezTo>
                    <a:cubicBezTo>
                      <a:pt x="661511" y="96679"/>
                      <a:pt x="661511" y="99536"/>
                      <a:pt x="662464" y="101441"/>
                    </a:cubicBezTo>
                    <a:cubicBezTo>
                      <a:pt x="662464" y="101441"/>
                      <a:pt x="661511" y="101441"/>
                      <a:pt x="661511" y="101441"/>
                    </a:cubicBezTo>
                    <a:cubicBezTo>
                      <a:pt x="650081" y="101441"/>
                      <a:pt x="640556" y="110966"/>
                      <a:pt x="640556" y="122396"/>
                    </a:cubicBezTo>
                    <a:cubicBezTo>
                      <a:pt x="640556" y="130016"/>
                      <a:pt x="644366" y="136684"/>
                      <a:pt x="651034" y="140494"/>
                    </a:cubicBezTo>
                    <a:cubicBezTo>
                      <a:pt x="650081" y="142399"/>
                      <a:pt x="649129" y="144304"/>
                      <a:pt x="649129" y="146209"/>
                    </a:cubicBezTo>
                    <a:cubicBezTo>
                      <a:pt x="649129" y="151924"/>
                      <a:pt x="653891" y="156686"/>
                      <a:pt x="659606" y="156686"/>
                    </a:cubicBezTo>
                    <a:cubicBezTo>
                      <a:pt x="665321" y="156686"/>
                      <a:pt x="670084" y="151924"/>
                      <a:pt x="670084" y="146209"/>
                    </a:cubicBezTo>
                    <a:cubicBezTo>
                      <a:pt x="670084" y="145256"/>
                      <a:pt x="670084" y="143351"/>
                      <a:pt x="669131" y="142399"/>
                    </a:cubicBezTo>
                    <a:cubicBezTo>
                      <a:pt x="670084" y="141446"/>
                      <a:pt x="671989" y="141446"/>
                      <a:pt x="672941" y="140494"/>
                    </a:cubicBezTo>
                    <a:cubicBezTo>
                      <a:pt x="672941" y="141446"/>
                      <a:pt x="671989" y="143351"/>
                      <a:pt x="671989" y="145256"/>
                    </a:cubicBezTo>
                    <a:cubicBezTo>
                      <a:pt x="671989" y="152876"/>
                      <a:pt x="677704" y="158591"/>
                      <a:pt x="685324" y="158591"/>
                    </a:cubicBezTo>
                    <a:cubicBezTo>
                      <a:pt x="692944" y="158591"/>
                      <a:pt x="698659" y="152876"/>
                      <a:pt x="698659" y="145256"/>
                    </a:cubicBezTo>
                    <a:cubicBezTo>
                      <a:pt x="698659" y="137636"/>
                      <a:pt x="692944" y="131921"/>
                      <a:pt x="685324" y="131921"/>
                    </a:cubicBezTo>
                    <a:cubicBezTo>
                      <a:pt x="683419" y="131921"/>
                      <a:pt x="681514" y="132874"/>
                      <a:pt x="679609" y="132874"/>
                    </a:cubicBezTo>
                    <a:cubicBezTo>
                      <a:pt x="680561" y="130016"/>
                      <a:pt x="681514" y="128111"/>
                      <a:pt x="681514" y="125254"/>
                    </a:cubicBezTo>
                    <a:cubicBezTo>
                      <a:pt x="681514" y="125254"/>
                      <a:pt x="682466" y="125254"/>
                      <a:pt x="682466" y="125254"/>
                    </a:cubicBezTo>
                    <a:cubicBezTo>
                      <a:pt x="691039" y="125254"/>
                      <a:pt x="698659" y="118586"/>
                      <a:pt x="699611" y="110014"/>
                    </a:cubicBezTo>
                    <a:cubicBezTo>
                      <a:pt x="701516" y="110966"/>
                      <a:pt x="704374" y="111919"/>
                      <a:pt x="706279" y="111919"/>
                    </a:cubicBezTo>
                    <a:cubicBezTo>
                      <a:pt x="706279" y="112871"/>
                      <a:pt x="706279" y="112871"/>
                      <a:pt x="706279" y="113824"/>
                    </a:cubicBezTo>
                    <a:cubicBezTo>
                      <a:pt x="706279" y="117634"/>
                      <a:pt x="709136" y="120491"/>
                      <a:pt x="711994" y="122396"/>
                    </a:cubicBezTo>
                    <a:cubicBezTo>
                      <a:pt x="712946" y="135731"/>
                      <a:pt x="724376" y="146209"/>
                      <a:pt x="738664" y="146209"/>
                    </a:cubicBezTo>
                    <a:cubicBezTo>
                      <a:pt x="749141" y="146209"/>
                      <a:pt x="758666" y="139541"/>
                      <a:pt x="763429" y="130969"/>
                    </a:cubicBezTo>
                    <a:cubicBezTo>
                      <a:pt x="765334" y="131921"/>
                      <a:pt x="767239" y="131921"/>
                      <a:pt x="770096" y="132874"/>
                    </a:cubicBezTo>
                    <a:cubicBezTo>
                      <a:pt x="772001" y="135731"/>
                      <a:pt x="774859" y="138589"/>
                      <a:pt x="778669" y="140494"/>
                    </a:cubicBezTo>
                    <a:cubicBezTo>
                      <a:pt x="776764" y="141446"/>
                      <a:pt x="774859" y="143351"/>
                      <a:pt x="773906" y="145256"/>
                    </a:cubicBezTo>
                    <a:cubicBezTo>
                      <a:pt x="772954" y="141446"/>
                      <a:pt x="770096" y="138589"/>
                      <a:pt x="765334" y="138589"/>
                    </a:cubicBezTo>
                    <a:cubicBezTo>
                      <a:pt x="760571" y="138589"/>
                      <a:pt x="756761" y="142399"/>
                      <a:pt x="756761" y="147161"/>
                    </a:cubicBezTo>
                    <a:cubicBezTo>
                      <a:pt x="756761" y="150971"/>
                      <a:pt x="758666" y="153829"/>
                      <a:pt x="761524" y="154781"/>
                    </a:cubicBezTo>
                    <a:cubicBezTo>
                      <a:pt x="759619" y="156686"/>
                      <a:pt x="757714" y="158591"/>
                      <a:pt x="757714" y="161449"/>
                    </a:cubicBezTo>
                    <a:cubicBezTo>
                      <a:pt x="757714" y="163354"/>
                      <a:pt x="758666" y="165259"/>
                      <a:pt x="759619" y="167164"/>
                    </a:cubicBezTo>
                    <a:cubicBezTo>
                      <a:pt x="759619" y="168116"/>
                      <a:pt x="759619" y="168116"/>
                      <a:pt x="759619" y="169069"/>
                    </a:cubicBezTo>
                    <a:cubicBezTo>
                      <a:pt x="755809" y="161449"/>
                      <a:pt x="748189" y="155734"/>
                      <a:pt x="738664" y="155734"/>
                    </a:cubicBezTo>
                    <a:cubicBezTo>
                      <a:pt x="737711" y="155734"/>
                      <a:pt x="736759" y="155734"/>
                      <a:pt x="735806" y="155734"/>
                    </a:cubicBezTo>
                    <a:cubicBezTo>
                      <a:pt x="733901" y="153829"/>
                      <a:pt x="731996" y="152876"/>
                      <a:pt x="729139" y="152876"/>
                    </a:cubicBezTo>
                    <a:cubicBezTo>
                      <a:pt x="724376" y="152876"/>
                      <a:pt x="719614" y="156686"/>
                      <a:pt x="719614" y="162401"/>
                    </a:cubicBezTo>
                    <a:cubicBezTo>
                      <a:pt x="719614" y="163354"/>
                      <a:pt x="719614" y="164306"/>
                      <a:pt x="720566" y="165259"/>
                    </a:cubicBezTo>
                    <a:cubicBezTo>
                      <a:pt x="718661" y="168116"/>
                      <a:pt x="716756" y="170974"/>
                      <a:pt x="716756" y="173831"/>
                    </a:cubicBezTo>
                    <a:cubicBezTo>
                      <a:pt x="714851" y="173831"/>
                      <a:pt x="713899" y="172879"/>
                      <a:pt x="711994" y="172879"/>
                    </a:cubicBezTo>
                    <a:cubicBezTo>
                      <a:pt x="704374" y="172879"/>
                      <a:pt x="697706" y="174784"/>
                      <a:pt x="691991" y="178594"/>
                    </a:cubicBezTo>
                    <a:cubicBezTo>
                      <a:pt x="688181" y="176689"/>
                      <a:pt x="684371" y="175736"/>
                      <a:pt x="680561" y="175736"/>
                    </a:cubicBezTo>
                    <a:cubicBezTo>
                      <a:pt x="678656" y="175736"/>
                      <a:pt x="675799" y="175736"/>
                      <a:pt x="673894" y="176689"/>
                    </a:cubicBezTo>
                    <a:cubicBezTo>
                      <a:pt x="674846" y="175736"/>
                      <a:pt x="675799" y="173831"/>
                      <a:pt x="675799" y="172879"/>
                    </a:cubicBezTo>
                    <a:cubicBezTo>
                      <a:pt x="675799" y="169069"/>
                      <a:pt x="671989" y="165259"/>
                      <a:pt x="668179" y="165259"/>
                    </a:cubicBezTo>
                    <a:cubicBezTo>
                      <a:pt x="664369" y="165259"/>
                      <a:pt x="660559" y="169069"/>
                      <a:pt x="660559" y="172879"/>
                    </a:cubicBezTo>
                    <a:cubicBezTo>
                      <a:pt x="660559" y="176689"/>
                      <a:pt x="663416" y="179546"/>
                      <a:pt x="667226" y="180499"/>
                    </a:cubicBezTo>
                    <a:cubicBezTo>
                      <a:pt x="661511" y="184309"/>
                      <a:pt x="657701" y="191929"/>
                      <a:pt x="657701" y="199549"/>
                    </a:cubicBezTo>
                    <a:cubicBezTo>
                      <a:pt x="657701" y="202406"/>
                      <a:pt x="658654" y="205264"/>
                      <a:pt x="659606" y="207169"/>
                    </a:cubicBezTo>
                    <a:cubicBezTo>
                      <a:pt x="657701" y="207169"/>
                      <a:pt x="655796" y="207169"/>
                      <a:pt x="654844" y="208121"/>
                    </a:cubicBezTo>
                    <a:cubicBezTo>
                      <a:pt x="652939" y="206216"/>
                      <a:pt x="651034" y="205264"/>
                      <a:pt x="648176" y="205264"/>
                    </a:cubicBezTo>
                    <a:cubicBezTo>
                      <a:pt x="643414" y="205264"/>
                      <a:pt x="639604" y="209074"/>
                      <a:pt x="639604" y="213836"/>
                    </a:cubicBezTo>
                    <a:cubicBezTo>
                      <a:pt x="639604" y="215741"/>
                      <a:pt x="640556" y="216694"/>
                      <a:pt x="640556" y="217646"/>
                    </a:cubicBezTo>
                    <a:cubicBezTo>
                      <a:pt x="637699" y="219551"/>
                      <a:pt x="635794" y="222409"/>
                      <a:pt x="634841" y="226219"/>
                    </a:cubicBezTo>
                    <a:cubicBezTo>
                      <a:pt x="632936" y="224314"/>
                      <a:pt x="630079" y="223361"/>
                      <a:pt x="627221" y="223361"/>
                    </a:cubicBezTo>
                    <a:cubicBezTo>
                      <a:pt x="626269" y="215741"/>
                      <a:pt x="621506" y="209074"/>
                      <a:pt x="613886" y="205264"/>
                    </a:cubicBezTo>
                    <a:cubicBezTo>
                      <a:pt x="617696" y="205264"/>
                      <a:pt x="620554" y="204311"/>
                      <a:pt x="623411" y="203359"/>
                    </a:cubicBezTo>
                    <a:cubicBezTo>
                      <a:pt x="625316" y="206216"/>
                      <a:pt x="629126" y="209074"/>
                      <a:pt x="632936" y="209074"/>
                    </a:cubicBezTo>
                    <a:cubicBezTo>
                      <a:pt x="639604" y="209074"/>
                      <a:pt x="644366" y="204311"/>
                      <a:pt x="644366" y="197644"/>
                    </a:cubicBezTo>
                    <a:cubicBezTo>
                      <a:pt x="644366" y="194786"/>
                      <a:pt x="643414" y="191929"/>
                      <a:pt x="640556" y="189071"/>
                    </a:cubicBezTo>
                    <a:cubicBezTo>
                      <a:pt x="644366" y="183356"/>
                      <a:pt x="646271" y="176689"/>
                      <a:pt x="646271" y="170021"/>
                    </a:cubicBezTo>
                    <a:cubicBezTo>
                      <a:pt x="646271" y="153829"/>
                      <a:pt x="634841" y="139541"/>
                      <a:pt x="619601" y="135731"/>
                    </a:cubicBezTo>
                    <a:cubicBezTo>
                      <a:pt x="617696" y="133826"/>
                      <a:pt x="615791" y="132874"/>
                      <a:pt x="612934" y="132874"/>
                    </a:cubicBezTo>
                    <a:cubicBezTo>
                      <a:pt x="611029" y="132874"/>
                      <a:pt x="609124" y="133826"/>
                      <a:pt x="607219" y="134779"/>
                    </a:cubicBezTo>
                    <a:cubicBezTo>
                      <a:pt x="605314" y="134779"/>
                      <a:pt x="602456" y="135731"/>
                      <a:pt x="600551" y="135731"/>
                    </a:cubicBezTo>
                    <a:cubicBezTo>
                      <a:pt x="601504" y="133826"/>
                      <a:pt x="601504" y="131921"/>
                      <a:pt x="601504" y="129064"/>
                    </a:cubicBezTo>
                    <a:cubicBezTo>
                      <a:pt x="603409" y="130016"/>
                      <a:pt x="605314" y="130969"/>
                      <a:pt x="607219" y="130969"/>
                    </a:cubicBezTo>
                    <a:cubicBezTo>
                      <a:pt x="611981" y="130969"/>
                      <a:pt x="616744" y="127159"/>
                      <a:pt x="616744" y="121444"/>
                    </a:cubicBezTo>
                    <a:cubicBezTo>
                      <a:pt x="616744" y="115729"/>
                      <a:pt x="612934" y="111919"/>
                      <a:pt x="607219" y="111919"/>
                    </a:cubicBezTo>
                    <a:cubicBezTo>
                      <a:pt x="604361" y="111919"/>
                      <a:pt x="601504" y="113824"/>
                      <a:pt x="599599" y="116681"/>
                    </a:cubicBezTo>
                    <a:cubicBezTo>
                      <a:pt x="597694" y="112871"/>
                      <a:pt x="594836" y="110014"/>
                      <a:pt x="591979" y="107156"/>
                    </a:cubicBezTo>
                    <a:cubicBezTo>
                      <a:pt x="593884" y="108109"/>
                      <a:pt x="596741" y="108109"/>
                      <a:pt x="598646" y="108109"/>
                    </a:cubicBezTo>
                    <a:cubicBezTo>
                      <a:pt x="612934" y="108109"/>
                      <a:pt x="624364" y="97631"/>
                      <a:pt x="626269" y="84296"/>
                    </a:cubicBezTo>
                    <a:cubicBezTo>
                      <a:pt x="628174" y="85249"/>
                      <a:pt x="629126" y="85249"/>
                      <a:pt x="631031" y="85249"/>
                    </a:cubicBezTo>
                    <a:cubicBezTo>
                      <a:pt x="638651" y="85249"/>
                      <a:pt x="644366" y="79534"/>
                      <a:pt x="644366" y="71914"/>
                    </a:cubicBezTo>
                    <a:cubicBezTo>
                      <a:pt x="644366" y="64294"/>
                      <a:pt x="638651" y="58579"/>
                      <a:pt x="631031" y="58579"/>
                    </a:cubicBezTo>
                    <a:cubicBezTo>
                      <a:pt x="626269" y="58579"/>
                      <a:pt x="622459" y="60484"/>
                      <a:pt x="620554" y="64294"/>
                    </a:cubicBezTo>
                    <a:cubicBezTo>
                      <a:pt x="615791" y="57626"/>
                      <a:pt x="607219" y="53816"/>
                      <a:pt x="598646" y="53816"/>
                    </a:cubicBezTo>
                    <a:cubicBezTo>
                      <a:pt x="591026" y="53816"/>
                      <a:pt x="584359" y="56674"/>
                      <a:pt x="578644" y="62389"/>
                    </a:cubicBezTo>
                    <a:cubicBezTo>
                      <a:pt x="578644" y="61436"/>
                      <a:pt x="578644" y="59531"/>
                      <a:pt x="578644" y="58579"/>
                    </a:cubicBezTo>
                    <a:cubicBezTo>
                      <a:pt x="578644" y="47149"/>
                      <a:pt x="569119" y="37624"/>
                      <a:pt x="557689" y="37624"/>
                    </a:cubicBezTo>
                    <a:cubicBezTo>
                      <a:pt x="546259" y="37624"/>
                      <a:pt x="536734" y="47149"/>
                      <a:pt x="536734" y="58579"/>
                    </a:cubicBezTo>
                    <a:cubicBezTo>
                      <a:pt x="536734" y="70009"/>
                      <a:pt x="546259" y="79534"/>
                      <a:pt x="557689" y="79534"/>
                    </a:cubicBezTo>
                    <a:cubicBezTo>
                      <a:pt x="562451" y="79534"/>
                      <a:pt x="567214" y="77629"/>
                      <a:pt x="571024" y="74771"/>
                    </a:cubicBezTo>
                    <a:cubicBezTo>
                      <a:pt x="570071" y="77629"/>
                      <a:pt x="570071" y="80486"/>
                      <a:pt x="570071" y="83344"/>
                    </a:cubicBezTo>
                    <a:cubicBezTo>
                      <a:pt x="570071" y="92869"/>
                      <a:pt x="574834" y="101441"/>
                      <a:pt x="582454" y="106204"/>
                    </a:cubicBezTo>
                    <a:cubicBezTo>
                      <a:pt x="580549" y="106204"/>
                      <a:pt x="579596" y="105251"/>
                      <a:pt x="577691" y="105251"/>
                    </a:cubicBezTo>
                    <a:cubicBezTo>
                      <a:pt x="570071" y="105251"/>
                      <a:pt x="563404" y="109061"/>
                      <a:pt x="559594" y="113824"/>
                    </a:cubicBezTo>
                    <a:cubicBezTo>
                      <a:pt x="555784" y="107156"/>
                      <a:pt x="549116" y="103346"/>
                      <a:pt x="541496" y="103346"/>
                    </a:cubicBezTo>
                    <a:cubicBezTo>
                      <a:pt x="530066" y="103346"/>
                      <a:pt x="519589" y="112871"/>
                      <a:pt x="519589" y="125254"/>
                    </a:cubicBezTo>
                    <a:cubicBezTo>
                      <a:pt x="519589" y="137636"/>
                      <a:pt x="529114" y="147161"/>
                      <a:pt x="541496" y="147161"/>
                    </a:cubicBezTo>
                    <a:cubicBezTo>
                      <a:pt x="547211" y="147161"/>
                      <a:pt x="552926" y="144304"/>
                      <a:pt x="556736" y="140494"/>
                    </a:cubicBezTo>
                    <a:cubicBezTo>
                      <a:pt x="560546" y="148114"/>
                      <a:pt x="569119" y="153829"/>
                      <a:pt x="578644" y="153829"/>
                    </a:cubicBezTo>
                    <a:cubicBezTo>
                      <a:pt x="579596" y="153829"/>
                      <a:pt x="580549" y="153829"/>
                      <a:pt x="581501" y="153829"/>
                    </a:cubicBezTo>
                    <a:cubicBezTo>
                      <a:pt x="578644" y="158591"/>
                      <a:pt x="576739" y="165259"/>
                      <a:pt x="576739" y="170974"/>
                    </a:cubicBezTo>
                    <a:cubicBezTo>
                      <a:pt x="576739" y="172879"/>
                      <a:pt x="576739" y="174784"/>
                      <a:pt x="577691" y="176689"/>
                    </a:cubicBezTo>
                    <a:cubicBezTo>
                      <a:pt x="571976" y="172879"/>
                      <a:pt x="565309" y="170974"/>
                      <a:pt x="557689" y="170974"/>
                    </a:cubicBezTo>
                    <a:cubicBezTo>
                      <a:pt x="545306" y="170974"/>
                      <a:pt x="533876" y="176689"/>
                      <a:pt x="526256" y="186214"/>
                    </a:cubicBezTo>
                    <a:cubicBezTo>
                      <a:pt x="523399" y="181451"/>
                      <a:pt x="518636" y="177641"/>
                      <a:pt x="512921" y="177641"/>
                    </a:cubicBezTo>
                    <a:cubicBezTo>
                      <a:pt x="504349" y="177641"/>
                      <a:pt x="497681" y="184309"/>
                      <a:pt x="497681" y="192881"/>
                    </a:cubicBezTo>
                    <a:cubicBezTo>
                      <a:pt x="497681" y="201454"/>
                      <a:pt x="504349" y="208121"/>
                      <a:pt x="512921" y="208121"/>
                    </a:cubicBezTo>
                    <a:cubicBezTo>
                      <a:pt x="514826" y="208121"/>
                      <a:pt x="516731" y="208121"/>
                      <a:pt x="518636" y="207169"/>
                    </a:cubicBezTo>
                    <a:cubicBezTo>
                      <a:pt x="518636" y="208121"/>
                      <a:pt x="518636" y="209074"/>
                      <a:pt x="518636" y="210026"/>
                    </a:cubicBezTo>
                    <a:cubicBezTo>
                      <a:pt x="518636" y="222409"/>
                      <a:pt x="524351" y="232886"/>
                      <a:pt x="532924" y="239554"/>
                    </a:cubicBezTo>
                    <a:cubicBezTo>
                      <a:pt x="531019" y="242411"/>
                      <a:pt x="530066" y="246221"/>
                      <a:pt x="530066" y="249079"/>
                    </a:cubicBezTo>
                    <a:cubicBezTo>
                      <a:pt x="530066" y="250031"/>
                      <a:pt x="530066" y="250031"/>
                      <a:pt x="530066" y="250984"/>
                    </a:cubicBezTo>
                    <a:cubicBezTo>
                      <a:pt x="523399" y="255746"/>
                      <a:pt x="517684" y="261461"/>
                      <a:pt x="514826" y="270034"/>
                    </a:cubicBezTo>
                    <a:cubicBezTo>
                      <a:pt x="508159" y="274796"/>
                      <a:pt x="503396" y="283369"/>
                      <a:pt x="503396" y="291941"/>
                    </a:cubicBezTo>
                    <a:cubicBezTo>
                      <a:pt x="503396" y="307181"/>
                      <a:pt x="515779" y="319564"/>
                      <a:pt x="531019" y="319564"/>
                    </a:cubicBezTo>
                    <a:cubicBezTo>
                      <a:pt x="534829" y="319564"/>
                      <a:pt x="537686" y="318611"/>
                      <a:pt x="540544" y="317659"/>
                    </a:cubicBezTo>
                    <a:cubicBezTo>
                      <a:pt x="543401" y="318611"/>
                      <a:pt x="546259" y="318611"/>
                      <a:pt x="549116" y="318611"/>
                    </a:cubicBezTo>
                    <a:cubicBezTo>
                      <a:pt x="564356" y="318611"/>
                      <a:pt x="577691" y="309086"/>
                      <a:pt x="582454" y="295751"/>
                    </a:cubicBezTo>
                    <a:cubicBezTo>
                      <a:pt x="583406" y="295751"/>
                      <a:pt x="583406" y="294799"/>
                      <a:pt x="584359" y="294799"/>
                    </a:cubicBezTo>
                    <a:cubicBezTo>
                      <a:pt x="584359" y="294799"/>
                      <a:pt x="585311" y="294799"/>
                      <a:pt x="585311" y="294799"/>
                    </a:cubicBezTo>
                    <a:cubicBezTo>
                      <a:pt x="587216" y="301466"/>
                      <a:pt x="591026" y="306229"/>
                      <a:pt x="596741" y="310991"/>
                    </a:cubicBezTo>
                    <a:cubicBezTo>
                      <a:pt x="596741" y="310991"/>
                      <a:pt x="596741" y="311944"/>
                      <a:pt x="596741" y="311944"/>
                    </a:cubicBezTo>
                    <a:cubicBezTo>
                      <a:pt x="596741" y="312896"/>
                      <a:pt x="596741" y="312896"/>
                      <a:pt x="596741" y="313849"/>
                    </a:cubicBezTo>
                    <a:cubicBezTo>
                      <a:pt x="595789" y="315754"/>
                      <a:pt x="595789" y="318611"/>
                      <a:pt x="595789" y="321469"/>
                    </a:cubicBezTo>
                    <a:cubicBezTo>
                      <a:pt x="595789" y="328136"/>
                      <a:pt x="598646" y="333851"/>
                      <a:pt x="603409" y="337661"/>
                    </a:cubicBezTo>
                    <a:cubicBezTo>
                      <a:pt x="603409" y="338614"/>
                      <a:pt x="603409" y="339566"/>
                      <a:pt x="603409" y="339566"/>
                    </a:cubicBezTo>
                    <a:cubicBezTo>
                      <a:pt x="603409" y="347186"/>
                      <a:pt x="608171" y="352901"/>
                      <a:pt x="614839" y="354806"/>
                    </a:cubicBezTo>
                    <a:cubicBezTo>
                      <a:pt x="612934" y="356711"/>
                      <a:pt x="611029" y="359569"/>
                      <a:pt x="611029" y="363379"/>
                    </a:cubicBezTo>
                    <a:cubicBezTo>
                      <a:pt x="604361" y="356711"/>
                      <a:pt x="595789" y="352901"/>
                      <a:pt x="586264" y="352901"/>
                    </a:cubicBezTo>
                    <a:cubicBezTo>
                      <a:pt x="567214" y="352901"/>
                      <a:pt x="551974" y="368141"/>
                      <a:pt x="551974" y="387191"/>
                    </a:cubicBezTo>
                    <a:cubicBezTo>
                      <a:pt x="551974" y="390049"/>
                      <a:pt x="551974" y="392906"/>
                      <a:pt x="552926" y="395764"/>
                    </a:cubicBezTo>
                    <a:cubicBezTo>
                      <a:pt x="550069" y="391001"/>
                      <a:pt x="546259" y="387191"/>
                      <a:pt x="541496" y="385286"/>
                    </a:cubicBezTo>
                    <a:cubicBezTo>
                      <a:pt x="539591" y="379571"/>
                      <a:pt x="533876" y="375761"/>
                      <a:pt x="527209" y="375761"/>
                    </a:cubicBezTo>
                    <a:cubicBezTo>
                      <a:pt x="518636" y="375761"/>
                      <a:pt x="511969" y="382429"/>
                      <a:pt x="511969" y="391001"/>
                    </a:cubicBezTo>
                    <a:cubicBezTo>
                      <a:pt x="511969" y="391954"/>
                      <a:pt x="511969" y="391954"/>
                      <a:pt x="511969" y="392906"/>
                    </a:cubicBezTo>
                    <a:cubicBezTo>
                      <a:pt x="508159" y="397669"/>
                      <a:pt x="506254" y="402431"/>
                      <a:pt x="506254" y="409099"/>
                    </a:cubicBezTo>
                    <a:cubicBezTo>
                      <a:pt x="506254" y="414814"/>
                      <a:pt x="508159" y="420529"/>
                      <a:pt x="511969" y="425291"/>
                    </a:cubicBezTo>
                    <a:cubicBezTo>
                      <a:pt x="511016" y="427196"/>
                      <a:pt x="511016" y="428149"/>
                      <a:pt x="511016" y="430054"/>
                    </a:cubicBezTo>
                    <a:cubicBezTo>
                      <a:pt x="511016" y="437674"/>
                      <a:pt x="516731" y="443389"/>
                      <a:pt x="524351" y="443389"/>
                    </a:cubicBezTo>
                    <a:cubicBezTo>
                      <a:pt x="530066" y="443389"/>
                      <a:pt x="535781" y="439579"/>
                      <a:pt x="537686" y="433864"/>
                    </a:cubicBezTo>
                    <a:cubicBezTo>
                      <a:pt x="537686" y="433864"/>
                      <a:pt x="537686" y="433864"/>
                      <a:pt x="537686" y="433864"/>
                    </a:cubicBezTo>
                    <a:cubicBezTo>
                      <a:pt x="537686" y="436721"/>
                      <a:pt x="538639" y="439579"/>
                      <a:pt x="539591" y="441484"/>
                    </a:cubicBezTo>
                    <a:cubicBezTo>
                      <a:pt x="535781" y="442436"/>
                      <a:pt x="531971" y="445294"/>
                      <a:pt x="531971" y="450056"/>
                    </a:cubicBezTo>
                    <a:cubicBezTo>
                      <a:pt x="531971" y="454819"/>
                      <a:pt x="535781" y="458629"/>
                      <a:pt x="540544" y="458629"/>
                    </a:cubicBezTo>
                    <a:cubicBezTo>
                      <a:pt x="545306" y="458629"/>
                      <a:pt x="549116" y="454819"/>
                      <a:pt x="549116" y="451009"/>
                    </a:cubicBezTo>
                    <a:cubicBezTo>
                      <a:pt x="551974" y="451961"/>
                      <a:pt x="554831" y="452914"/>
                      <a:pt x="557689" y="452914"/>
                    </a:cubicBezTo>
                    <a:cubicBezTo>
                      <a:pt x="559594" y="452914"/>
                      <a:pt x="561499" y="452914"/>
                      <a:pt x="563404" y="451961"/>
                    </a:cubicBezTo>
                    <a:cubicBezTo>
                      <a:pt x="563404" y="452914"/>
                      <a:pt x="564356" y="453866"/>
                      <a:pt x="565309" y="454819"/>
                    </a:cubicBezTo>
                    <a:cubicBezTo>
                      <a:pt x="562451" y="456724"/>
                      <a:pt x="560546" y="460534"/>
                      <a:pt x="560546" y="464344"/>
                    </a:cubicBezTo>
                    <a:cubicBezTo>
                      <a:pt x="560546" y="465296"/>
                      <a:pt x="560546" y="466249"/>
                      <a:pt x="560546" y="467201"/>
                    </a:cubicBezTo>
                    <a:cubicBezTo>
                      <a:pt x="555784" y="471964"/>
                      <a:pt x="551974" y="478631"/>
                      <a:pt x="551974" y="487204"/>
                    </a:cubicBezTo>
                    <a:cubicBezTo>
                      <a:pt x="551974" y="487204"/>
                      <a:pt x="551974" y="488156"/>
                      <a:pt x="551974" y="488156"/>
                    </a:cubicBezTo>
                    <a:cubicBezTo>
                      <a:pt x="549116" y="491014"/>
                      <a:pt x="548164" y="494824"/>
                      <a:pt x="548164" y="499586"/>
                    </a:cubicBezTo>
                    <a:cubicBezTo>
                      <a:pt x="548164" y="509111"/>
                      <a:pt x="555784" y="517684"/>
                      <a:pt x="566261" y="517684"/>
                    </a:cubicBezTo>
                    <a:cubicBezTo>
                      <a:pt x="569119" y="517684"/>
                      <a:pt x="571976" y="516731"/>
                      <a:pt x="573881" y="515779"/>
                    </a:cubicBezTo>
                    <a:cubicBezTo>
                      <a:pt x="571976" y="517684"/>
                      <a:pt x="571024" y="520541"/>
                      <a:pt x="571024" y="523399"/>
                    </a:cubicBezTo>
                    <a:cubicBezTo>
                      <a:pt x="571024" y="527209"/>
                      <a:pt x="572929" y="530066"/>
                      <a:pt x="574834" y="531971"/>
                    </a:cubicBezTo>
                    <a:cubicBezTo>
                      <a:pt x="574834" y="531971"/>
                      <a:pt x="574834" y="532924"/>
                      <a:pt x="574834" y="532924"/>
                    </a:cubicBezTo>
                    <a:cubicBezTo>
                      <a:pt x="574834" y="539591"/>
                      <a:pt x="580549" y="544354"/>
                      <a:pt x="586264" y="544354"/>
                    </a:cubicBezTo>
                    <a:cubicBezTo>
                      <a:pt x="591026" y="544354"/>
                      <a:pt x="594836" y="541496"/>
                      <a:pt x="596741" y="537686"/>
                    </a:cubicBezTo>
                    <a:cubicBezTo>
                      <a:pt x="597694" y="537686"/>
                      <a:pt x="597694" y="536734"/>
                      <a:pt x="598646" y="536734"/>
                    </a:cubicBezTo>
                    <a:cubicBezTo>
                      <a:pt x="602456" y="540544"/>
                      <a:pt x="607219" y="542449"/>
                      <a:pt x="611981" y="542449"/>
                    </a:cubicBezTo>
                    <a:cubicBezTo>
                      <a:pt x="622459" y="542449"/>
                      <a:pt x="631984" y="533876"/>
                      <a:pt x="631984" y="522446"/>
                    </a:cubicBezTo>
                    <a:cubicBezTo>
                      <a:pt x="635794" y="524351"/>
                      <a:pt x="639604" y="525304"/>
                      <a:pt x="643414" y="525304"/>
                    </a:cubicBezTo>
                    <a:cubicBezTo>
                      <a:pt x="636746" y="526256"/>
                      <a:pt x="632936" y="531971"/>
                      <a:pt x="632936" y="538639"/>
                    </a:cubicBezTo>
                    <a:cubicBezTo>
                      <a:pt x="632936" y="539591"/>
                      <a:pt x="632936" y="541496"/>
                      <a:pt x="633889" y="542449"/>
                    </a:cubicBezTo>
                    <a:cubicBezTo>
                      <a:pt x="629126" y="544354"/>
                      <a:pt x="626269" y="549116"/>
                      <a:pt x="626269" y="554831"/>
                    </a:cubicBezTo>
                    <a:cubicBezTo>
                      <a:pt x="626269" y="554831"/>
                      <a:pt x="626269" y="554831"/>
                      <a:pt x="626269" y="555784"/>
                    </a:cubicBezTo>
                    <a:cubicBezTo>
                      <a:pt x="624364" y="551021"/>
                      <a:pt x="619601" y="548164"/>
                      <a:pt x="614839" y="548164"/>
                    </a:cubicBezTo>
                    <a:cubicBezTo>
                      <a:pt x="608171" y="548164"/>
                      <a:pt x="602456" y="553879"/>
                      <a:pt x="602456" y="560546"/>
                    </a:cubicBezTo>
                    <a:cubicBezTo>
                      <a:pt x="602456" y="567214"/>
                      <a:pt x="608171" y="572929"/>
                      <a:pt x="614839" y="572929"/>
                    </a:cubicBezTo>
                    <a:cubicBezTo>
                      <a:pt x="621506" y="572929"/>
                      <a:pt x="627221" y="567214"/>
                      <a:pt x="627221" y="560546"/>
                    </a:cubicBezTo>
                    <a:cubicBezTo>
                      <a:pt x="627221" y="560546"/>
                      <a:pt x="627221" y="560546"/>
                      <a:pt x="627221" y="560546"/>
                    </a:cubicBezTo>
                    <a:cubicBezTo>
                      <a:pt x="628174" y="562451"/>
                      <a:pt x="629126" y="564356"/>
                      <a:pt x="631031" y="566261"/>
                    </a:cubicBezTo>
                    <a:cubicBezTo>
                      <a:pt x="629126" y="567214"/>
                      <a:pt x="628174" y="569119"/>
                      <a:pt x="628174" y="571024"/>
                    </a:cubicBezTo>
                    <a:cubicBezTo>
                      <a:pt x="628174" y="573881"/>
                      <a:pt x="631031" y="576739"/>
                      <a:pt x="633889" y="576739"/>
                    </a:cubicBezTo>
                    <a:cubicBezTo>
                      <a:pt x="636746" y="576739"/>
                      <a:pt x="639604" y="573881"/>
                      <a:pt x="639604" y="571024"/>
                    </a:cubicBezTo>
                    <a:cubicBezTo>
                      <a:pt x="639604" y="570071"/>
                      <a:pt x="639604" y="570071"/>
                      <a:pt x="639604" y="569119"/>
                    </a:cubicBezTo>
                    <a:cubicBezTo>
                      <a:pt x="639604" y="569119"/>
                      <a:pt x="640556" y="569119"/>
                      <a:pt x="640556" y="569119"/>
                    </a:cubicBezTo>
                    <a:cubicBezTo>
                      <a:pt x="642461" y="569119"/>
                      <a:pt x="644366" y="568166"/>
                      <a:pt x="646271" y="568166"/>
                    </a:cubicBezTo>
                    <a:cubicBezTo>
                      <a:pt x="647224" y="569119"/>
                      <a:pt x="647224" y="569119"/>
                      <a:pt x="648176" y="570071"/>
                    </a:cubicBezTo>
                    <a:cubicBezTo>
                      <a:pt x="647224" y="571024"/>
                      <a:pt x="647224" y="571976"/>
                      <a:pt x="647224" y="573881"/>
                    </a:cubicBezTo>
                    <a:cubicBezTo>
                      <a:pt x="647224" y="575786"/>
                      <a:pt x="648176" y="577691"/>
                      <a:pt x="650081" y="579596"/>
                    </a:cubicBezTo>
                    <a:cubicBezTo>
                      <a:pt x="646271" y="580549"/>
                      <a:pt x="642461" y="584359"/>
                      <a:pt x="642461" y="589121"/>
                    </a:cubicBezTo>
                    <a:cubicBezTo>
                      <a:pt x="642461" y="592931"/>
                      <a:pt x="644366" y="595789"/>
                      <a:pt x="648176" y="597694"/>
                    </a:cubicBezTo>
                    <a:cubicBezTo>
                      <a:pt x="649129" y="601504"/>
                      <a:pt x="651986" y="604361"/>
                      <a:pt x="656749" y="605314"/>
                    </a:cubicBezTo>
                    <a:lnTo>
                      <a:pt x="656749" y="608171"/>
                    </a:lnTo>
                    <a:cubicBezTo>
                      <a:pt x="654844" y="605314"/>
                      <a:pt x="651034" y="603409"/>
                      <a:pt x="647224" y="603409"/>
                    </a:cubicBezTo>
                    <a:cubicBezTo>
                      <a:pt x="640556" y="603409"/>
                      <a:pt x="635794" y="609124"/>
                      <a:pt x="635794" y="614839"/>
                    </a:cubicBezTo>
                    <a:cubicBezTo>
                      <a:pt x="635794" y="615791"/>
                      <a:pt x="635794" y="616744"/>
                      <a:pt x="636746" y="617696"/>
                    </a:cubicBezTo>
                    <a:cubicBezTo>
                      <a:pt x="635794" y="617696"/>
                      <a:pt x="634841" y="617696"/>
                      <a:pt x="634841" y="617696"/>
                    </a:cubicBezTo>
                    <a:cubicBezTo>
                      <a:pt x="627221" y="617696"/>
                      <a:pt x="620554" y="619601"/>
                      <a:pt x="614839" y="623411"/>
                    </a:cubicBezTo>
                    <a:cubicBezTo>
                      <a:pt x="614839" y="623411"/>
                      <a:pt x="614839" y="623411"/>
                      <a:pt x="613886" y="623411"/>
                    </a:cubicBezTo>
                    <a:cubicBezTo>
                      <a:pt x="611981" y="623411"/>
                      <a:pt x="610076" y="623411"/>
                      <a:pt x="609124" y="624364"/>
                    </a:cubicBezTo>
                    <a:cubicBezTo>
                      <a:pt x="609124" y="624364"/>
                      <a:pt x="609124" y="624364"/>
                      <a:pt x="609124" y="624364"/>
                    </a:cubicBezTo>
                    <a:cubicBezTo>
                      <a:pt x="609124" y="617696"/>
                      <a:pt x="603409" y="611981"/>
                      <a:pt x="596741" y="611981"/>
                    </a:cubicBezTo>
                    <a:cubicBezTo>
                      <a:pt x="592931" y="611981"/>
                      <a:pt x="589121" y="613886"/>
                      <a:pt x="587216" y="617696"/>
                    </a:cubicBezTo>
                    <a:cubicBezTo>
                      <a:pt x="582454" y="610076"/>
                      <a:pt x="573881" y="605314"/>
                      <a:pt x="564356" y="605314"/>
                    </a:cubicBezTo>
                    <a:cubicBezTo>
                      <a:pt x="554831" y="605314"/>
                      <a:pt x="547211" y="610076"/>
                      <a:pt x="542449" y="616744"/>
                    </a:cubicBezTo>
                    <a:cubicBezTo>
                      <a:pt x="541496" y="616744"/>
                      <a:pt x="541496" y="616744"/>
                      <a:pt x="540544" y="615791"/>
                    </a:cubicBezTo>
                    <a:cubicBezTo>
                      <a:pt x="539591" y="613886"/>
                      <a:pt x="537686" y="611029"/>
                      <a:pt x="536734" y="609124"/>
                    </a:cubicBezTo>
                    <a:cubicBezTo>
                      <a:pt x="546259" y="608171"/>
                      <a:pt x="553879" y="602456"/>
                      <a:pt x="556736" y="593884"/>
                    </a:cubicBezTo>
                    <a:cubicBezTo>
                      <a:pt x="560546" y="590074"/>
                      <a:pt x="563404" y="585311"/>
                      <a:pt x="563404" y="579596"/>
                    </a:cubicBezTo>
                    <a:cubicBezTo>
                      <a:pt x="563404" y="578644"/>
                      <a:pt x="563404" y="576739"/>
                      <a:pt x="563404" y="575786"/>
                    </a:cubicBezTo>
                    <a:cubicBezTo>
                      <a:pt x="563404" y="575786"/>
                      <a:pt x="564356" y="575786"/>
                      <a:pt x="564356" y="575786"/>
                    </a:cubicBezTo>
                    <a:cubicBezTo>
                      <a:pt x="567214" y="575786"/>
                      <a:pt x="570071" y="574834"/>
                      <a:pt x="572929" y="573881"/>
                    </a:cubicBezTo>
                    <a:cubicBezTo>
                      <a:pt x="571024" y="577691"/>
                      <a:pt x="569119" y="581501"/>
                      <a:pt x="569119" y="585311"/>
                    </a:cubicBezTo>
                    <a:cubicBezTo>
                      <a:pt x="569119" y="597694"/>
                      <a:pt x="578644" y="607219"/>
                      <a:pt x="591026" y="607219"/>
                    </a:cubicBezTo>
                    <a:cubicBezTo>
                      <a:pt x="603409" y="607219"/>
                      <a:pt x="612934" y="597694"/>
                      <a:pt x="612934" y="585311"/>
                    </a:cubicBezTo>
                    <a:cubicBezTo>
                      <a:pt x="612934" y="572929"/>
                      <a:pt x="603409" y="563404"/>
                      <a:pt x="591026" y="563404"/>
                    </a:cubicBezTo>
                    <a:cubicBezTo>
                      <a:pt x="586264" y="563404"/>
                      <a:pt x="582454" y="564356"/>
                      <a:pt x="579596" y="567214"/>
                    </a:cubicBezTo>
                    <a:cubicBezTo>
                      <a:pt x="580549" y="564356"/>
                      <a:pt x="581501" y="561499"/>
                      <a:pt x="581501" y="558641"/>
                    </a:cubicBezTo>
                    <a:cubicBezTo>
                      <a:pt x="581501" y="549116"/>
                      <a:pt x="573881" y="541496"/>
                      <a:pt x="564356" y="541496"/>
                    </a:cubicBezTo>
                    <a:cubicBezTo>
                      <a:pt x="554831" y="541496"/>
                      <a:pt x="547211" y="549116"/>
                      <a:pt x="547211" y="558641"/>
                    </a:cubicBezTo>
                    <a:cubicBezTo>
                      <a:pt x="547211" y="559594"/>
                      <a:pt x="547211" y="559594"/>
                      <a:pt x="547211" y="560546"/>
                    </a:cubicBezTo>
                    <a:cubicBezTo>
                      <a:pt x="546259" y="560546"/>
                      <a:pt x="545306" y="560546"/>
                      <a:pt x="543401" y="560546"/>
                    </a:cubicBezTo>
                    <a:cubicBezTo>
                      <a:pt x="537686" y="560546"/>
                      <a:pt x="531971" y="563404"/>
                      <a:pt x="528161" y="567214"/>
                    </a:cubicBezTo>
                    <a:cubicBezTo>
                      <a:pt x="527209" y="567214"/>
                      <a:pt x="527209" y="568166"/>
                      <a:pt x="526256" y="568166"/>
                    </a:cubicBezTo>
                    <a:cubicBezTo>
                      <a:pt x="526256" y="567214"/>
                      <a:pt x="526256" y="567214"/>
                      <a:pt x="526256" y="566261"/>
                    </a:cubicBezTo>
                    <a:cubicBezTo>
                      <a:pt x="526256" y="556736"/>
                      <a:pt x="518636" y="548164"/>
                      <a:pt x="508159" y="548164"/>
                    </a:cubicBezTo>
                    <a:cubicBezTo>
                      <a:pt x="498634" y="548164"/>
                      <a:pt x="490061" y="555784"/>
                      <a:pt x="490061" y="566261"/>
                    </a:cubicBezTo>
                    <a:cubicBezTo>
                      <a:pt x="490061" y="575786"/>
                      <a:pt x="497681" y="584359"/>
                      <a:pt x="508159" y="584359"/>
                    </a:cubicBezTo>
                    <a:cubicBezTo>
                      <a:pt x="510064" y="584359"/>
                      <a:pt x="511969" y="584359"/>
                      <a:pt x="513874" y="583406"/>
                    </a:cubicBezTo>
                    <a:cubicBezTo>
                      <a:pt x="513874" y="585311"/>
                      <a:pt x="512921" y="587216"/>
                      <a:pt x="512921" y="588169"/>
                    </a:cubicBezTo>
                    <a:cubicBezTo>
                      <a:pt x="512921" y="591979"/>
                      <a:pt x="513874" y="595789"/>
                      <a:pt x="515779" y="599599"/>
                    </a:cubicBezTo>
                    <a:cubicBezTo>
                      <a:pt x="514826" y="599599"/>
                      <a:pt x="512921" y="599599"/>
                      <a:pt x="511969" y="599599"/>
                    </a:cubicBezTo>
                    <a:cubicBezTo>
                      <a:pt x="510064" y="599599"/>
                      <a:pt x="508159" y="599599"/>
                      <a:pt x="506254" y="600551"/>
                    </a:cubicBezTo>
                    <a:cubicBezTo>
                      <a:pt x="504349" y="596741"/>
                      <a:pt x="501491" y="594836"/>
                      <a:pt x="497681" y="594836"/>
                    </a:cubicBezTo>
                    <a:cubicBezTo>
                      <a:pt x="492919" y="594836"/>
                      <a:pt x="490061" y="597694"/>
                      <a:pt x="489109" y="602456"/>
                    </a:cubicBezTo>
                    <a:cubicBezTo>
                      <a:pt x="488156" y="602456"/>
                      <a:pt x="487204" y="602456"/>
                      <a:pt x="487204" y="603409"/>
                    </a:cubicBezTo>
                    <a:cubicBezTo>
                      <a:pt x="483394" y="601504"/>
                      <a:pt x="479584" y="599599"/>
                      <a:pt x="475774" y="599599"/>
                    </a:cubicBezTo>
                    <a:cubicBezTo>
                      <a:pt x="464344" y="599599"/>
                      <a:pt x="454819" y="609124"/>
                      <a:pt x="454819" y="620554"/>
                    </a:cubicBezTo>
                    <a:cubicBezTo>
                      <a:pt x="454819" y="622459"/>
                      <a:pt x="454819" y="624364"/>
                      <a:pt x="455771" y="625316"/>
                    </a:cubicBezTo>
                    <a:cubicBezTo>
                      <a:pt x="452914" y="626269"/>
                      <a:pt x="450056" y="630079"/>
                      <a:pt x="450056" y="633889"/>
                    </a:cubicBezTo>
                    <a:cubicBezTo>
                      <a:pt x="450056" y="638651"/>
                      <a:pt x="453866" y="643414"/>
                      <a:pt x="459581" y="643414"/>
                    </a:cubicBezTo>
                    <a:cubicBezTo>
                      <a:pt x="459581" y="656749"/>
                      <a:pt x="471011" y="668179"/>
                      <a:pt x="484346" y="668179"/>
                    </a:cubicBezTo>
                    <a:cubicBezTo>
                      <a:pt x="490061" y="668179"/>
                      <a:pt x="494824" y="666274"/>
                      <a:pt x="498634" y="663416"/>
                    </a:cubicBezTo>
                    <a:cubicBezTo>
                      <a:pt x="500539" y="663416"/>
                      <a:pt x="501491" y="663416"/>
                      <a:pt x="503396" y="662464"/>
                    </a:cubicBezTo>
                    <a:cubicBezTo>
                      <a:pt x="505301" y="663416"/>
                      <a:pt x="508159" y="663416"/>
                      <a:pt x="511016" y="664369"/>
                    </a:cubicBezTo>
                    <a:cubicBezTo>
                      <a:pt x="511016" y="665321"/>
                      <a:pt x="511969" y="666274"/>
                      <a:pt x="511969" y="667226"/>
                    </a:cubicBezTo>
                    <a:cubicBezTo>
                      <a:pt x="511969" y="667226"/>
                      <a:pt x="511969" y="668179"/>
                      <a:pt x="511969" y="668179"/>
                    </a:cubicBezTo>
                    <a:cubicBezTo>
                      <a:pt x="511969" y="671989"/>
                      <a:pt x="512921" y="674846"/>
                      <a:pt x="513874" y="677704"/>
                    </a:cubicBezTo>
                    <a:cubicBezTo>
                      <a:pt x="512921" y="677704"/>
                      <a:pt x="512921" y="677704"/>
                      <a:pt x="511969" y="678656"/>
                    </a:cubicBezTo>
                    <a:cubicBezTo>
                      <a:pt x="509111" y="673894"/>
                      <a:pt x="504349" y="671036"/>
                      <a:pt x="498634" y="671036"/>
                    </a:cubicBezTo>
                    <a:cubicBezTo>
                      <a:pt x="493871" y="671036"/>
                      <a:pt x="490061" y="672941"/>
                      <a:pt x="487204" y="675799"/>
                    </a:cubicBezTo>
                    <a:cubicBezTo>
                      <a:pt x="485299" y="674846"/>
                      <a:pt x="483394" y="673894"/>
                      <a:pt x="481489" y="673894"/>
                    </a:cubicBezTo>
                    <a:cubicBezTo>
                      <a:pt x="474821" y="673894"/>
                      <a:pt x="470059" y="678656"/>
                      <a:pt x="470059" y="685324"/>
                    </a:cubicBezTo>
                    <a:cubicBezTo>
                      <a:pt x="470059" y="691991"/>
                      <a:pt x="474821" y="696754"/>
                      <a:pt x="481489" y="696754"/>
                    </a:cubicBezTo>
                    <a:cubicBezTo>
                      <a:pt x="482441" y="696754"/>
                      <a:pt x="483394" y="696754"/>
                      <a:pt x="484346" y="695801"/>
                    </a:cubicBezTo>
                    <a:cubicBezTo>
                      <a:pt x="485299" y="697706"/>
                      <a:pt x="486251" y="698659"/>
                      <a:pt x="488156" y="700564"/>
                    </a:cubicBezTo>
                    <a:cubicBezTo>
                      <a:pt x="487204" y="704374"/>
                      <a:pt x="486251" y="708184"/>
                      <a:pt x="486251" y="712946"/>
                    </a:cubicBezTo>
                    <a:cubicBezTo>
                      <a:pt x="486251" y="713899"/>
                      <a:pt x="486251" y="714851"/>
                      <a:pt x="486251" y="715804"/>
                    </a:cubicBezTo>
                    <a:cubicBezTo>
                      <a:pt x="480536" y="707231"/>
                      <a:pt x="471011" y="701516"/>
                      <a:pt x="460534" y="701516"/>
                    </a:cubicBezTo>
                    <a:cubicBezTo>
                      <a:pt x="450056" y="701516"/>
                      <a:pt x="441484" y="706279"/>
                      <a:pt x="435769" y="714851"/>
                    </a:cubicBezTo>
                    <a:cubicBezTo>
                      <a:pt x="432911" y="712946"/>
                      <a:pt x="429101" y="711994"/>
                      <a:pt x="426244" y="711041"/>
                    </a:cubicBezTo>
                    <a:cubicBezTo>
                      <a:pt x="429101" y="708184"/>
                      <a:pt x="431006" y="705326"/>
                      <a:pt x="432911" y="701516"/>
                    </a:cubicBezTo>
                    <a:cubicBezTo>
                      <a:pt x="435769" y="698659"/>
                      <a:pt x="437674" y="695801"/>
                      <a:pt x="437674" y="691039"/>
                    </a:cubicBezTo>
                    <a:cubicBezTo>
                      <a:pt x="437674" y="686276"/>
                      <a:pt x="434816" y="681514"/>
                      <a:pt x="431006" y="679609"/>
                    </a:cubicBezTo>
                    <a:cubicBezTo>
                      <a:pt x="426244" y="672941"/>
                      <a:pt x="418624" y="668179"/>
                      <a:pt x="410051" y="668179"/>
                    </a:cubicBezTo>
                    <a:cubicBezTo>
                      <a:pt x="408146" y="668179"/>
                      <a:pt x="406241" y="668179"/>
                      <a:pt x="404336" y="669131"/>
                    </a:cubicBezTo>
                    <a:cubicBezTo>
                      <a:pt x="403384" y="666274"/>
                      <a:pt x="402431" y="663416"/>
                      <a:pt x="401479" y="661511"/>
                    </a:cubicBezTo>
                    <a:cubicBezTo>
                      <a:pt x="404336" y="657701"/>
                      <a:pt x="407194" y="653891"/>
                      <a:pt x="409099" y="650081"/>
                    </a:cubicBezTo>
                    <a:cubicBezTo>
                      <a:pt x="410051" y="649129"/>
                      <a:pt x="410051" y="648176"/>
                      <a:pt x="410051" y="647224"/>
                    </a:cubicBezTo>
                    <a:cubicBezTo>
                      <a:pt x="410051" y="647224"/>
                      <a:pt x="410051" y="647224"/>
                      <a:pt x="410051" y="647224"/>
                    </a:cubicBezTo>
                    <a:cubicBezTo>
                      <a:pt x="411004" y="643414"/>
                      <a:pt x="411956" y="638651"/>
                      <a:pt x="411956" y="634841"/>
                    </a:cubicBezTo>
                    <a:cubicBezTo>
                      <a:pt x="411956" y="611981"/>
                      <a:pt x="392906" y="592931"/>
                      <a:pt x="370046" y="592931"/>
                    </a:cubicBezTo>
                    <a:cubicBezTo>
                      <a:pt x="366236" y="592931"/>
                      <a:pt x="363379" y="593884"/>
                      <a:pt x="360521" y="593884"/>
                    </a:cubicBezTo>
                    <a:cubicBezTo>
                      <a:pt x="361474" y="591979"/>
                      <a:pt x="362426" y="590074"/>
                      <a:pt x="362426" y="588169"/>
                    </a:cubicBezTo>
                    <a:cubicBezTo>
                      <a:pt x="362426" y="581501"/>
                      <a:pt x="356711" y="576739"/>
                      <a:pt x="350996" y="576739"/>
                    </a:cubicBezTo>
                    <a:cubicBezTo>
                      <a:pt x="347186" y="576739"/>
                      <a:pt x="344329" y="578644"/>
                      <a:pt x="342424" y="580549"/>
                    </a:cubicBezTo>
                    <a:cubicBezTo>
                      <a:pt x="340519" y="579596"/>
                      <a:pt x="338614" y="578644"/>
                      <a:pt x="335756" y="578644"/>
                    </a:cubicBezTo>
                    <a:cubicBezTo>
                      <a:pt x="329089" y="578644"/>
                      <a:pt x="324326" y="583406"/>
                      <a:pt x="324326" y="590074"/>
                    </a:cubicBezTo>
                    <a:cubicBezTo>
                      <a:pt x="324326" y="596741"/>
                      <a:pt x="329089" y="601504"/>
                      <a:pt x="335756" y="601504"/>
                    </a:cubicBezTo>
                    <a:cubicBezTo>
                      <a:pt x="339566" y="601504"/>
                      <a:pt x="342424" y="599599"/>
                      <a:pt x="344329" y="597694"/>
                    </a:cubicBezTo>
                    <a:cubicBezTo>
                      <a:pt x="345281" y="598646"/>
                      <a:pt x="346234" y="598646"/>
                      <a:pt x="348139" y="599599"/>
                    </a:cubicBezTo>
                    <a:cubicBezTo>
                      <a:pt x="331946" y="597694"/>
                      <a:pt x="324326" y="611029"/>
                      <a:pt x="324326" y="625316"/>
                    </a:cubicBezTo>
                    <a:cubicBezTo>
                      <a:pt x="324326" y="626269"/>
                      <a:pt x="324326" y="626269"/>
                      <a:pt x="324326" y="627221"/>
                    </a:cubicBezTo>
                    <a:cubicBezTo>
                      <a:pt x="321469" y="629126"/>
                      <a:pt x="318611" y="631031"/>
                      <a:pt x="316706" y="633889"/>
                    </a:cubicBezTo>
                    <a:cubicBezTo>
                      <a:pt x="316706" y="633889"/>
                      <a:pt x="316706" y="633889"/>
                      <a:pt x="316706" y="633889"/>
                    </a:cubicBezTo>
                    <a:cubicBezTo>
                      <a:pt x="316706" y="632936"/>
                      <a:pt x="316706" y="631984"/>
                      <a:pt x="316706" y="631031"/>
                    </a:cubicBezTo>
                    <a:cubicBezTo>
                      <a:pt x="316706" y="625316"/>
                      <a:pt x="313849" y="620554"/>
                      <a:pt x="310039" y="616744"/>
                    </a:cubicBezTo>
                    <a:cubicBezTo>
                      <a:pt x="310039" y="609124"/>
                      <a:pt x="303371" y="602456"/>
                      <a:pt x="294799" y="602456"/>
                    </a:cubicBezTo>
                    <a:cubicBezTo>
                      <a:pt x="286226" y="602456"/>
                      <a:pt x="279559" y="609124"/>
                      <a:pt x="279559" y="617696"/>
                    </a:cubicBezTo>
                    <a:cubicBezTo>
                      <a:pt x="279559" y="619601"/>
                      <a:pt x="280511" y="621506"/>
                      <a:pt x="280511" y="623411"/>
                    </a:cubicBezTo>
                    <a:cubicBezTo>
                      <a:pt x="279559" y="625316"/>
                      <a:pt x="278606" y="628174"/>
                      <a:pt x="278606" y="631031"/>
                    </a:cubicBezTo>
                    <a:cubicBezTo>
                      <a:pt x="278606" y="641509"/>
                      <a:pt x="287179" y="650081"/>
                      <a:pt x="297656" y="650081"/>
                    </a:cubicBezTo>
                    <a:cubicBezTo>
                      <a:pt x="302419" y="650081"/>
                      <a:pt x="306229" y="648176"/>
                      <a:pt x="310039" y="645319"/>
                    </a:cubicBezTo>
                    <a:cubicBezTo>
                      <a:pt x="310039" y="645319"/>
                      <a:pt x="310039" y="645319"/>
                      <a:pt x="310991" y="645319"/>
                    </a:cubicBezTo>
                    <a:cubicBezTo>
                      <a:pt x="310039" y="648176"/>
                      <a:pt x="310039" y="650081"/>
                      <a:pt x="310039" y="652939"/>
                    </a:cubicBezTo>
                    <a:cubicBezTo>
                      <a:pt x="310039" y="657701"/>
                      <a:pt x="310991" y="662464"/>
                      <a:pt x="312896" y="666274"/>
                    </a:cubicBezTo>
                    <a:cubicBezTo>
                      <a:pt x="310991" y="666274"/>
                      <a:pt x="310039" y="665321"/>
                      <a:pt x="308134" y="665321"/>
                    </a:cubicBezTo>
                    <a:cubicBezTo>
                      <a:pt x="306229" y="665321"/>
                      <a:pt x="305276" y="665321"/>
                      <a:pt x="304324" y="666274"/>
                    </a:cubicBezTo>
                    <a:cubicBezTo>
                      <a:pt x="304324" y="665321"/>
                      <a:pt x="304324" y="665321"/>
                      <a:pt x="304324" y="664369"/>
                    </a:cubicBezTo>
                    <a:cubicBezTo>
                      <a:pt x="304324" y="656749"/>
                      <a:pt x="297656" y="650081"/>
                      <a:pt x="290036" y="650081"/>
                    </a:cubicBezTo>
                    <a:cubicBezTo>
                      <a:pt x="282416" y="650081"/>
                      <a:pt x="275749" y="656749"/>
                      <a:pt x="275749" y="664369"/>
                    </a:cubicBezTo>
                    <a:cubicBezTo>
                      <a:pt x="275749" y="671989"/>
                      <a:pt x="282416" y="678656"/>
                      <a:pt x="290036" y="678656"/>
                    </a:cubicBezTo>
                    <a:cubicBezTo>
                      <a:pt x="289084" y="680561"/>
                      <a:pt x="289084" y="683419"/>
                      <a:pt x="289084" y="685324"/>
                    </a:cubicBezTo>
                    <a:cubicBezTo>
                      <a:pt x="289084" y="696754"/>
                      <a:pt x="297656" y="705326"/>
                      <a:pt x="309086" y="705326"/>
                    </a:cubicBezTo>
                    <a:cubicBezTo>
                      <a:pt x="320516" y="705326"/>
                      <a:pt x="329089" y="696754"/>
                      <a:pt x="329089" y="685324"/>
                    </a:cubicBezTo>
                    <a:cubicBezTo>
                      <a:pt x="329089" y="683419"/>
                      <a:pt x="329089" y="681514"/>
                      <a:pt x="328136" y="679609"/>
                    </a:cubicBezTo>
                    <a:cubicBezTo>
                      <a:pt x="330994" y="680561"/>
                      <a:pt x="333851" y="681514"/>
                      <a:pt x="337661" y="682466"/>
                    </a:cubicBezTo>
                    <a:cubicBezTo>
                      <a:pt x="338614" y="685324"/>
                      <a:pt x="340519" y="688181"/>
                      <a:pt x="342424" y="690086"/>
                    </a:cubicBezTo>
                    <a:cubicBezTo>
                      <a:pt x="342424" y="692944"/>
                      <a:pt x="343376" y="695801"/>
                      <a:pt x="345281" y="698659"/>
                    </a:cubicBezTo>
                    <a:cubicBezTo>
                      <a:pt x="345281" y="698659"/>
                      <a:pt x="344329" y="698659"/>
                      <a:pt x="344329" y="698659"/>
                    </a:cubicBezTo>
                    <a:cubicBezTo>
                      <a:pt x="335756" y="698659"/>
                      <a:pt x="329089" y="705326"/>
                      <a:pt x="329089" y="713899"/>
                    </a:cubicBezTo>
                    <a:cubicBezTo>
                      <a:pt x="329089" y="714851"/>
                      <a:pt x="329089" y="714851"/>
                      <a:pt x="329089" y="715804"/>
                    </a:cubicBezTo>
                    <a:cubicBezTo>
                      <a:pt x="328136" y="716756"/>
                      <a:pt x="328136" y="717709"/>
                      <a:pt x="327184" y="719614"/>
                    </a:cubicBezTo>
                    <a:cubicBezTo>
                      <a:pt x="324326" y="716756"/>
                      <a:pt x="320516" y="715804"/>
                      <a:pt x="316706" y="715804"/>
                    </a:cubicBezTo>
                    <a:cubicBezTo>
                      <a:pt x="308134" y="715804"/>
                      <a:pt x="300514" y="722471"/>
                      <a:pt x="300514" y="731996"/>
                    </a:cubicBezTo>
                    <a:cubicBezTo>
                      <a:pt x="300514" y="740569"/>
                      <a:pt x="307181" y="748189"/>
                      <a:pt x="316706" y="748189"/>
                    </a:cubicBezTo>
                    <a:cubicBezTo>
                      <a:pt x="321469" y="748189"/>
                      <a:pt x="325279" y="746284"/>
                      <a:pt x="328136" y="743426"/>
                    </a:cubicBezTo>
                    <a:cubicBezTo>
                      <a:pt x="330041" y="746284"/>
                      <a:pt x="331946" y="748189"/>
                      <a:pt x="333851" y="750094"/>
                    </a:cubicBezTo>
                    <a:cubicBezTo>
                      <a:pt x="333851" y="750094"/>
                      <a:pt x="333851" y="750094"/>
                      <a:pt x="333851" y="750094"/>
                    </a:cubicBezTo>
                    <a:cubicBezTo>
                      <a:pt x="328136" y="750094"/>
                      <a:pt x="324326" y="754856"/>
                      <a:pt x="324326" y="759619"/>
                    </a:cubicBezTo>
                    <a:cubicBezTo>
                      <a:pt x="324326" y="764381"/>
                      <a:pt x="329089" y="769144"/>
                      <a:pt x="333851" y="769144"/>
                    </a:cubicBezTo>
                    <a:cubicBezTo>
                      <a:pt x="336709" y="769144"/>
                      <a:pt x="339566" y="767239"/>
                      <a:pt x="341471" y="765334"/>
                    </a:cubicBezTo>
                    <a:cubicBezTo>
                      <a:pt x="340519" y="768191"/>
                      <a:pt x="339566" y="772001"/>
                      <a:pt x="339566" y="774859"/>
                    </a:cubicBezTo>
                    <a:cubicBezTo>
                      <a:pt x="339566" y="779621"/>
                      <a:pt x="340519" y="783431"/>
                      <a:pt x="342424" y="788194"/>
                    </a:cubicBezTo>
                    <a:cubicBezTo>
                      <a:pt x="338614" y="789146"/>
                      <a:pt x="334804" y="792004"/>
                      <a:pt x="332899" y="794861"/>
                    </a:cubicBezTo>
                    <a:cubicBezTo>
                      <a:pt x="332899" y="793909"/>
                      <a:pt x="332899" y="793909"/>
                      <a:pt x="332899" y="792956"/>
                    </a:cubicBezTo>
                    <a:cubicBezTo>
                      <a:pt x="332899" y="782479"/>
                      <a:pt x="324326" y="772954"/>
                      <a:pt x="313849" y="772954"/>
                    </a:cubicBezTo>
                    <a:cubicBezTo>
                      <a:pt x="312896" y="772001"/>
                      <a:pt x="310991" y="772001"/>
                      <a:pt x="309086" y="772001"/>
                    </a:cubicBezTo>
                    <a:cubicBezTo>
                      <a:pt x="305276" y="772001"/>
                      <a:pt x="301466" y="774859"/>
                      <a:pt x="299561" y="777716"/>
                    </a:cubicBezTo>
                    <a:cubicBezTo>
                      <a:pt x="294799" y="781526"/>
                      <a:pt x="292894" y="787241"/>
                      <a:pt x="292894" y="792956"/>
                    </a:cubicBezTo>
                    <a:cubicBezTo>
                      <a:pt x="292894" y="804386"/>
                      <a:pt x="302419" y="812959"/>
                      <a:pt x="312896" y="812959"/>
                    </a:cubicBezTo>
                    <a:cubicBezTo>
                      <a:pt x="318611" y="812959"/>
                      <a:pt x="324326" y="810101"/>
                      <a:pt x="328136" y="806291"/>
                    </a:cubicBezTo>
                    <a:cubicBezTo>
                      <a:pt x="328136" y="807244"/>
                      <a:pt x="328136" y="807244"/>
                      <a:pt x="328136" y="808196"/>
                    </a:cubicBezTo>
                    <a:cubicBezTo>
                      <a:pt x="328136" y="812959"/>
                      <a:pt x="330041" y="816769"/>
                      <a:pt x="331946" y="820579"/>
                    </a:cubicBezTo>
                    <a:cubicBezTo>
                      <a:pt x="321469" y="824389"/>
                      <a:pt x="314801" y="832961"/>
                      <a:pt x="314801" y="844391"/>
                    </a:cubicBezTo>
                    <a:cubicBezTo>
                      <a:pt x="314801" y="858679"/>
                      <a:pt x="326231" y="870109"/>
                      <a:pt x="340519" y="870109"/>
                    </a:cubicBezTo>
                    <a:cubicBezTo>
                      <a:pt x="344329" y="870109"/>
                      <a:pt x="348139" y="869156"/>
                      <a:pt x="351949" y="867251"/>
                    </a:cubicBezTo>
                    <a:cubicBezTo>
                      <a:pt x="352901" y="867251"/>
                      <a:pt x="352901" y="867251"/>
                      <a:pt x="353854" y="867251"/>
                    </a:cubicBezTo>
                    <a:cubicBezTo>
                      <a:pt x="353854" y="868204"/>
                      <a:pt x="352901" y="870109"/>
                      <a:pt x="352901" y="871061"/>
                    </a:cubicBezTo>
                    <a:cubicBezTo>
                      <a:pt x="352901" y="878681"/>
                      <a:pt x="359569" y="885349"/>
                      <a:pt x="367189" y="885349"/>
                    </a:cubicBezTo>
                    <a:cubicBezTo>
                      <a:pt x="367189" y="885349"/>
                      <a:pt x="368141" y="885349"/>
                      <a:pt x="368141" y="885349"/>
                    </a:cubicBezTo>
                    <a:cubicBezTo>
                      <a:pt x="369094" y="887254"/>
                      <a:pt x="370046" y="888206"/>
                      <a:pt x="371951" y="890111"/>
                    </a:cubicBezTo>
                    <a:cubicBezTo>
                      <a:pt x="371951" y="891064"/>
                      <a:pt x="372904" y="891064"/>
                      <a:pt x="372904" y="892016"/>
                    </a:cubicBezTo>
                    <a:cubicBezTo>
                      <a:pt x="370999" y="891064"/>
                      <a:pt x="369094" y="890111"/>
                      <a:pt x="367189" y="890111"/>
                    </a:cubicBezTo>
                    <a:cubicBezTo>
                      <a:pt x="362426" y="890111"/>
                      <a:pt x="358616" y="893921"/>
                      <a:pt x="358616" y="898684"/>
                    </a:cubicBezTo>
                    <a:cubicBezTo>
                      <a:pt x="358616" y="903446"/>
                      <a:pt x="362426" y="907256"/>
                      <a:pt x="367189" y="907256"/>
                    </a:cubicBezTo>
                    <a:cubicBezTo>
                      <a:pt x="371951" y="907256"/>
                      <a:pt x="375761" y="903446"/>
                      <a:pt x="375761" y="898684"/>
                    </a:cubicBezTo>
                    <a:cubicBezTo>
                      <a:pt x="375761" y="896779"/>
                      <a:pt x="374809" y="894874"/>
                      <a:pt x="373856" y="892969"/>
                    </a:cubicBezTo>
                    <a:cubicBezTo>
                      <a:pt x="376714" y="896779"/>
                      <a:pt x="381476" y="899636"/>
                      <a:pt x="386239" y="899636"/>
                    </a:cubicBezTo>
                    <a:cubicBezTo>
                      <a:pt x="386239" y="899636"/>
                      <a:pt x="386239" y="899636"/>
                      <a:pt x="386239" y="899636"/>
                    </a:cubicBezTo>
                    <a:cubicBezTo>
                      <a:pt x="391954" y="912019"/>
                      <a:pt x="404336" y="920591"/>
                      <a:pt x="417671" y="920591"/>
                    </a:cubicBezTo>
                    <a:cubicBezTo>
                      <a:pt x="417671" y="920591"/>
                      <a:pt x="417671" y="920591"/>
                      <a:pt x="417671" y="920591"/>
                    </a:cubicBezTo>
                    <a:cubicBezTo>
                      <a:pt x="418624" y="923449"/>
                      <a:pt x="421481" y="926306"/>
                      <a:pt x="425291" y="926306"/>
                    </a:cubicBezTo>
                    <a:cubicBezTo>
                      <a:pt x="428149" y="926306"/>
                      <a:pt x="430054" y="925354"/>
                      <a:pt x="431006" y="923449"/>
                    </a:cubicBezTo>
                    <a:cubicBezTo>
                      <a:pt x="432911" y="924401"/>
                      <a:pt x="433864" y="924401"/>
                      <a:pt x="435769" y="924401"/>
                    </a:cubicBezTo>
                    <a:cubicBezTo>
                      <a:pt x="440531" y="924401"/>
                      <a:pt x="445294" y="921544"/>
                      <a:pt x="447199" y="916781"/>
                    </a:cubicBezTo>
                    <a:cubicBezTo>
                      <a:pt x="448151" y="916781"/>
                      <a:pt x="449104" y="917734"/>
                      <a:pt x="450056" y="917734"/>
                    </a:cubicBezTo>
                    <a:cubicBezTo>
                      <a:pt x="450056" y="918686"/>
                      <a:pt x="449104" y="920591"/>
                      <a:pt x="449104" y="922496"/>
                    </a:cubicBezTo>
                    <a:cubicBezTo>
                      <a:pt x="449104" y="928211"/>
                      <a:pt x="451009" y="932974"/>
                      <a:pt x="454819" y="935831"/>
                    </a:cubicBezTo>
                    <a:cubicBezTo>
                      <a:pt x="454819" y="935831"/>
                      <a:pt x="454819" y="935831"/>
                      <a:pt x="454819" y="935831"/>
                    </a:cubicBezTo>
                    <a:cubicBezTo>
                      <a:pt x="452914" y="935831"/>
                      <a:pt x="451009" y="935831"/>
                      <a:pt x="449104" y="936784"/>
                    </a:cubicBezTo>
                    <a:cubicBezTo>
                      <a:pt x="446246" y="935831"/>
                      <a:pt x="442436" y="934879"/>
                      <a:pt x="438626" y="934879"/>
                    </a:cubicBezTo>
                    <a:cubicBezTo>
                      <a:pt x="430054" y="934879"/>
                      <a:pt x="422434" y="937736"/>
                      <a:pt x="415766" y="942499"/>
                    </a:cubicBezTo>
                    <a:cubicBezTo>
                      <a:pt x="415766" y="941546"/>
                      <a:pt x="415766" y="940594"/>
                      <a:pt x="415766" y="939641"/>
                    </a:cubicBezTo>
                    <a:cubicBezTo>
                      <a:pt x="415766" y="932021"/>
                      <a:pt x="410051" y="925354"/>
                      <a:pt x="401479" y="925354"/>
                    </a:cubicBezTo>
                    <a:cubicBezTo>
                      <a:pt x="393859" y="925354"/>
                      <a:pt x="387191" y="932021"/>
                      <a:pt x="387191" y="939641"/>
                    </a:cubicBezTo>
                    <a:cubicBezTo>
                      <a:pt x="387191" y="947261"/>
                      <a:pt x="393859" y="953929"/>
                      <a:pt x="401479" y="953929"/>
                    </a:cubicBezTo>
                    <a:cubicBezTo>
                      <a:pt x="402431" y="953929"/>
                      <a:pt x="403384" y="953929"/>
                      <a:pt x="405289" y="953929"/>
                    </a:cubicBezTo>
                    <a:cubicBezTo>
                      <a:pt x="401479" y="959644"/>
                      <a:pt x="399574" y="966311"/>
                      <a:pt x="399574" y="973931"/>
                    </a:cubicBezTo>
                    <a:cubicBezTo>
                      <a:pt x="397669" y="973931"/>
                      <a:pt x="395764" y="972979"/>
                      <a:pt x="392906" y="972979"/>
                    </a:cubicBezTo>
                    <a:cubicBezTo>
                      <a:pt x="374809" y="972979"/>
                      <a:pt x="359569" y="988219"/>
                      <a:pt x="359569" y="1006316"/>
                    </a:cubicBezTo>
                    <a:cubicBezTo>
                      <a:pt x="359569" y="1024414"/>
                      <a:pt x="374809" y="1039654"/>
                      <a:pt x="392906" y="1039654"/>
                    </a:cubicBezTo>
                    <a:cubicBezTo>
                      <a:pt x="396716" y="1039654"/>
                      <a:pt x="400526" y="1038701"/>
                      <a:pt x="404336" y="1037749"/>
                    </a:cubicBezTo>
                    <a:cubicBezTo>
                      <a:pt x="405289" y="1038701"/>
                      <a:pt x="407194" y="1038701"/>
                      <a:pt x="409099" y="1038701"/>
                    </a:cubicBezTo>
                    <a:cubicBezTo>
                      <a:pt x="414814" y="1038701"/>
                      <a:pt x="418624" y="1034891"/>
                      <a:pt x="418624" y="1029176"/>
                    </a:cubicBezTo>
                    <a:cubicBezTo>
                      <a:pt x="418624" y="1029176"/>
                      <a:pt x="418624" y="1028224"/>
                      <a:pt x="418624" y="1028224"/>
                    </a:cubicBezTo>
                    <a:cubicBezTo>
                      <a:pt x="419576" y="1027271"/>
                      <a:pt x="420529" y="1025366"/>
                      <a:pt x="421481" y="1024414"/>
                    </a:cubicBezTo>
                    <a:cubicBezTo>
                      <a:pt x="422434" y="1025366"/>
                      <a:pt x="423386" y="1025366"/>
                      <a:pt x="424339" y="1026319"/>
                    </a:cubicBezTo>
                    <a:cubicBezTo>
                      <a:pt x="426244" y="1030129"/>
                      <a:pt x="429101" y="1033939"/>
                      <a:pt x="432911" y="1035844"/>
                    </a:cubicBezTo>
                    <a:cubicBezTo>
                      <a:pt x="431006" y="1036796"/>
                      <a:pt x="429101" y="1039654"/>
                      <a:pt x="429101" y="1042511"/>
                    </a:cubicBezTo>
                    <a:cubicBezTo>
                      <a:pt x="429101" y="1046321"/>
                      <a:pt x="431959" y="1050131"/>
                      <a:pt x="436721" y="1050131"/>
                    </a:cubicBezTo>
                    <a:cubicBezTo>
                      <a:pt x="440531" y="1050131"/>
                      <a:pt x="444341" y="1047274"/>
                      <a:pt x="444341" y="1042511"/>
                    </a:cubicBezTo>
                    <a:cubicBezTo>
                      <a:pt x="444341" y="1040606"/>
                      <a:pt x="443389" y="1038701"/>
                      <a:pt x="442436" y="1037749"/>
                    </a:cubicBezTo>
                    <a:cubicBezTo>
                      <a:pt x="444341" y="1037749"/>
                      <a:pt x="446246" y="1036796"/>
                      <a:pt x="447199" y="1036796"/>
                    </a:cubicBezTo>
                    <a:cubicBezTo>
                      <a:pt x="449104" y="1038701"/>
                      <a:pt x="451009" y="1040606"/>
                      <a:pt x="452914" y="1042511"/>
                    </a:cubicBezTo>
                    <a:cubicBezTo>
                      <a:pt x="451009" y="1044416"/>
                      <a:pt x="449104" y="1046321"/>
                      <a:pt x="447199" y="1048226"/>
                    </a:cubicBezTo>
                    <a:cubicBezTo>
                      <a:pt x="447199" y="1048226"/>
                      <a:pt x="447199" y="1048226"/>
                      <a:pt x="447199" y="1048226"/>
                    </a:cubicBezTo>
                    <a:cubicBezTo>
                      <a:pt x="434816" y="1048226"/>
                      <a:pt x="424339" y="1058704"/>
                      <a:pt x="424339" y="1071086"/>
                    </a:cubicBezTo>
                    <a:cubicBezTo>
                      <a:pt x="424339" y="1072991"/>
                      <a:pt x="424339" y="1074896"/>
                      <a:pt x="425291" y="1076801"/>
                    </a:cubicBezTo>
                    <a:cubicBezTo>
                      <a:pt x="421481" y="1073944"/>
                      <a:pt x="416719" y="1072991"/>
                      <a:pt x="412909" y="1072991"/>
                    </a:cubicBezTo>
                    <a:cubicBezTo>
                      <a:pt x="399574" y="1072991"/>
                      <a:pt x="389096" y="1083469"/>
                      <a:pt x="389096" y="1096804"/>
                    </a:cubicBezTo>
                    <a:cubicBezTo>
                      <a:pt x="389096" y="1097756"/>
                      <a:pt x="389096" y="1097756"/>
                      <a:pt x="389096" y="1098709"/>
                    </a:cubicBezTo>
                    <a:cubicBezTo>
                      <a:pt x="389096" y="1098709"/>
                      <a:pt x="389096" y="1098709"/>
                      <a:pt x="389096" y="1098709"/>
                    </a:cubicBezTo>
                    <a:cubicBezTo>
                      <a:pt x="387191" y="1093946"/>
                      <a:pt x="382429" y="1091089"/>
                      <a:pt x="377666" y="1091089"/>
                    </a:cubicBezTo>
                    <a:cubicBezTo>
                      <a:pt x="375761" y="1091089"/>
                      <a:pt x="373856" y="1092041"/>
                      <a:pt x="371951" y="1092994"/>
                    </a:cubicBezTo>
                    <a:cubicBezTo>
                      <a:pt x="373856" y="1090136"/>
                      <a:pt x="374809" y="1086326"/>
                      <a:pt x="374809" y="1082516"/>
                    </a:cubicBezTo>
                    <a:cubicBezTo>
                      <a:pt x="374809" y="1078706"/>
                      <a:pt x="373856" y="1074896"/>
                      <a:pt x="371951" y="1072039"/>
                    </a:cubicBezTo>
                    <a:cubicBezTo>
                      <a:pt x="372904" y="1072039"/>
                      <a:pt x="374809" y="1072991"/>
                      <a:pt x="375761" y="1072991"/>
                    </a:cubicBezTo>
                    <a:cubicBezTo>
                      <a:pt x="382429" y="1072991"/>
                      <a:pt x="388144" y="1067276"/>
                      <a:pt x="388144" y="1060609"/>
                    </a:cubicBezTo>
                    <a:cubicBezTo>
                      <a:pt x="388144" y="1060609"/>
                      <a:pt x="388144" y="1060609"/>
                      <a:pt x="388144" y="1060609"/>
                    </a:cubicBezTo>
                    <a:cubicBezTo>
                      <a:pt x="389096" y="1058704"/>
                      <a:pt x="390049" y="1056799"/>
                      <a:pt x="390049" y="1054894"/>
                    </a:cubicBezTo>
                    <a:cubicBezTo>
                      <a:pt x="390049" y="1050131"/>
                      <a:pt x="386239" y="1046321"/>
                      <a:pt x="381476" y="1046321"/>
                    </a:cubicBezTo>
                    <a:cubicBezTo>
                      <a:pt x="379571" y="1046321"/>
                      <a:pt x="377666" y="1047274"/>
                      <a:pt x="375761" y="1048226"/>
                    </a:cubicBezTo>
                    <a:cubicBezTo>
                      <a:pt x="375761" y="1048226"/>
                      <a:pt x="375761" y="1048226"/>
                      <a:pt x="374809" y="1048226"/>
                    </a:cubicBezTo>
                    <a:cubicBezTo>
                      <a:pt x="368141" y="1048226"/>
                      <a:pt x="362426" y="1053941"/>
                      <a:pt x="362426" y="1060609"/>
                    </a:cubicBezTo>
                    <a:cubicBezTo>
                      <a:pt x="362426" y="1062514"/>
                      <a:pt x="362426" y="1063466"/>
                      <a:pt x="363379" y="1065371"/>
                    </a:cubicBezTo>
                    <a:cubicBezTo>
                      <a:pt x="360521" y="1063466"/>
                      <a:pt x="357664" y="1062514"/>
                      <a:pt x="353854" y="1062514"/>
                    </a:cubicBezTo>
                    <a:cubicBezTo>
                      <a:pt x="342424" y="1062514"/>
                      <a:pt x="333851" y="1072039"/>
                      <a:pt x="333851" y="1082516"/>
                    </a:cubicBezTo>
                    <a:cubicBezTo>
                      <a:pt x="333851" y="1087279"/>
                      <a:pt x="335756" y="1091089"/>
                      <a:pt x="338614" y="1094899"/>
                    </a:cubicBezTo>
                    <a:cubicBezTo>
                      <a:pt x="337661" y="1094899"/>
                      <a:pt x="337661" y="1094899"/>
                      <a:pt x="336709" y="1094899"/>
                    </a:cubicBezTo>
                    <a:cubicBezTo>
                      <a:pt x="330994" y="1094899"/>
                      <a:pt x="327184" y="1099661"/>
                      <a:pt x="327184" y="1104424"/>
                    </a:cubicBezTo>
                    <a:cubicBezTo>
                      <a:pt x="327184" y="1105376"/>
                      <a:pt x="327184" y="1106329"/>
                      <a:pt x="328136" y="1107281"/>
                    </a:cubicBezTo>
                    <a:cubicBezTo>
                      <a:pt x="327184" y="1107281"/>
                      <a:pt x="325279" y="1107281"/>
                      <a:pt x="324326" y="1108234"/>
                    </a:cubicBezTo>
                    <a:cubicBezTo>
                      <a:pt x="324326" y="1108234"/>
                      <a:pt x="324326" y="1108234"/>
                      <a:pt x="324326" y="1108234"/>
                    </a:cubicBezTo>
                    <a:cubicBezTo>
                      <a:pt x="324326" y="1108234"/>
                      <a:pt x="323374" y="1108234"/>
                      <a:pt x="323374" y="1108234"/>
                    </a:cubicBezTo>
                    <a:cubicBezTo>
                      <a:pt x="325279" y="1106329"/>
                      <a:pt x="326231" y="1103471"/>
                      <a:pt x="326231" y="1100614"/>
                    </a:cubicBezTo>
                    <a:cubicBezTo>
                      <a:pt x="326231" y="1092994"/>
                      <a:pt x="319564" y="1086326"/>
                      <a:pt x="311944" y="1086326"/>
                    </a:cubicBezTo>
                    <a:cubicBezTo>
                      <a:pt x="310039" y="1086326"/>
                      <a:pt x="308134" y="1086326"/>
                      <a:pt x="307181" y="1087279"/>
                    </a:cubicBezTo>
                    <a:cubicBezTo>
                      <a:pt x="309086" y="1085374"/>
                      <a:pt x="310039" y="1083469"/>
                      <a:pt x="310991" y="1080611"/>
                    </a:cubicBezTo>
                    <a:cubicBezTo>
                      <a:pt x="311944" y="1080611"/>
                      <a:pt x="311944" y="1080611"/>
                      <a:pt x="312896" y="1080611"/>
                    </a:cubicBezTo>
                    <a:cubicBezTo>
                      <a:pt x="330041" y="1080611"/>
                      <a:pt x="343376" y="1067276"/>
                      <a:pt x="343376" y="1050131"/>
                    </a:cubicBezTo>
                    <a:cubicBezTo>
                      <a:pt x="343376" y="1048226"/>
                      <a:pt x="343376" y="1046321"/>
                      <a:pt x="342424" y="1044416"/>
                    </a:cubicBezTo>
                    <a:cubicBezTo>
                      <a:pt x="347186" y="1042511"/>
                      <a:pt x="350996" y="1037749"/>
                      <a:pt x="350996" y="1032034"/>
                    </a:cubicBezTo>
                    <a:cubicBezTo>
                      <a:pt x="350996" y="1024414"/>
                      <a:pt x="345281" y="1018699"/>
                      <a:pt x="337661" y="1018699"/>
                    </a:cubicBezTo>
                    <a:cubicBezTo>
                      <a:pt x="333851" y="1018699"/>
                      <a:pt x="330041" y="1020604"/>
                      <a:pt x="327184" y="1023461"/>
                    </a:cubicBezTo>
                    <a:cubicBezTo>
                      <a:pt x="325279" y="1022509"/>
                      <a:pt x="324326" y="1021556"/>
                      <a:pt x="322421" y="1021556"/>
                    </a:cubicBezTo>
                    <a:cubicBezTo>
                      <a:pt x="322421" y="1021556"/>
                      <a:pt x="322421" y="1020604"/>
                      <a:pt x="322421" y="1020604"/>
                    </a:cubicBezTo>
                    <a:cubicBezTo>
                      <a:pt x="327184" y="1016794"/>
                      <a:pt x="330041" y="1012031"/>
                      <a:pt x="330041" y="1005364"/>
                    </a:cubicBezTo>
                    <a:cubicBezTo>
                      <a:pt x="330041" y="995839"/>
                      <a:pt x="322421" y="988219"/>
                      <a:pt x="312896" y="987266"/>
                    </a:cubicBezTo>
                    <a:cubicBezTo>
                      <a:pt x="314801" y="985361"/>
                      <a:pt x="316706" y="982504"/>
                      <a:pt x="317659" y="978694"/>
                    </a:cubicBezTo>
                    <a:cubicBezTo>
                      <a:pt x="321469" y="976789"/>
                      <a:pt x="325279" y="973931"/>
                      <a:pt x="328136" y="971074"/>
                    </a:cubicBezTo>
                    <a:cubicBezTo>
                      <a:pt x="332899" y="974884"/>
                      <a:pt x="338614" y="976789"/>
                      <a:pt x="345281" y="976789"/>
                    </a:cubicBezTo>
                    <a:cubicBezTo>
                      <a:pt x="361474" y="976789"/>
                      <a:pt x="374809" y="963454"/>
                      <a:pt x="374809" y="947261"/>
                    </a:cubicBezTo>
                    <a:cubicBezTo>
                      <a:pt x="374809" y="932974"/>
                      <a:pt x="364331" y="921544"/>
                      <a:pt x="350996" y="918686"/>
                    </a:cubicBezTo>
                    <a:cubicBezTo>
                      <a:pt x="350996" y="917734"/>
                      <a:pt x="350044" y="916781"/>
                      <a:pt x="350044" y="915829"/>
                    </a:cubicBezTo>
                    <a:cubicBezTo>
                      <a:pt x="354806" y="913924"/>
                      <a:pt x="357664" y="909161"/>
                      <a:pt x="357664" y="903446"/>
                    </a:cubicBezTo>
                    <a:cubicBezTo>
                      <a:pt x="357664" y="895826"/>
                      <a:pt x="351949" y="890111"/>
                      <a:pt x="344329" y="890111"/>
                    </a:cubicBezTo>
                    <a:cubicBezTo>
                      <a:pt x="336709" y="890111"/>
                      <a:pt x="330994" y="895826"/>
                      <a:pt x="330994" y="903446"/>
                    </a:cubicBezTo>
                    <a:cubicBezTo>
                      <a:pt x="330994" y="905351"/>
                      <a:pt x="330994" y="906304"/>
                      <a:pt x="331946" y="908209"/>
                    </a:cubicBezTo>
                    <a:cubicBezTo>
                      <a:pt x="327184" y="910114"/>
                      <a:pt x="324326" y="913924"/>
                      <a:pt x="323374" y="918686"/>
                    </a:cubicBezTo>
                    <a:cubicBezTo>
                      <a:pt x="317659" y="914876"/>
                      <a:pt x="310991" y="912971"/>
                      <a:pt x="304324" y="912971"/>
                    </a:cubicBezTo>
                    <a:cubicBezTo>
                      <a:pt x="295751" y="912971"/>
                      <a:pt x="287179" y="916781"/>
                      <a:pt x="281464" y="921544"/>
                    </a:cubicBezTo>
                    <a:cubicBezTo>
                      <a:pt x="281464" y="921544"/>
                      <a:pt x="281464" y="920591"/>
                      <a:pt x="281464" y="920591"/>
                    </a:cubicBezTo>
                    <a:cubicBezTo>
                      <a:pt x="281464" y="907256"/>
                      <a:pt x="270034" y="895826"/>
                      <a:pt x="256699" y="895826"/>
                    </a:cubicBezTo>
                    <a:cubicBezTo>
                      <a:pt x="254794" y="895826"/>
                      <a:pt x="252889" y="895826"/>
                      <a:pt x="251936" y="896779"/>
                    </a:cubicBezTo>
                    <a:cubicBezTo>
                      <a:pt x="250984" y="886301"/>
                      <a:pt x="244316" y="877729"/>
                      <a:pt x="234791" y="872966"/>
                    </a:cubicBezTo>
                    <a:cubicBezTo>
                      <a:pt x="234791" y="872966"/>
                      <a:pt x="234791" y="872966"/>
                      <a:pt x="234791" y="872966"/>
                    </a:cubicBezTo>
                    <a:cubicBezTo>
                      <a:pt x="244316" y="872966"/>
                      <a:pt x="250984" y="865346"/>
                      <a:pt x="250984" y="856774"/>
                    </a:cubicBezTo>
                    <a:cubicBezTo>
                      <a:pt x="250984" y="847249"/>
                      <a:pt x="243364" y="840581"/>
                      <a:pt x="234791" y="840581"/>
                    </a:cubicBezTo>
                    <a:cubicBezTo>
                      <a:pt x="226219" y="840581"/>
                      <a:pt x="218599" y="848201"/>
                      <a:pt x="218599" y="856774"/>
                    </a:cubicBezTo>
                    <a:cubicBezTo>
                      <a:pt x="218599" y="862489"/>
                      <a:pt x="222409" y="868204"/>
                      <a:pt x="227171" y="871061"/>
                    </a:cubicBezTo>
                    <a:cubicBezTo>
                      <a:pt x="226219" y="871061"/>
                      <a:pt x="224314" y="871061"/>
                      <a:pt x="223361" y="871061"/>
                    </a:cubicBezTo>
                    <a:cubicBezTo>
                      <a:pt x="221456" y="871061"/>
                      <a:pt x="218599" y="871061"/>
                      <a:pt x="216694" y="872014"/>
                    </a:cubicBezTo>
                    <a:cubicBezTo>
                      <a:pt x="215741" y="871061"/>
                      <a:pt x="214789" y="871061"/>
                      <a:pt x="213836" y="870109"/>
                    </a:cubicBezTo>
                    <a:cubicBezTo>
                      <a:pt x="211931" y="864394"/>
                      <a:pt x="207169" y="859631"/>
                      <a:pt x="200501" y="859631"/>
                    </a:cubicBezTo>
                    <a:cubicBezTo>
                      <a:pt x="199549" y="859631"/>
                      <a:pt x="197644" y="859631"/>
                      <a:pt x="196691" y="860584"/>
                    </a:cubicBezTo>
                    <a:cubicBezTo>
                      <a:pt x="196691" y="860584"/>
                      <a:pt x="196691" y="860584"/>
                      <a:pt x="196691" y="860584"/>
                    </a:cubicBezTo>
                    <a:cubicBezTo>
                      <a:pt x="196691" y="856774"/>
                      <a:pt x="195739" y="852964"/>
                      <a:pt x="194786" y="849154"/>
                    </a:cubicBezTo>
                    <a:cubicBezTo>
                      <a:pt x="196691" y="847249"/>
                      <a:pt x="197644" y="845344"/>
                      <a:pt x="198596" y="842486"/>
                    </a:cubicBezTo>
                    <a:cubicBezTo>
                      <a:pt x="201454" y="838676"/>
                      <a:pt x="203359" y="832961"/>
                      <a:pt x="203359" y="827246"/>
                    </a:cubicBezTo>
                    <a:cubicBezTo>
                      <a:pt x="203359" y="823436"/>
                      <a:pt x="202406" y="819626"/>
                      <a:pt x="200501" y="815816"/>
                    </a:cubicBezTo>
                    <a:cubicBezTo>
                      <a:pt x="202406" y="815816"/>
                      <a:pt x="203359" y="816769"/>
                      <a:pt x="205264" y="816769"/>
                    </a:cubicBezTo>
                    <a:cubicBezTo>
                      <a:pt x="216694" y="816769"/>
                      <a:pt x="226219" y="807244"/>
                      <a:pt x="226219" y="795814"/>
                    </a:cubicBezTo>
                    <a:cubicBezTo>
                      <a:pt x="226219" y="784384"/>
                      <a:pt x="216694" y="774859"/>
                      <a:pt x="205264" y="774859"/>
                    </a:cubicBezTo>
                    <a:cubicBezTo>
                      <a:pt x="193834" y="774859"/>
                      <a:pt x="184309" y="784384"/>
                      <a:pt x="184309" y="795814"/>
                    </a:cubicBezTo>
                    <a:cubicBezTo>
                      <a:pt x="184309" y="798671"/>
                      <a:pt x="185261" y="801529"/>
                      <a:pt x="186214" y="803434"/>
                    </a:cubicBezTo>
                    <a:cubicBezTo>
                      <a:pt x="183356" y="802481"/>
                      <a:pt x="180499" y="802481"/>
                      <a:pt x="177641" y="802481"/>
                    </a:cubicBezTo>
                    <a:cubicBezTo>
                      <a:pt x="170021" y="802481"/>
                      <a:pt x="162401" y="806291"/>
                      <a:pt x="157639" y="812006"/>
                    </a:cubicBezTo>
                    <a:cubicBezTo>
                      <a:pt x="153829" y="806291"/>
                      <a:pt x="147161" y="802481"/>
                      <a:pt x="140494" y="802481"/>
                    </a:cubicBezTo>
                    <a:cubicBezTo>
                      <a:pt x="136684" y="802481"/>
                      <a:pt x="133826" y="803434"/>
                      <a:pt x="130969" y="804386"/>
                    </a:cubicBezTo>
                    <a:cubicBezTo>
                      <a:pt x="130016" y="798671"/>
                      <a:pt x="126206" y="794861"/>
                      <a:pt x="120491" y="794861"/>
                    </a:cubicBezTo>
                    <a:cubicBezTo>
                      <a:pt x="116681" y="794861"/>
                      <a:pt x="112871" y="797719"/>
                      <a:pt x="110966" y="800576"/>
                    </a:cubicBezTo>
                    <a:cubicBezTo>
                      <a:pt x="103346" y="803434"/>
                      <a:pt x="98584" y="811054"/>
                      <a:pt x="98584" y="818674"/>
                    </a:cubicBezTo>
                    <a:cubicBezTo>
                      <a:pt x="98584" y="829151"/>
                      <a:pt x="107156" y="838676"/>
                      <a:pt x="118586" y="838676"/>
                    </a:cubicBezTo>
                    <a:cubicBezTo>
                      <a:pt x="121444" y="838676"/>
                      <a:pt x="124301" y="837724"/>
                      <a:pt x="126206" y="836771"/>
                    </a:cubicBezTo>
                    <a:cubicBezTo>
                      <a:pt x="130016" y="840581"/>
                      <a:pt x="134779" y="842486"/>
                      <a:pt x="140494" y="842486"/>
                    </a:cubicBezTo>
                    <a:cubicBezTo>
                      <a:pt x="143351" y="842486"/>
                      <a:pt x="146209" y="841534"/>
                      <a:pt x="148114" y="840581"/>
                    </a:cubicBezTo>
                    <a:cubicBezTo>
                      <a:pt x="144304" y="845344"/>
                      <a:pt x="141446" y="852011"/>
                      <a:pt x="141446" y="858679"/>
                    </a:cubicBezTo>
                    <a:cubicBezTo>
                      <a:pt x="141446" y="871061"/>
                      <a:pt x="150019" y="881539"/>
                      <a:pt x="161449" y="885349"/>
                    </a:cubicBezTo>
                    <a:cubicBezTo>
                      <a:pt x="156686" y="892969"/>
                      <a:pt x="153829" y="901541"/>
                      <a:pt x="153829" y="911066"/>
                    </a:cubicBezTo>
                    <a:cubicBezTo>
                      <a:pt x="153829" y="922496"/>
                      <a:pt x="158591" y="932974"/>
                      <a:pt x="165259" y="940594"/>
                    </a:cubicBezTo>
                    <a:cubicBezTo>
                      <a:pt x="159544" y="942499"/>
                      <a:pt x="154781" y="948214"/>
                      <a:pt x="154781" y="955834"/>
                    </a:cubicBezTo>
                    <a:cubicBezTo>
                      <a:pt x="154781" y="964406"/>
                      <a:pt x="161449" y="972026"/>
                      <a:pt x="170974" y="972026"/>
                    </a:cubicBezTo>
                    <a:cubicBezTo>
                      <a:pt x="179546" y="972026"/>
                      <a:pt x="186214" y="965359"/>
                      <a:pt x="187166" y="957739"/>
                    </a:cubicBezTo>
                    <a:cubicBezTo>
                      <a:pt x="187166" y="957739"/>
                      <a:pt x="188119" y="957739"/>
                      <a:pt x="188119" y="957739"/>
                    </a:cubicBezTo>
                    <a:cubicBezTo>
                      <a:pt x="190024" y="957739"/>
                      <a:pt x="191929" y="956786"/>
                      <a:pt x="192881" y="955834"/>
                    </a:cubicBezTo>
                    <a:cubicBezTo>
                      <a:pt x="194786" y="955834"/>
                      <a:pt x="196691" y="956786"/>
                      <a:pt x="199549" y="956786"/>
                    </a:cubicBezTo>
                    <a:cubicBezTo>
                      <a:pt x="204311" y="956786"/>
                      <a:pt x="208121" y="955834"/>
                      <a:pt x="211931" y="954881"/>
                    </a:cubicBezTo>
                    <a:cubicBezTo>
                      <a:pt x="211931" y="954881"/>
                      <a:pt x="211931" y="954881"/>
                      <a:pt x="211931" y="954881"/>
                    </a:cubicBezTo>
                    <a:cubicBezTo>
                      <a:pt x="218599" y="954881"/>
                      <a:pt x="224314" y="952024"/>
                      <a:pt x="228124" y="948214"/>
                    </a:cubicBezTo>
                    <a:cubicBezTo>
                      <a:pt x="230029" y="952024"/>
                      <a:pt x="233839" y="954881"/>
                      <a:pt x="237649" y="954881"/>
                    </a:cubicBezTo>
                    <a:cubicBezTo>
                      <a:pt x="239554" y="954881"/>
                      <a:pt x="240506" y="954881"/>
                      <a:pt x="241459" y="953929"/>
                    </a:cubicBezTo>
                    <a:cubicBezTo>
                      <a:pt x="245269" y="956786"/>
                      <a:pt x="249079" y="957739"/>
                      <a:pt x="254794" y="957739"/>
                    </a:cubicBezTo>
                    <a:cubicBezTo>
                      <a:pt x="259556" y="957739"/>
                      <a:pt x="263366" y="956786"/>
                      <a:pt x="267176" y="953929"/>
                    </a:cubicBezTo>
                    <a:cubicBezTo>
                      <a:pt x="268129" y="953929"/>
                      <a:pt x="268129" y="953929"/>
                      <a:pt x="269081" y="953929"/>
                    </a:cubicBezTo>
                    <a:cubicBezTo>
                      <a:pt x="270034" y="953929"/>
                      <a:pt x="271939" y="953929"/>
                      <a:pt x="272891" y="952976"/>
                    </a:cubicBezTo>
                    <a:cubicBezTo>
                      <a:pt x="273844" y="959644"/>
                      <a:pt x="276701" y="965359"/>
                      <a:pt x="281464" y="970121"/>
                    </a:cubicBezTo>
                    <a:cubicBezTo>
                      <a:pt x="280511" y="970121"/>
                      <a:pt x="278606" y="970121"/>
                      <a:pt x="277654" y="970121"/>
                    </a:cubicBezTo>
                    <a:cubicBezTo>
                      <a:pt x="276701" y="970121"/>
                      <a:pt x="276701" y="970121"/>
                      <a:pt x="275749" y="970121"/>
                    </a:cubicBezTo>
                    <a:cubicBezTo>
                      <a:pt x="275749" y="964406"/>
                      <a:pt x="270986" y="959644"/>
                      <a:pt x="265271" y="959644"/>
                    </a:cubicBezTo>
                    <a:cubicBezTo>
                      <a:pt x="259556" y="959644"/>
                      <a:pt x="254794" y="964406"/>
                      <a:pt x="254794" y="970121"/>
                    </a:cubicBezTo>
                    <a:cubicBezTo>
                      <a:pt x="254794" y="973931"/>
                      <a:pt x="256699" y="977741"/>
                      <a:pt x="260509" y="979646"/>
                    </a:cubicBezTo>
                    <a:cubicBezTo>
                      <a:pt x="259556" y="981551"/>
                      <a:pt x="258604" y="983456"/>
                      <a:pt x="257651" y="986314"/>
                    </a:cubicBezTo>
                    <a:cubicBezTo>
                      <a:pt x="254794" y="984409"/>
                      <a:pt x="250984" y="982504"/>
                      <a:pt x="247174" y="982504"/>
                    </a:cubicBezTo>
                    <a:cubicBezTo>
                      <a:pt x="246221" y="972979"/>
                      <a:pt x="239554" y="966311"/>
                      <a:pt x="230029" y="966311"/>
                    </a:cubicBezTo>
                    <a:cubicBezTo>
                      <a:pt x="220504" y="966311"/>
                      <a:pt x="212884" y="973931"/>
                      <a:pt x="212884" y="983456"/>
                    </a:cubicBezTo>
                    <a:cubicBezTo>
                      <a:pt x="212884" y="986314"/>
                      <a:pt x="213836" y="989171"/>
                      <a:pt x="215741" y="992029"/>
                    </a:cubicBezTo>
                    <a:cubicBezTo>
                      <a:pt x="210026" y="997744"/>
                      <a:pt x="206216" y="1006316"/>
                      <a:pt x="206216" y="1014889"/>
                    </a:cubicBezTo>
                    <a:cubicBezTo>
                      <a:pt x="206216" y="1017746"/>
                      <a:pt x="206216" y="1020604"/>
                      <a:pt x="207169" y="1022509"/>
                    </a:cubicBezTo>
                    <a:cubicBezTo>
                      <a:pt x="205264" y="1022509"/>
                      <a:pt x="203359" y="1021556"/>
                      <a:pt x="200501" y="1021556"/>
                    </a:cubicBezTo>
                    <a:cubicBezTo>
                      <a:pt x="198596" y="1021556"/>
                      <a:pt x="197644" y="1021556"/>
                      <a:pt x="195739" y="1022509"/>
                    </a:cubicBezTo>
                    <a:cubicBezTo>
                      <a:pt x="192881" y="1018699"/>
                      <a:pt x="188119" y="1015841"/>
                      <a:pt x="182404" y="1015841"/>
                    </a:cubicBezTo>
                    <a:cubicBezTo>
                      <a:pt x="172879" y="1015841"/>
                      <a:pt x="165259" y="1023461"/>
                      <a:pt x="165259" y="1032986"/>
                    </a:cubicBezTo>
                    <a:cubicBezTo>
                      <a:pt x="165259" y="1037749"/>
                      <a:pt x="167164" y="1042511"/>
                      <a:pt x="170974" y="1045369"/>
                    </a:cubicBezTo>
                    <a:cubicBezTo>
                      <a:pt x="170974" y="1047274"/>
                      <a:pt x="170021" y="1049179"/>
                      <a:pt x="170021" y="1051084"/>
                    </a:cubicBezTo>
                    <a:cubicBezTo>
                      <a:pt x="170021" y="1052989"/>
                      <a:pt x="170021" y="1055846"/>
                      <a:pt x="170974" y="1057751"/>
                    </a:cubicBezTo>
                    <a:cubicBezTo>
                      <a:pt x="167164" y="1061561"/>
                      <a:pt x="164306" y="1067276"/>
                      <a:pt x="164306" y="1073944"/>
                    </a:cubicBezTo>
                    <a:cubicBezTo>
                      <a:pt x="164306" y="1076801"/>
                      <a:pt x="165259" y="1079659"/>
                      <a:pt x="166211" y="1081564"/>
                    </a:cubicBezTo>
                    <a:cubicBezTo>
                      <a:pt x="165259" y="1081564"/>
                      <a:pt x="164306" y="1081564"/>
                      <a:pt x="162401" y="1081564"/>
                    </a:cubicBezTo>
                    <a:cubicBezTo>
                      <a:pt x="162401" y="1081564"/>
                      <a:pt x="162401" y="1080611"/>
                      <a:pt x="162401" y="1080611"/>
                    </a:cubicBezTo>
                    <a:cubicBezTo>
                      <a:pt x="162401" y="1078706"/>
                      <a:pt x="162401" y="1076801"/>
                      <a:pt x="161449" y="1074896"/>
                    </a:cubicBezTo>
                    <a:cubicBezTo>
                      <a:pt x="161449" y="1072991"/>
                      <a:pt x="162401" y="1072039"/>
                      <a:pt x="162401" y="1070134"/>
                    </a:cubicBezTo>
                    <a:cubicBezTo>
                      <a:pt x="162401" y="1061561"/>
                      <a:pt x="155734" y="1054894"/>
                      <a:pt x="147161" y="1054894"/>
                    </a:cubicBezTo>
                    <a:cubicBezTo>
                      <a:pt x="143351" y="1054894"/>
                      <a:pt x="140494" y="1055846"/>
                      <a:pt x="137636" y="1057751"/>
                    </a:cubicBezTo>
                    <a:cubicBezTo>
                      <a:pt x="126206" y="1058704"/>
                      <a:pt x="116681" y="1068229"/>
                      <a:pt x="116681" y="1080611"/>
                    </a:cubicBezTo>
                    <a:cubicBezTo>
                      <a:pt x="116681" y="1092041"/>
                      <a:pt x="125254" y="1101566"/>
                      <a:pt x="135731" y="1103471"/>
                    </a:cubicBezTo>
                    <a:cubicBezTo>
                      <a:pt x="133826" y="1107281"/>
                      <a:pt x="132874" y="1112044"/>
                      <a:pt x="132874" y="1115854"/>
                    </a:cubicBezTo>
                    <a:cubicBezTo>
                      <a:pt x="132874" y="1132046"/>
                      <a:pt x="143351" y="1144429"/>
                      <a:pt x="157639" y="1149191"/>
                    </a:cubicBezTo>
                    <a:cubicBezTo>
                      <a:pt x="155734" y="1149191"/>
                      <a:pt x="153829" y="1148239"/>
                      <a:pt x="151924" y="1148239"/>
                    </a:cubicBezTo>
                    <a:cubicBezTo>
                      <a:pt x="139541" y="1148239"/>
                      <a:pt x="128111" y="1155859"/>
                      <a:pt x="123349" y="1166336"/>
                    </a:cubicBezTo>
                    <a:cubicBezTo>
                      <a:pt x="118586" y="1160621"/>
                      <a:pt x="110966" y="1157764"/>
                      <a:pt x="102394" y="1157764"/>
                    </a:cubicBezTo>
                    <a:cubicBezTo>
                      <a:pt x="86201" y="1157764"/>
                      <a:pt x="73819" y="1170146"/>
                      <a:pt x="73819" y="1186339"/>
                    </a:cubicBezTo>
                    <a:cubicBezTo>
                      <a:pt x="73819" y="1195864"/>
                      <a:pt x="78581" y="1204436"/>
                      <a:pt x="85249" y="1209199"/>
                    </a:cubicBezTo>
                    <a:cubicBezTo>
                      <a:pt x="85249" y="1209199"/>
                      <a:pt x="85249" y="1209199"/>
                      <a:pt x="85249" y="1210151"/>
                    </a:cubicBezTo>
                    <a:cubicBezTo>
                      <a:pt x="85249" y="1216819"/>
                      <a:pt x="90011" y="1221581"/>
                      <a:pt x="96679" y="1222534"/>
                    </a:cubicBezTo>
                    <a:cubicBezTo>
                      <a:pt x="90011" y="1224439"/>
                      <a:pt x="84296" y="1230154"/>
                      <a:pt x="84296" y="1237774"/>
                    </a:cubicBezTo>
                    <a:cubicBezTo>
                      <a:pt x="84296" y="1246346"/>
                      <a:pt x="90964" y="1253966"/>
                      <a:pt x="100489" y="1253966"/>
                    </a:cubicBezTo>
                    <a:cubicBezTo>
                      <a:pt x="108109" y="1253966"/>
                      <a:pt x="113824" y="1248251"/>
                      <a:pt x="115729" y="1241584"/>
                    </a:cubicBezTo>
                    <a:cubicBezTo>
                      <a:pt x="119539" y="1250156"/>
                      <a:pt x="129064" y="1256824"/>
                      <a:pt x="139541" y="1256824"/>
                    </a:cubicBezTo>
                    <a:cubicBezTo>
                      <a:pt x="139541" y="1256824"/>
                      <a:pt x="140494" y="1256824"/>
                      <a:pt x="140494" y="1256824"/>
                    </a:cubicBezTo>
                    <a:cubicBezTo>
                      <a:pt x="140494" y="1256824"/>
                      <a:pt x="140494" y="1257776"/>
                      <a:pt x="140494" y="1257776"/>
                    </a:cubicBezTo>
                    <a:cubicBezTo>
                      <a:pt x="135731" y="1260634"/>
                      <a:pt x="131921" y="1266349"/>
                      <a:pt x="130016" y="1272064"/>
                    </a:cubicBezTo>
                    <a:cubicBezTo>
                      <a:pt x="124301" y="1269206"/>
                      <a:pt x="117634" y="1267301"/>
                      <a:pt x="110966" y="1267301"/>
                    </a:cubicBezTo>
                    <a:cubicBezTo>
                      <a:pt x="101441" y="1267301"/>
                      <a:pt x="91916" y="1271111"/>
                      <a:pt x="85249" y="1276826"/>
                    </a:cubicBezTo>
                    <a:cubicBezTo>
                      <a:pt x="83344" y="1274921"/>
                      <a:pt x="80486" y="1273969"/>
                      <a:pt x="77629" y="1273969"/>
                    </a:cubicBezTo>
                    <a:cubicBezTo>
                      <a:pt x="70009" y="1273969"/>
                      <a:pt x="64294" y="1279684"/>
                      <a:pt x="64294" y="1287304"/>
                    </a:cubicBezTo>
                    <a:cubicBezTo>
                      <a:pt x="64294" y="1288256"/>
                      <a:pt x="64294" y="1289209"/>
                      <a:pt x="64294" y="1290161"/>
                    </a:cubicBezTo>
                    <a:cubicBezTo>
                      <a:pt x="64294" y="1290161"/>
                      <a:pt x="64294" y="1290161"/>
                      <a:pt x="64294" y="1291114"/>
                    </a:cubicBezTo>
                    <a:cubicBezTo>
                      <a:pt x="62389" y="1291114"/>
                      <a:pt x="61436" y="1290161"/>
                      <a:pt x="59531" y="1290161"/>
                    </a:cubicBezTo>
                    <a:cubicBezTo>
                      <a:pt x="49054" y="1290161"/>
                      <a:pt x="40481" y="1298734"/>
                      <a:pt x="40481" y="1309211"/>
                    </a:cubicBezTo>
                    <a:cubicBezTo>
                      <a:pt x="40481" y="1319689"/>
                      <a:pt x="49054" y="1328261"/>
                      <a:pt x="59531" y="1328261"/>
                    </a:cubicBezTo>
                    <a:cubicBezTo>
                      <a:pt x="65246" y="1328261"/>
                      <a:pt x="70009" y="1326356"/>
                      <a:pt x="73819" y="1322546"/>
                    </a:cubicBezTo>
                    <a:cubicBezTo>
                      <a:pt x="79534" y="1337786"/>
                      <a:pt x="94774" y="1348264"/>
                      <a:pt x="111919" y="1348264"/>
                    </a:cubicBezTo>
                    <a:cubicBezTo>
                      <a:pt x="122396" y="1348264"/>
                      <a:pt x="131921" y="1344454"/>
                      <a:pt x="139541" y="1337786"/>
                    </a:cubicBezTo>
                    <a:cubicBezTo>
                      <a:pt x="137636" y="1339691"/>
                      <a:pt x="136684" y="1342549"/>
                      <a:pt x="136684" y="1345406"/>
                    </a:cubicBezTo>
                    <a:cubicBezTo>
                      <a:pt x="136684" y="1345406"/>
                      <a:pt x="136684" y="1345406"/>
                      <a:pt x="136684" y="1345406"/>
                    </a:cubicBezTo>
                    <a:cubicBezTo>
                      <a:pt x="125254" y="1350169"/>
                      <a:pt x="116681" y="1360646"/>
                      <a:pt x="116681" y="1373981"/>
                    </a:cubicBezTo>
                    <a:cubicBezTo>
                      <a:pt x="116681" y="1380649"/>
                      <a:pt x="119539" y="1387316"/>
                      <a:pt x="123349" y="1393031"/>
                    </a:cubicBezTo>
                    <a:cubicBezTo>
                      <a:pt x="120491" y="1391126"/>
                      <a:pt x="117634" y="1390174"/>
                      <a:pt x="113824" y="1390174"/>
                    </a:cubicBezTo>
                    <a:cubicBezTo>
                      <a:pt x="108109" y="1390174"/>
                      <a:pt x="102394" y="1393984"/>
                      <a:pt x="99536" y="1398746"/>
                    </a:cubicBezTo>
                    <a:cubicBezTo>
                      <a:pt x="99536" y="1398746"/>
                      <a:pt x="99536" y="1398746"/>
                      <a:pt x="98584" y="1398746"/>
                    </a:cubicBezTo>
                    <a:cubicBezTo>
                      <a:pt x="95726" y="1398746"/>
                      <a:pt x="92869" y="1399699"/>
                      <a:pt x="90964" y="1400651"/>
                    </a:cubicBezTo>
                    <a:cubicBezTo>
                      <a:pt x="83344" y="1391126"/>
                      <a:pt x="71914" y="1384459"/>
                      <a:pt x="59531" y="1384459"/>
                    </a:cubicBezTo>
                    <a:cubicBezTo>
                      <a:pt x="50006" y="1384459"/>
                      <a:pt x="40481" y="1388269"/>
                      <a:pt x="33814" y="1393984"/>
                    </a:cubicBezTo>
                    <a:cubicBezTo>
                      <a:pt x="33814" y="1393984"/>
                      <a:pt x="32861" y="1393984"/>
                      <a:pt x="32861" y="1393984"/>
                    </a:cubicBezTo>
                    <a:cubicBezTo>
                      <a:pt x="30004" y="1393984"/>
                      <a:pt x="27146" y="1396841"/>
                      <a:pt x="27146" y="1399699"/>
                    </a:cubicBezTo>
                    <a:cubicBezTo>
                      <a:pt x="27146" y="1400651"/>
                      <a:pt x="27146" y="1400651"/>
                      <a:pt x="27146" y="1400651"/>
                    </a:cubicBezTo>
                    <a:cubicBezTo>
                      <a:pt x="23336" y="1406366"/>
                      <a:pt x="20479" y="1413034"/>
                      <a:pt x="19526" y="1420654"/>
                    </a:cubicBezTo>
                    <a:cubicBezTo>
                      <a:pt x="11906" y="1423511"/>
                      <a:pt x="7144" y="1430179"/>
                      <a:pt x="7144" y="1437799"/>
                    </a:cubicBezTo>
                    <a:cubicBezTo>
                      <a:pt x="7144" y="1448276"/>
                      <a:pt x="15716" y="1456849"/>
                      <a:pt x="26194" y="1456849"/>
                    </a:cubicBezTo>
                    <a:cubicBezTo>
                      <a:pt x="29051" y="1456849"/>
                      <a:pt x="31909" y="1455896"/>
                      <a:pt x="34766" y="1454944"/>
                    </a:cubicBezTo>
                    <a:cubicBezTo>
                      <a:pt x="41434" y="1460659"/>
                      <a:pt x="50006" y="1463516"/>
                      <a:pt x="59531" y="1463516"/>
                    </a:cubicBezTo>
                    <a:cubicBezTo>
                      <a:pt x="79534" y="1463516"/>
                      <a:pt x="96679" y="1448276"/>
                      <a:pt x="98584" y="1429226"/>
                    </a:cubicBezTo>
                    <a:cubicBezTo>
                      <a:pt x="98584" y="1429226"/>
                      <a:pt x="98584" y="1429226"/>
                      <a:pt x="98584" y="1429226"/>
                    </a:cubicBezTo>
                    <a:cubicBezTo>
                      <a:pt x="103346" y="1429226"/>
                      <a:pt x="108109" y="1426369"/>
                      <a:pt x="110966" y="1422559"/>
                    </a:cubicBezTo>
                    <a:cubicBezTo>
                      <a:pt x="111919" y="1422559"/>
                      <a:pt x="112871" y="1422559"/>
                      <a:pt x="112871" y="1422559"/>
                    </a:cubicBezTo>
                    <a:cubicBezTo>
                      <a:pt x="122396" y="1422559"/>
                      <a:pt x="129064" y="1414939"/>
                      <a:pt x="129064" y="1406366"/>
                    </a:cubicBezTo>
                    <a:cubicBezTo>
                      <a:pt x="129064" y="1403509"/>
                      <a:pt x="128111" y="1399699"/>
                      <a:pt x="126206" y="1397794"/>
                    </a:cubicBezTo>
                    <a:cubicBezTo>
                      <a:pt x="131921" y="1402556"/>
                      <a:pt x="138589" y="1405414"/>
                      <a:pt x="146209" y="1405414"/>
                    </a:cubicBezTo>
                    <a:cubicBezTo>
                      <a:pt x="158591" y="1405414"/>
                      <a:pt x="169069" y="1398746"/>
                      <a:pt x="173831" y="1388269"/>
                    </a:cubicBezTo>
                    <a:cubicBezTo>
                      <a:pt x="174784" y="1388269"/>
                      <a:pt x="175736" y="1388269"/>
                      <a:pt x="176689" y="1388269"/>
                    </a:cubicBezTo>
                    <a:cubicBezTo>
                      <a:pt x="176689" y="1388269"/>
                      <a:pt x="177641" y="1388269"/>
                      <a:pt x="177641" y="1388269"/>
                    </a:cubicBezTo>
                    <a:cubicBezTo>
                      <a:pt x="184309" y="1401604"/>
                      <a:pt x="197644" y="1410176"/>
                      <a:pt x="212884" y="1410176"/>
                    </a:cubicBezTo>
                    <a:cubicBezTo>
                      <a:pt x="227171" y="1410176"/>
                      <a:pt x="239554" y="1402556"/>
                      <a:pt x="246221" y="1391126"/>
                    </a:cubicBezTo>
                    <a:cubicBezTo>
                      <a:pt x="246221" y="1391126"/>
                      <a:pt x="247174" y="1391126"/>
                      <a:pt x="247174" y="1391126"/>
                    </a:cubicBezTo>
                    <a:cubicBezTo>
                      <a:pt x="250984" y="1391126"/>
                      <a:pt x="253841" y="1388269"/>
                      <a:pt x="253841" y="1383506"/>
                    </a:cubicBezTo>
                    <a:cubicBezTo>
                      <a:pt x="253841" y="1380649"/>
                      <a:pt x="252889" y="1378744"/>
                      <a:pt x="250984" y="1377791"/>
                    </a:cubicBezTo>
                    <a:cubicBezTo>
                      <a:pt x="251936" y="1374934"/>
                      <a:pt x="251936" y="1373029"/>
                      <a:pt x="251936" y="1370171"/>
                    </a:cubicBezTo>
                    <a:cubicBezTo>
                      <a:pt x="251936" y="1348264"/>
                      <a:pt x="234791" y="1331119"/>
                      <a:pt x="212884" y="1331119"/>
                    </a:cubicBezTo>
                    <a:cubicBezTo>
                      <a:pt x="210979" y="1331119"/>
                      <a:pt x="208121" y="1331119"/>
                      <a:pt x="206216" y="1332071"/>
                    </a:cubicBezTo>
                    <a:cubicBezTo>
                      <a:pt x="204311" y="1331119"/>
                      <a:pt x="201454" y="1331119"/>
                      <a:pt x="199549" y="1331119"/>
                    </a:cubicBezTo>
                    <a:cubicBezTo>
                      <a:pt x="199549" y="1325404"/>
                      <a:pt x="194786" y="1320641"/>
                      <a:pt x="188119" y="1320641"/>
                    </a:cubicBezTo>
                    <a:cubicBezTo>
                      <a:pt x="181451" y="1320641"/>
                      <a:pt x="176689" y="1325404"/>
                      <a:pt x="176689" y="1332071"/>
                    </a:cubicBezTo>
                    <a:cubicBezTo>
                      <a:pt x="176689" y="1332071"/>
                      <a:pt x="176689" y="1333024"/>
                      <a:pt x="176689" y="1333024"/>
                    </a:cubicBezTo>
                    <a:cubicBezTo>
                      <a:pt x="172879" y="1331119"/>
                      <a:pt x="169069" y="1329214"/>
                      <a:pt x="165259" y="1329214"/>
                    </a:cubicBezTo>
                    <a:cubicBezTo>
                      <a:pt x="159544" y="1329214"/>
                      <a:pt x="154781" y="1331119"/>
                      <a:pt x="150019" y="1334929"/>
                    </a:cubicBezTo>
                    <a:cubicBezTo>
                      <a:pt x="149066" y="1334929"/>
                      <a:pt x="148114" y="1333976"/>
                      <a:pt x="147161" y="1333976"/>
                    </a:cubicBezTo>
                    <a:cubicBezTo>
                      <a:pt x="144304" y="1333976"/>
                      <a:pt x="141446" y="1334929"/>
                      <a:pt x="139541" y="1336834"/>
                    </a:cubicBezTo>
                    <a:cubicBezTo>
                      <a:pt x="147161" y="1329214"/>
                      <a:pt x="150971" y="1319689"/>
                      <a:pt x="150971" y="1308259"/>
                    </a:cubicBezTo>
                    <a:cubicBezTo>
                      <a:pt x="150971" y="1306354"/>
                      <a:pt x="150971" y="1305401"/>
                      <a:pt x="150019" y="1303496"/>
                    </a:cubicBezTo>
                    <a:cubicBezTo>
                      <a:pt x="150971" y="1303496"/>
                      <a:pt x="150971" y="1303496"/>
                      <a:pt x="151924" y="1303496"/>
                    </a:cubicBezTo>
                    <a:cubicBezTo>
                      <a:pt x="165259" y="1303496"/>
                      <a:pt x="176689" y="1293019"/>
                      <a:pt x="176689" y="1278731"/>
                    </a:cubicBezTo>
                    <a:cubicBezTo>
                      <a:pt x="176689" y="1266349"/>
                      <a:pt x="167164" y="1255871"/>
                      <a:pt x="153829" y="1254919"/>
                    </a:cubicBezTo>
                    <a:cubicBezTo>
                      <a:pt x="153829" y="1253966"/>
                      <a:pt x="153829" y="1253014"/>
                      <a:pt x="152876" y="1253014"/>
                    </a:cubicBezTo>
                    <a:cubicBezTo>
                      <a:pt x="154781" y="1252061"/>
                      <a:pt x="155734" y="1251109"/>
                      <a:pt x="156686" y="1249204"/>
                    </a:cubicBezTo>
                    <a:cubicBezTo>
                      <a:pt x="164306" y="1247299"/>
                      <a:pt x="170021" y="1240631"/>
                      <a:pt x="170021" y="1233011"/>
                    </a:cubicBezTo>
                    <a:cubicBezTo>
                      <a:pt x="170021" y="1230154"/>
                      <a:pt x="169069" y="1227296"/>
                      <a:pt x="168116" y="1224439"/>
                    </a:cubicBezTo>
                    <a:cubicBezTo>
                      <a:pt x="172879" y="1223486"/>
                      <a:pt x="176689" y="1219676"/>
                      <a:pt x="176689" y="1213961"/>
                    </a:cubicBezTo>
                    <a:cubicBezTo>
                      <a:pt x="176689" y="1209199"/>
                      <a:pt x="173831" y="1206341"/>
                      <a:pt x="170021" y="1204436"/>
                    </a:cubicBezTo>
                    <a:cubicBezTo>
                      <a:pt x="176689" y="1198721"/>
                      <a:pt x="180499" y="1190149"/>
                      <a:pt x="180499" y="1181576"/>
                    </a:cubicBezTo>
                    <a:cubicBezTo>
                      <a:pt x="180499" y="1167289"/>
                      <a:pt x="170974" y="1155859"/>
                      <a:pt x="158591" y="1152049"/>
                    </a:cubicBezTo>
                    <a:cubicBezTo>
                      <a:pt x="160496" y="1152049"/>
                      <a:pt x="162401" y="1153001"/>
                      <a:pt x="165259" y="1153001"/>
                    </a:cubicBezTo>
                    <a:cubicBezTo>
                      <a:pt x="166211" y="1153001"/>
                      <a:pt x="167164" y="1153001"/>
                      <a:pt x="169069" y="1153001"/>
                    </a:cubicBezTo>
                    <a:cubicBezTo>
                      <a:pt x="169069" y="1153001"/>
                      <a:pt x="169069" y="1153001"/>
                      <a:pt x="169069" y="1153001"/>
                    </a:cubicBezTo>
                    <a:cubicBezTo>
                      <a:pt x="169069" y="1157764"/>
                      <a:pt x="172879" y="1161574"/>
                      <a:pt x="177641" y="1161574"/>
                    </a:cubicBezTo>
                    <a:cubicBezTo>
                      <a:pt x="177641" y="1161574"/>
                      <a:pt x="177641" y="1161574"/>
                      <a:pt x="178594" y="1161574"/>
                    </a:cubicBezTo>
                    <a:cubicBezTo>
                      <a:pt x="178594" y="1161574"/>
                      <a:pt x="178594" y="1161574"/>
                      <a:pt x="178594" y="1162526"/>
                    </a:cubicBezTo>
                    <a:cubicBezTo>
                      <a:pt x="178594" y="1170146"/>
                      <a:pt x="182404" y="1176814"/>
                      <a:pt x="188119" y="1180624"/>
                    </a:cubicBezTo>
                    <a:cubicBezTo>
                      <a:pt x="186214" y="1184434"/>
                      <a:pt x="185261" y="1188244"/>
                      <a:pt x="185261" y="1193006"/>
                    </a:cubicBezTo>
                    <a:cubicBezTo>
                      <a:pt x="185261" y="1207294"/>
                      <a:pt x="195739" y="1219676"/>
                      <a:pt x="210026" y="1221581"/>
                    </a:cubicBezTo>
                    <a:cubicBezTo>
                      <a:pt x="207169" y="1222534"/>
                      <a:pt x="205264" y="1226344"/>
                      <a:pt x="205264" y="1229201"/>
                    </a:cubicBezTo>
                    <a:cubicBezTo>
                      <a:pt x="205264" y="1233964"/>
                      <a:pt x="209074" y="1237774"/>
                      <a:pt x="213836" y="1237774"/>
                    </a:cubicBezTo>
                    <a:cubicBezTo>
                      <a:pt x="218599" y="1237774"/>
                      <a:pt x="222409" y="1233964"/>
                      <a:pt x="222409" y="1229201"/>
                    </a:cubicBezTo>
                    <a:cubicBezTo>
                      <a:pt x="222409" y="1225391"/>
                      <a:pt x="220504" y="1222534"/>
                      <a:pt x="217646" y="1221581"/>
                    </a:cubicBezTo>
                    <a:cubicBezTo>
                      <a:pt x="218599" y="1221581"/>
                      <a:pt x="218599" y="1221581"/>
                      <a:pt x="219551" y="1221581"/>
                    </a:cubicBezTo>
                    <a:cubicBezTo>
                      <a:pt x="221456" y="1222534"/>
                      <a:pt x="223361" y="1223486"/>
                      <a:pt x="226219" y="1223486"/>
                    </a:cubicBezTo>
                    <a:cubicBezTo>
                      <a:pt x="233839" y="1223486"/>
                      <a:pt x="239554" y="1217771"/>
                      <a:pt x="239554" y="1210151"/>
                    </a:cubicBezTo>
                    <a:cubicBezTo>
                      <a:pt x="239554" y="1210151"/>
                      <a:pt x="239554" y="1209199"/>
                      <a:pt x="239554" y="1209199"/>
                    </a:cubicBezTo>
                    <a:cubicBezTo>
                      <a:pt x="242411" y="1205389"/>
                      <a:pt x="243364" y="1201579"/>
                      <a:pt x="244316" y="1196816"/>
                    </a:cubicBezTo>
                    <a:cubicBezTo>
                      <a:pt x="245269" y="1196816"/>
                      <a:pt x="245269" y="1196816"/>
                      <a:pt x="246221" y="1196816"/>
                    </a:cubicBezTo>
                    <a:cubicBezTo>
                      <a:pt x="250984" y="1196816"/>
                      <a:pt x="254794" y="1193006"/>
                      <a:pt x="254794" y="1188244"/>
                    </a:cubicBezTo>
                    <a:cubicBezTo>
                      <a:pt x="254794" y="1185386"/>
                      <a:pt x="252889" y="1183481"/>
                      <a:pt x="250984" y="1181576"/>
                    </a:cubicBezTo>
                    <a:cubicBezTo>
                      <a:pt x="255746" y="1180624"/>
                      <a:pt x="259556" y="1176814"/>
                      <a:pt x="259556" y="1172051"/>
                    </a:cubicBezTo>
                    <a:cubicBezTo>
                      <a:pt x="259556" y="1167289"/>
                      <a:pt x="256699" y="1164431"/>
                      <a:pt x="252889" y="1162526"/>
                    </a:cubicBezTo>
                    <a:cubicBezTo>
                      <a:pt x="254794" y="1159669"/>
                      <a:pt x="255746" y="1156811"/>
                      <a:pt x="255746" y="1153001"/>
                    </a:cubicBezTo>
                    <a:cubicBezTo>
                      <a:pt x="255746" y="1144429"/>
                      <a:pt x="249079" y="1136809"/>
                      <a:pt x="239554" y="1136809"/>
                    </a:cubicBezTo>
                    <a:cubicBezTo>
                      <a:pt x="230981" y="1136809"/>
                      <a:pt x="223361" y="1143476"/>
                      <a:pt x="223361" y="1153001"/>
                    </a:cubicBezTo>
                    <a:cubicBezTo>
                      <a:pt x="223361" y="1161574"/>
                      <a:pt x="230029" y="1169194"/>
                      <a:pt x="239554" y="1169194"/>
                    </a:cubicBezTo>
                    <a:cubicBezTo>
                      <a:pt x="239554" y="1169194"/>
                      <a:pt x="240506" y="1169194"/>
                      <a:pt x="240506" y="1169194"/>
                    </a:cubicBezTo>
                    <a:cubicBezTo>
                      <a:pt x="240506" y="1170146"/>
                      <a:pt x="239554" y="1171099"/>
                      <a:pt x="239554" y="1172051"/>
                    </a:cubicBezTo>
                    <a:cubicBezTo>
                      <a:pt x="239554" y="1175861"/>
                      <a:pt x="241459" y="1178719"/>
                      <a:pt x="244316" y="1180624"/>
                    </a:cubicBezTo>
                    <a:cubicBezTo>
                      <a:pt x="243364" y="1180624"/>
                      <a:pt x="242411" y="1180624"/>
                      <a:pt x="241459" y="1181576"/>
                    </a:cubicBezTo>
                    <a:cubicBezTo>
                      <a:pt x="237649" y="1173956"/>
                      <a:pt x="231934" y="1168241"/>
                      <a:pt x="223361" y="1165384"/>
                    </a:cubicBezTo>
                    <a:cubicBezTo>
                      <a:pt x="223361" y="1164431"/>
                      <a:pt x="223361" y="1163479"/>
                      <a:pt x="223361" y="1162526"/>
                    </a:cubicBezTo>
                    <a:cubicBezTo>
                      <a:pt x="223361" y="1150144"/>
                      <a:pt x="213836" y="1140619"/>
                      <a:pt x="201454" y="1140619"/>
                    </a:cubicBezTo>
                    <a:cubicBezTo>
                      <a:pt x="197644" y="1140619"/>
                      <a:pt x="193834" y="1141571"/>
                      <a:pt x="190976" y="1143476"/>
                    </a:cubicBezTo>
                    <a:cubicBezTo>
                      <a:pt x="196691" y="1136809"/>
                      <a:pt x="201454" y="1128236"/>
                      <a:pt x="201454" y="1118711"/>
                    </a:cubicBezTo>
                    <a:cubicBezTo>
                      <a:pt x="201454" y="1115854"/>
                      <a:pt x="201454" y="1113949"/>
                      <a:pt x="200501" y="1111091"/>
                    </a:cubicBezTo>
                    <a:cubicBezTo>
                      <a:pt x="203359" y="1111091"/>
                      <a:pt x="205264" y="1108234"/>
                      <a:pt x="205264" y="1105376"/>
                    </a:cubicBezTo>
                    <a:cubicBezTo>
                      <a:pt x="205264" y="1102519"/>
                      <a:pt x="202406" y="1099661"/>
                      <a:pt x="199549" y="1099661"/>
                    </a:cubicBezTo>
                    <a:cubicBezTo>
                      <a:pt x="198596" y="1099661"/>
                      <a:pt x="197644" y="1099661"/>
                      <a:pt x="196691" y="1100614"/>
                    </a:cubicBezTo>
                    <a:cubicBezTo>
                      <a:pt x="195739" y="1098709"/>
                      <a:pt x="194786" y="1097756"/>
                      <a:pt x="193834" y="1096804"/>
                    </a:cubicBezTo>
                    <a:cubicBezTo>
                      <a:pt x="200501" y="1093946"/>
                      <a:pt x="205264" y="1088231"/>
                      <a:pt x="207169" y="1081564"/>
                    </a:cubicBezTo>
                    <a:cubicBezTo>
                      <a:pt x="219551" y="1077754"/>
                      <a:pt x="228124" y="1066324"/>
                      <a:pt x="228124" y="1052989"/>
                    </a:cubicBezTo>
                    <a:cubicBezTo>
                      <a:pt x="228124" y="1051084"/>
                      <a:pt x="228124" y="1049179"/>
                      <a:pt x="227171" y="1048226"/>
                    </a:cubicBezTo>
                    <a:cubicBezTo>
                      <a:pt x="230029" y="1049179"/>
                      <a:pt x="232886" y="1050131"/>
                      <a:pt x="236696" y="1050131"/>
                    </a:cubicBezTo>
                    <a:cubicBezTo>
                      <a:pt x="245269" y="1050131"/>
                      <a:pt x="251936" y="1047274"/>
                      <a:pt x="257651" y="1042511"/>
                    </a:cubicBezTo>
                    <a:cubicBezTo>
                      <a:pt x="259556" y="1043464"/>
                      <a:pt x="261461" y="1043464"/>
                      <a:pt x="263366" y="1043464"/>
                    </a:cubicBezTo>
                    <a:cubicBezTo>
                      <a:pt x="273844" y="1043464"/>
                      <a:pt x="282416" y="1034891"/>
                      <a:pt x="282416" y="1024414"/>
                    </a:cubicBezTo>
                    <a:cubicBezTo>
                      <a:pt x="282416" y="1020604"/>
                      <a:pt x="281464" y="1016794"/>
                      <a:pt x="279559" y="1013936"/>
                    </a:cubicBezTo>
                    <a:cubicBezTo>
                      <a:pt x="287179" y="1012984"/>
                      <a:pt x="292894" y="1007269"/>
                      <a:pt x="295751" y="1000601"/>
                    </a:cubicBezTo>
                    <a:cubicBezTo>
                      <a:pt x="294799" y="1002506"/>
                      <a:pt x="294799" y="1004411"/>
                      <a:pt x="294799" y="1006316"/>
                    </a:cubicBezTo>
                    <a:cubicBezTo>
                      <a:pt x="294799" y="1007269"/>
                      <a:pt x="294799" y="1008221"/>
                      <a:pt x="294799" y="1009174"/>
                    </a:cubicBezTo>
                    <a:cubicBezTo>
                      <a:pt x="293846" y="1011079"/>
                      <a:pt x="293846" y="1012984"/>
                      <a:pt x="293846" y="1015841"/>
                    </a:cubicBezTo>
                    <a:cubicBezTo>
                      <a:pt x="293846" y="1019651"/>
                      <a:pt x="295751" y="1023461"/>
                      <a:pt x="297656" y="1026319"/>
                    </a:cubicBezTo>
                    <a:cubicBezTo>
                      <a:pt x="290036" y="1032034"/>
                      <a:pt x="284321" y="1040606"/>
                      <a:pt x="284321" y="1051084"/>
                    </a:cubicBezTo>
                    <a:cubicBezTo>
                      <a:pt x="284321" y="1052036"/>
                      <a:pt x="284321" y="1052036"/>
                      <a:pt x="284321" y="1052989"/>
                    </a:cubicBezTo>
                    <a:cubicBezTo>
                      <a:pt x="283369" y="1052036"/>
                      <a:pt x="281464" y="1052036"/>
                      <a:pt x="280511" y="1052036"/>
                    </a:cubicBezTo>
                    <a:cubicBezTo>
                      <a:pt x="273844" y="1052036"/>
                      <a:pt x="268129" y="1057751"/>
                      <a:pt x="268129" y="1064419"/>
                    </a:cubicBezTo>
                    <a:cubicBezTo>
                      <a:pt x="268129" y="1070134"/>
                      <a:pt x="271939" y="1074896"/>
                      <a:pt x="277654" y="1075849"/>
                    </a:cubicBezTo>
                    <a:cubicBezTo>
                      <a:pt x="277654" y="1075849"/>
                      <a:pt x="277654" y="1076801"/>
                      <a:pt x="277654" y="1076801"/>
                    </a:cubicBezTo>
                    <a:cubicBezTo>
                      <a:pt x="277654" y="1086326"/>
                      <a:pt x="285274" y="1094899"/>
                      <a:pt x="295751" y="1094899"/>
                    </a:cubicBezTo>
                    <a:cubicBezTo>
                      <a:pt x="298609" y="1094899"/>
                      <a:pt x="300514" y="1093946"/>
                      <a:pt x="303371" y="1092994"/>
                    </a:cubicBezTo>
                    <a:cubicBezTo>
                      <a:pt x="301466" y="1094899"/>
                      <a:pt x="300514" y="1097756"/>
                      <a:pt x="300514" y="1100614"/>
                    </a:cubicBezTo>
                    <a:cubicBezTo>
                      <a:pt x="300514" y="1104424"/>
                      <a:pt x="301466" y="1107281"/>
                      <a:pt x="304324" y="1110139"/>
                    </a:cubicBezTo>
                    <a:cubicBezTo>
                      <a:pt x="304324" y="1110139"/>
                      <a:pt x="303371" y="1110139"/>
                      <a:pt x="303371" y="1110139"/>
                    </a:cubicBezTo>
                    <a:cubicBezTo>
                      <a:pt x="285274" y="1110139"/>
                      <a:pt x="270986" y="1124426"/>
                      <a:pt x="270986" y="1142524"/>
                    </a:cubicBezTo>
                    <a:cubicBezTo>
                      <a:pt x="270986" y="1153954"/>
                      <a:pt x="276701" y="1163479"/>
                      <a:pt x="285274" y="1169194"/>
                    </a:cubicBezTo>
                    <a:cubicBezTo>
                      <a:pt x="286226" y="1171099"/>
                      <a:pt x="287179" y="1173004"/>
                      <a:pt x="288131" y="1174909"/>
                    </a:cubicBezTo>
                    <a:cubicBezTo>
                      <a:pt x="283369" y="1179671"/>
                      <a:pt x="280511" y="1187291"/>
                      <a:pt x="280511" y="1193959"/>
                    </a:cubicBezTo>
                    <a:cubicBezTo>
                      <a:pt x="272891" y="1194911"/>
                      <a:pt x="266224" y="1201579"/>
                      <a:pt x="266224" y="1210151"/>
                    </a:cubicBezTo>
                    <a:cubicBezTo>
                      <a:pt x="266224" y="1213009"/>
                      <a:pt x="267176" y="1216819"/>
                      <a:pt x="269081" y="1218724"/>
                    </a:cubicBezTo>
                    <a:cubicBezTo>
                      <a:pt x="265271" y="1217771"/>
                      <a:pt x="262414" y="1216819"/>
                      <a:pt x="258604" y="1216819"/>
                    </a:cubicBezTo>
                    <a:cubicBezTo>
                      <a:pt x="241459" y="1216819"/>
                      <a:pt x="227171" y="1231106"/>
                      <a:pt x="227171" y="1248251"/>
                    </a:cubicBezTo>
                    <a:cubicBezTo>
                      <a:pt x="227171" y="1265396"/>
                      <a:pt x="241459" y="1279684"/>
                      <a:pt x="258604" y="1279684"/>
                    </a:cubicBezTo>
                    <a:cubicBezTo>
                      <a:pt x="270034" y="1279684"/>
                      <a:pt x="279559" y="1273969"/>
                      <a:pt x="285274" y="1264444"/>
                    </a:cubicBezTo>
                    <a:cubicBezTo>
                      <a:pt x="288131" y="1265396"/>
                      <a:pt x="290989" y="1266349"/>
                      <a:pt x="293846" y="1266349"/>
                    </a:cubicBezTo>
                    <a:cubicBezTo>
                      <a:pt x="303371" y="1266349"/>
                      <a:pt x="311944" y="1261586"/>
                      <a:pt x="316706" y="1253966"/>
                    </a:cubicBezTo>
                    <a:cubicBezTo>
                      <a:pt x="318611" y="1253014"/>
                      <a:pt x="320516" y="1251109"/>
                      <a:pt x="321469" y="1249204"/>
                    </a:cubicBezTo>
                    <a:cubicBezTo>
                      <a:pt x="321469" y="1254919"/>
                      <a:pt x="323374" y="1259681"/>
                      <a:pt x="326231" y="1263491"/>
                    </a:cubicBezTo>
                    <a:cubicBezTo>
                      <a:pt x="326231" y="1263491"/>
                      <a:pt x="326231" y="1264444"/>
                      <a:pt x="326231" y="1264444"/>
                    </a:cubicBezTo>
                    <a:cubicBezTo>
                      <a:pt x="326231" y="1268254"/>
                      <a:pt x="327184" y="1272064"/>
                      <a:pt x="328136" y="1275874"/>
                    </a:cubicBezTo>
                    <a:cubicBezTo>
                      <a:pt x="325279" y="1278731"/>
                      <a:pt x="323374" y="1281589"/>
                      <a:pt x="322421" y="1285399"/>
                    </a:cubicBezTo>
                    <a:cubicBezTo>
                      <a:pt x="319564" y="1282541"/>
                      <a:pt x="315754" y="1280636"/>
                      <a:pt x="310991" y="1279684"/>
                    </a:cubicBezTo>
                    <a:cubicBezTo>
                      <a:pt x="310991" y="1275874"/>
                      <a:pt x="308134" y="1273016"/>
                      <a:pt x="304324" y="1273016"/>
                    </a:cubicBezTo>
                    <a:cubicBezTo>
                      <a:pt x="300514" y="1273016"/>
                      <a:pt x="297656" y="1275874"/>
                      <a:pt x="297656" y="1279684"/>
                    </a:cubicBezTo>
                    <a:cubicBezTo>
                      <a:pt x="297656" y="1281589"/>
                      <a:pt x="298609" y="1282541"/>
                      <a:pt x="299561" y="1284446"/>
                    </a:cubicBezTo>
                    <a:cubicBezTo>
                      <a:pt x="296704" y="1287304"/>
                      <a:pt x="294799" y="1292066"/>
                      <a:pt x="294799" y="1296829"/>
                    </a:cubicBezTo>
                    <a:cubicBezTo>
                      <a:pt x="294799" y="1300639"/>
                      <a:pt x="295751" y="1304449"/>
                      <a:pt x="298609" y="1307306"/>
                    </a:cubicBezTo>
                    <a:cubicBezTo>
                      <a:pt x="298609" y="1307306"/>
                      <a:pt x="298609" y="1307306"/>
                      <a:pt x="298609" y="1307306"/>
                    </a:cubicBezTo>
                    <a:cubicBezTo>
                      <a:pt x="298609" y="1312069"/>
                      <a:pt x="302419" y="1316831"/>
                      <a:pt x="308134" y="1316831"/>
                    </a:cubicBezTo>
                    <a:cubicBezTo>
                      <a:pt x="310991" y="1316831"/>
                      <a:pt x="312896" y="1315879"/>
                      <a:pt x="314801" y="1313974"/>
                    </a:cubicBezTo>
                    <a:cubicBezTo>
                      <a:pt x="320516" y="1313021"/>
                      <a:pt x="326231" y="1308259"/>
                      <a:pt x="328136" y="1302544"/>
                    </a:cubicBezTo>
                    <a:cubicBezTo>
                      <a:pt x="331946" y="1307306"/>
                      <a:pt x="336709" y="1310164"/>
                      <a:pt x="343376" y="1310164"/>
                    </a:cubicBezTo>
                    <a:cubicBezTo>
                      <a:pt x="347186" y="1310164"/>
                      <a:pt x="350996" y="1309211"/>
                      <a:pt x="353854" y="1306354"/>
                    </a:cubicBezTo>
                    <a:cubicBezTo>
                      <a:pt x="353854" y="1306354"/>
                      <a:pt x="353854" y="1307306"/>
                      <a:pt x="353854" y="1307306"/>
                    </a:cubicBezTo>
                    <a:cubicBezTo>
                      <a:pt x="353854" y="1315879"/>
                      <a:pt x="360521" y="1322546"/>
                      <a:pt x="369094" y="1322546"/>
                    </a:cubicBezTo>
                    <a:cubicBezTo>
                      <a:pt x="371951" y="1322546"/>
                      <a:pt x="373856" y="1321594"/>
                      <a:pt x="376714" y="1320641"/>
                    </a:cubicBezTo>
                    <a:cubicBezTo>
                      <a:pt x="378619" y="1322546"/>
                      <a:pt x="381476" y="1323499"/>
                      <a:pt x="384334" y="1323499"/>
                    </a:cubicBezTo>
                    <a:cubicBezTo>
                      <a:pt x="391001" y="1323499"/>
                      <a:pt x="396716" y="1317784"/>
                      <a:pt x="396716" y="1311116"/>
                    </a:cubicBezTo>
                    <a:cubicBezTo>
                      <a:pt x="396716" y="1310164"/>
                      <a:pt x="396716" y="1310164"/>
                      <a:pt x="396716" y="1309211"/>
                    </a:cubicBezTo>
                    <a:cubicBezTo>
                      <a:pt x="402431" y="1306354"/>
                      <a:pt x="406241" y="1300639"/>
                      <a:pt x="406241" y="1293971"/>
                    </a:cubicBezTo>
                    <a:cubicBezTo>
                      <a:pt x="406241" y="1287304"/>
                      <a:pt x="402431" y="1281589"/>
                      <a:pt x="397669" y="1278731"/>
                    </a:cubicBezTo>
                    <a:cubicBezTo>
                      <a:pt x="397669" y="1278731"/>
                      <a:pt x="397669" y="1278731"/>
                      <a:pt x="397669" y="1278731"/>
                    </a:cubicBezTo>
                    <a:cubicBezTo>
                      <a:pt x="399574" y="1279684"/>
                      <a:pt x="401479" y="1280636"/>
                      <a:pt x="404336" y="1280636"/>
                    </a:cubicBezTo>
                    <a:cubicBezTo>
                      <a:pt x="405289" y="1280636"/>
                      <a:pt x="407194" y="1280636"/>
                      <a:pt x="408146" y="1279684"/>
                    </a:cubicBezTo>
                    <a:cubicBezTo>
                      <a:pt x="411956" y="1283494"/>
                      <a:pt x="415766" y="1287304"/>
                      <a:pt x="421481" y="1288256"/>
                    </a:cubicBezTo>
                    <a:cubicBezTo>
                      <a:pt x="424339" y="1293971"/>
                      <a:pt x="431006" y="1296829"/>
                      <a:pt x="437674" y="1296829"/>
                    </a:cubicBezTo>
                    <a:cubicBezTo>
                      <a:pt x="448151" y="1296829"/>
                      <a:pt x="456724" y="1288256"/>
                      <a:pt x="456724" y="1277779"/>
                    </a:cubicBezTo>
                    <a:cubicBezTo>
                      <a:pt x="456724" y="1277779"/>
                      <a:pt x="456724" y="1276826"/>
                      <a:pt x="456724" y="1276826"/>
                    </a:cubicBezTo>
                    <a:cubicBezTo>
                      <a:pt x="460534" y="1279684"/>
                      <a:pt x="465296" y="1282541"/>
                      <a:pt x="471011" y="1284446"/>
                    </a:cubicBezTo>
                    <a:cubicBezTo>
                      <a:pt x="473869" y="1288256"/>
                      <a:pt x="479584" y="1291114"/>
                      <a:pt x="485299" y="1291114"/>
                    </a:cubicBezTo>
                    <a:cubicBezTo>
                      <a:pt x="491014" y="1291114"/>
                      <a:pt x="496729" y="1288256"/>
                      <a:pt x="499586" y="1283494"/>
                    </a:cubicBezTo>
                    <a:cubicBezTo>
                      <a:pt x="499586" y="1283494"/>
                      <a:pt x="500539" y="1284446"/>
                      <a:pt x="500539" y="1284446"/>
                    </a:cubicBezTo>
                    <a:cubicBezTo>
                      <a:pt x="499586" y="1285399"/>
                      <a:pt x="499586" y="1285399"/>
                      <a:pt x="498634" y="1286351"/>
                    </a:cubicBezTo>
                    <a:cubicBezTo>
                      <a:pt x="494824" y="1288256"/>
                      <a:pt x="491014" y="1293019"/>
                      <a:pt x="491014" y="1297781"/>
                    </a:cubicBezTo>
                    <a:cubicBezTo>
                      <a:pt x="486251" y="1301591"/>
                      <a:pt x="483394" y="1307306"/>
                      <a:pt x="483394" y="1313974"/>
                    </a:cubicBezTo>
                    <a:cubicBezTo>
                      <a:pt x="481489" y="1314926"/>
                      <a:pt x="478631" y="1315879"/>
                      <a:pt x="477679" y="1317784"/>
                    </a:cubicBezTo>
                    <a:cubicBezTo>
                      <a:pt x="475774" y="1316831"/>
                      <a:pt x="473869" y="1315879"/>
                      <a:pt x="471011" y="1315879"/>
                    </a:cubicBezTo>
                    <a:cubicBezTo>
                      <a:pt x="463391" y="1315879"/>
                      <a:pt x="457676" y="1321594"/>
                      <a:pt x="457676" y="1329214"/>
                    </a:cubicBezTo>
                    <a:cubicBezTo>
                      <a:pt x="457676" y="1336834"/>
                      <a:pt x="463391" y="1342549"/>
                      <a:pt x="471011" y="1342549"/>
                    </a:cubicBezTo>
                    <a:cubicBezTo>
                      <a:pt x="472916" y="1342549"/>
                      <a:pt x="473869" y="1342549"/>
                      <a:pt x="475774" y="1341596"/>
                    </a:cubicBezTo>
                    <a:cubicBezTo>
                      <a:pt x="475774" y="1341596"/>
                      <a:pt x="475774" y="1341596"/>
                      <a:pt x="475774" y="1341596"/>
                    </a:cubicBezTo>
                    <a:cubicBezTo>
                      <a:pt x="465296" y="1344454"/>
                      <a:pt x="456724" y="1352074"/>
                      <a:pt x="451961" y="1361599"/>
                    </a:cubicBezTo>
                    <a:cubicBezTo>
                      <a:pt x="450056" y="1359694"/>
                      <a:pt x="447199" y="1357789"/>
                      <a:pt x="444341" y="1356836"/>
                    </a:cubicBezTo>
                    <a:cubicBezTo>
                      <a:pt x="445294" y="1354931"/>
                      <a:pt x="446246" y="1352074"/>
                      <a:pt x="446246" y="1349216"/>
                    </a:cubicBezTo>
                    <a:cubicBezTo>
                      <a:pt x="446246" y="1339691"/>
                      <a:pt x="438626" y="1333024"/>
                      <a:pt x="430054" y="1333024"/>
                    </a:cubicBezTo>
                    <a:cubicBezTo>
                      <a:pt x="425291" y="1333024"/>
                      <a:pt x="421481" y="1334929"/>
                      <a:pt x="417671" y="1337786"/>
                    </a:cubicBezTo>
                    <a:cubicBezTo>
                      <a:pt x="415766" y="1334929"/>
                      <a:pt x="411956" y="1333024"/>
                      <a:pt x="408146" y="1333024"/>
                    </a:cubicBezTo>
                    <a:cubicBezTo>
                      <a:pt x="401479" y="1333024"/>
                      <a:pt x="395764" y="1338739"/>
                      <a:pt x="395764" y="1345406"/>
                    </a:cubicBezTo>
                    <a:cubicBezTo>
                      <a:pt x="395764" y="1350169"/>
                      <a:pt x="398621" y="1353979"/>
                      <a:pt x="401479" y="1355884"/>
                    </a:cubicBezTo>
                    <a:cubicBezTo>
                      <a:pt x="392906" y="1358741"/>
                      <a:pt x="386239" y="1366361"/>
                      <a:pt x="386239" y="1375886"/>
                    </a:cubicBezTo>
                    <a:cubicBezTo>
                      <a:pt x="386239" y="1376839"/>
                      <a:pt x="386239" y="1377791"/>
                      <a:pt x="386239" y="1379696"/>
                    </a:cubicBezTo>
                    <a:cubicBezTo>
                      <a:pt x="385286" y="1382554"/>
                      <a:pt x="385286" y="1384459"/>
                      <a:pt x="384334" y="1387316"/>
                    </a:cubicBezTo>
                    <a:cubicBezTo>
                      <a:pt x="382429" y="1389221"/>
                      <a:pt x="380524" y="1392079"/>
                      <a:pt x="379571" y="1394936"/>
                    </a:cubicBezTo>
                    <a:cubicBezTo>
                      <a:pt x="379571" y="1394936"/>
                      <a:pt x="378619" y="1394936"/>
                      <a:pt x="378619" y="1394936"/>
                    </a:cubicBezTo>
                    <a:cubicBezTo>
                      <a:pt x="378619" y="1394936"/>
                      <a:pt x="378619" y="1394936"/>
                      <a:pt x="378619" y="1394936"/>
                    </a:cubicBezTo>
                    <a:cubicBezTo>
                      <a:pt x="378619" y="1393031"/>
                      <a:pt x="379571" y="1391126"/>
                      <a:pt x="379571" y="1389221"/>
                    </a:cubicBezTo>
                    <a:cubicBezTo>
                      <a:pt x="379571" y="1388269"/>
                      <a:pt x="379571" y="1387316"/>
                      <a:pt x="379571" y="1386364"/>
                    </a:cubicBezTo>
                    <a:cubicBezTo>
                      <a:pt x="383381" y="1383506"/>
                      <a:pt x="386239" y="1379696"/>
                      <a:pt x="386239" y="1373981"/>
                    </a:cubicBezTo>
                    <a:cubicBezTo>
                      <a:pt x="386239" y="1366361"/>
                      <a:pt x="379571" y="1359694"/>
                      <a:pt x="371951" y="1359694"/>
                    </a:cubicBezTo>
                    <a:cubicBezTo>
                      <a:pt x="367189" y="1359694"/>
                      <a:pt x="363379" y="1361599"/>
                      <a:pt x="360521" y="1365409"/>
                    </a:cubicBezTo>
                    <a:cubicBezTo>
                      <a:pt x="358616" y="1364456"/>
                      <a:pt x="356711" y="1364456"/>
                      <a:pt x="354806" y="1364456"/>
                    </a:cubicBezTo>
                    <a:cubicBezTo>
                      <a:pt x="349091" y="1364456"/>
                      <a:pt x="343376" y="1366361"/>
                      <a:pt x="339566" y="1370171"/>
                    </a:cubicBezTo>
                    <a:cubicBezTo>
                      <a:pt x="337661" y="1367314"/>
                      <a:pt x="333851" y="1365409"/>
                      <a:pt x="330041" y="1365409"/>
                    </a:cubicBezTo>
                    <a:cubicBezTo>
                      <a:pt x="324326" y="1365409"/>
                      <a:pt x="320516" y="1369219"/>
                      <a:pt x="318611" y="1373981"/>
                    </a:cubicBezTo>
                    <a:cubicBezTo>
                      <a:pt x="316706" y="1374934"/>
                      <a:pt x="314801" y="1375886"/>
                      <a:pt x="313849" y="1377791"/>
                    </a:cubicBezTo>
                    <a:cubicBezTo>
                      <a:pt x="311944" y="1376839"/>
                      <a:pt x="310039" y="1376839"/>
                      <a:pt x="308134" y="1376839"/>
                    </a:cubicBezTo>
                    <a:cubicBezTo>
                      <a:pt x="301466" y="1376839"/>
                      <a:pt x="295751" y="1382554"/>
                      <a:pt x="295751" y="1389221"/>
                    </a:cubicBezTo>
                    <a:cubicBezTo>
                      <a:pt x="295751" y="1395889"/>
                      <a:pt x="301466" y="1401604"/>
                      <a:pt x="308134" y="1401604"/>
                    </a:cubicBezTo>
                    <a:cubicBezTo>
                      <a:pt x="314801" y="1401604"/>
                      <a:pt x="319564" y="1396841"/>
                      <a:pt x="320516" y="1390174"/>
                    </a:cubicBezTo>
                    <a:cubicBezTo>
                      <a:pt x="320516" y="1390174"/>
                      <a:pt x="320516" y="1390174"/>
                      <a:pt x="320516" y="1390174"/>
                    </a:cubicBezTo>
                    <a:cubicBezTo>
                      <a:pt x="322421" y="1390174"/>
                      <a:pt x="324326" y="1389221"/>
                      <a:pt x="325279" y="1388269"/>
                    </a:cubicBezTo>
                    <a:cubicBezTo>
                      <a:pt x="326231" y="1388269"/>
                      <a:pt x="328136" y="1389221"/>
                      <a:pt x="329089" y="1389221"/>
                    </a:cubicBezTo>
                    <a:cubicBezTo>
                      <a:pt x="329089" y="1389221"/>
                      <a:pt x="329089" y="1389221"/>
                      <a:pt x="329089" y="1390174"/>
                    </a:cubicBezTo>
                    <a:cubicBezTo>
                      <a:pt x="329089" y="1401604"/>
                      <a:pt x="336709" y="1411129"/>
                      <a:pt x="347186" y="1413986"/>
                    </a:cubicBezTo>
                    <a:cubicBezTo>
                      <a:pt x="347186" y="1414939"/>
                      <a:pt x="346234" y="1415891"/>
                      <a:pt x="346234" y="1417796"/>
                    </a:cubicBezTo>
                    <a:cubicBezTo>
                      <a:pt x="346234" y="1418749"/>
                      <a:pt x="346234" y="1419701"/>
                      <a:pt x="347186" y="1420654"/>
                    </a:cubicBezTo>
                    <a:cubicBezTo>
                      <a:pt x="345281" y="1424464"/>
                      <a:pt x="343376" y="1428274"/>
                      <a:pt x="343376" y="1433036"/>
                    </a:cubicBezTo>
                    <a:cubicBezTo>
                      <a:pt x="343376" y="1437799"/>
                      <a:pt x="344329" y="1442561"/>
                      <a:pt x="347186" y="1446371"/>
                    </a:cubicBezTo>
                    <a:cubicBezTo>
                      <a:pt x="339566" y="1447324"/>
                      <a:pt x="334804" y="1453991"/>
                      <a:pt x="334804" y="1461611"/>
                    </a:cubicBezTo>
                    <a:cubicBezTo>
                      <a:pt x="334804" y="1470184"/>
                      <a:pt x="341471" y="1476851"/>
                      <a:pt x="350044" y="1476851"/>
                    </a:cubicBezTo>
                    <a:cubicBezTo>
                      <a:pt x="353854" y="1476851"/>
                      <a:pt x="356711" y="1475899"/>
                      <a:pt x="359569" y="1473994"/>
                    </a:cubicBezTo>
                    <a:cubicBezTo>
                      <a:pt x="363379" y="1480661"/>
                      <a:pt x="370046" y="1484471"/>
                      <a:pt x="377666" y="1486376"/>
                    </a:cubicBezTo>
                    <a:cubicBezTo>
                      <a:pt x="379571" y="1490186"/>
                      <a:pt x="383381" y="1492091"/>
                      <a:pt x="388144" y="1492091"/>
                    </a:cubicBezTo>
                    <a:cubicBezTo>
                      <a:pt x="394811" y="1492091"/>
                      <a:pt x="400526" y="1486376"/>
                      <a:pt x="400526" y="1479709"/>
                    </a:cubicBezTo>
                    <a:cubicBezTo>
                      <a:pt x="400526" y="1478756"/>
                      <a:pt x="400526" y="1478756"/>
                      <a:pt x="400526" y="1478756"/>
                    </a:cubicBezTo>
                    <a:cubicBezTo>
                      <a:pt x="405289" y="1473994"/>
                      <a:pt x="408146" y="1468279"/>
                      <a:pt x="408146" y="1460659"/>
                    </a:cubicBezTo>
                    <a:cubicBezTo>
                      <a:pt x="408146" y="1451134"/>
                      <a:pt x="403384" y="1443514"/>
                      <a:pt x="396716" y="1438751"/>
                    </a:cubicBezTo>
                    <a:cubicBezTo>
                      <a:pt x="396716" y="1436846"/>
                      <a:pt x="397669" y="1435894"/>
                      <a:pt x="397669" y="1433989"/>
                    </a:cubicBezTo>
                    <a:cubicBezTo>
                      <a:pt x="397669" y="1431131"/>
                      <a:pt x="396716" y="1428274"/>
                      <a:pt x="395764" y="1425416"/>
                    </a:cubicBezTo>
                    <a:cubicBezTo>
                      <a:pt x="396716" y="1424464"/>
                      <a:pt x="396716" y="1422559"/>
                      <a:pt x="396716" y="1420654"/>
                    </a:cubicBezTo>
                    <a:cubicBezTo>
                      <a:pt x="396716" y="1420654"/>
                      <a:pt x="396716" y="1420654"/>
                      <a:pt x="396716" y="1420654"/>
                    </a:cubicBezTo>
                    <a:cubicBezTo>
                      <a:pt x="397669" y="1421606"/>
                      <a:pt x="398621" y="1422559"/>
                      <a:pt x="399574" y="1423511"/>
                    </a:cubicBezTo>
                    <a:cubicBezTo>
                      <a:pt x="397669" y="1425416"/>
                      <a:pt x="395764" y="1428274"/>
                      <a:pt x="395764" y="1431131"/>
                    </a:cubicBezTo>
                    <a:cubicBezTo>
                      <a:pt x="395764" y="1436846"/>
                      <a:pt x="400526" y="1441609"/>
                      <a:pt x="406241" y="1441609"/>
                    </a:cubicBezTo>
                    <a:cubicBezTo>
                      <a:pt x="411956" y="1441609"/>
                      <a:pt x="415766" y="1437799"/>
                      <a:pt x="416719" y="1432084"/>
                    </a:cubicBezTo>
                    <a:cubicBezTo>
                      <a:pt x="418624" y="1432084"/>
                      <a:pt x="420529" y="1433036"/>
                      <a:pt x="422434" y="1433036"/>
                    </a:cubicBezTo>
                    <a:cubicBezTo>
                      <a:pt x="421481" y="1434941"/>
                      <a:pt x="420529" y="1437799"/>
                      <a:pt x="420529" y="1440656"/>
                    </a:cubicBezTo>
                    <a:cubicBezTo>
                      <a:pt x="420529" y="1446371"/>
                      <a:pt x="423386" y="1451134"/>
                      <a:pt x="427196" y="1454944"/>
                    </a:cubicBezTo>
                    <a:cubicBezTo>
                      <a:pt x="421481" y="1457801"/>
                      <a:pt x="417671" y="1463516"/>
                      <a:pt x="417671" y="1471136"/>
                    </a:cubicBezTo>
                    <a:cubicBezTo>
                      <a:pt x="417671" y="1473994"/>
                      <a:pt x="418624" y="1476851"/>
                      <a:pt x="419576" y="1478756"/>
                    </a:cubicBezTo>
                    <a:cubicBezTo>
                      <a:pt x="413861" y="1478756"/>
                      <a:pt x="408146" y="1483519"/>
                      <a:pt x="408146" y="1490186"/>
                    </a:cubicBezTo>
                    <a:cubicBezTo>
                      <a:pt x="408146" y="1493044"/>
                      <a:pt x="410051" y="1496854"/>
                      <a:pt x="411956" y="1498759"/>
                    </a:cubicBezTo>
                    <a:cubicBezTo>
                      <a:pt x="411004" y="1499711"/>
                      <a:pt x="411004" y="1500664"/>
                      <a:pt x="411004" y="1502569"/>
                    </a:cubicBezTo>
                    <a:cubicBezTo>
                      <a:pt x="409099" y="1501616"/>
                      <a:pt x="407194" y="1500664"/>
                      <a:pt x="404336" y="1500664"/>
                    </a:cubicBezTo>
                    <a:cubicBezTo>
                      <a:pt x="398621" y="1500664"/>
                      <a:pt x="393859" y="1505426"/>
                      <a:pt x="393859" y="1511141"/>
                    </a:cubicBezTo>
                    <a:cubicBezTo>
                      <a:pt x="393859" y="1514951"/>
                      <a:pt x="395764" y="1517809"/>
                      <a:pt x="399574" y="1519714"/>
                    </a:cubicBezTo>
                    <a:cubicBezTo>
                      <a:pt x="392906" y="1521619"/>
                      <a:pt x="387191" y="1528286"/>
                      <a:pt x="387191" y="1535906"/>
                    </a:cubicBezTo>
                    <a:cubicBezTo>
                      <a:pt x="387191" y="1538764"/>
                      <a:pt x="388144" y="1541621"/>
                      <a:pt x="389096" y="1544479"/>
                    </a:cubicBezTo>
                    <a:cubicBezTo>
                      <a:pt x="387191" y="1544479"/>
                      <a:pt x="386239" y="1544479"/>
                      <a:pt x="384334" y="1545431"/>
                    </a:cubicBezTo>
                    <a:cubicBezTo>
                      <a:pt x="383381" y="1536859"/>
                      <a:pt x="375761" y="1530191"/>
                      <a:pt x="367189" y="1530191"/>
                    </a:cubicBezTo>
                    <a:cubicBezTo>
                      <a:pt x="357664" y="1530191"/>
                      <a:pt x="350044" y="1537811"/>
                      <a:pt x="350044" y="1547336"/>
                    </a:cubicBezTo>
                    <a:cubicBezTo>
                      <a:pt x="350044" y="1554956"/>
                      <a:pt x="354806" y="1560671"/>
                      <a:pt x="361474" y="1563529"/>
                    </a:cubicBezTo>
                    <a:cubicBezTo>
                      <a:pt x="360521" y="1565434"/>
                      <a:pt x="359569" y="1566386"/>
                      <a:pt x="359569" y="1568291"/>
                    </a:cubicBezTo>
                    <a:cubicBezTo>
                      <a:pt x="357664" y="1566386"/>
                      <a:pt x="355759" y="1565434"/>
                      <a:pt x="352901" y="1565434"/>
                    </a:cubicBezTo>
                    <a:cubicBezTo>
                      <a:pt x="348139" y="1565434"/>
                      <a:pt x="344329" y="1569244"/>
                      <a:pt x="344329" y="1574006"/>
                    </a:cubicBezTo>
                    <a:cubicBezTo>
                      <a:pt x="344329" y="1575911"/>
                      <a:pt x="345281" y="1577816"/>
                      <a:pt x="346234" y="1578769"/>
                    </a:cubicBezTo>
                    <a:cubicBezTo>
                      <a:pt x="341471" y="1582579"/>
                      <a:pt x="338614" y="1588294"/>
                      <a:pt x="338614" y="1594961"/>
                    </a:cubicBezTo>
                    <a:cubicBezTo>
                      <a:pt x="338614" y="1605439"/>
                      <a:pt x="347186" y="1614964"/>
                      <a:pt x="357664" y="1615916"/>
                    </a:cubicBezTo>
                    <a:cubicBezTo>
                      <a:pt x="358616" y="1617821"/>
                      <a:pt x="359569" y="1619726"/>
                      <a:pt x="361474" y="1620679"/>
                    </a:cubicBezTo>
                    <a:cubicBezTo>
                      <a:pt x="364331" y="1628299"/>
                      <a:pt x="369094" y="1634014"/>
                      <a:pt x="375761" y="1637824"/>
                    </a:cubicBezTo>
                    <a:cubicBezTo>
                      <a:pt x="375761" y="1638776"/>
                      <a:pt x="376714" y="1639729"/>
                      <a:pt x="376714" y="1640681"/>
                    </a:cubicBezTo>
                    <a:cubicBezTo>
                      <a:pt x="367189" y="1644491"/>
                      <a:pt x="358616" y="1653064"/>
                      <a:pt x="355759" y="1662589"/>
                    </a:cubicBezTo>
                    <a:cubicBezTo>
                      <a:pt x="353854" y="1660684"/>
                      <a:pt x="350996" y="1658779"/>
                      <a:pt x="347186" y="1657826"/>
                    </a:cubicBezTo>
                    <a:cubicBezTo>
                      <a:pt x="353854" y="1654016"/>
                      <a:pt x="358616" y="1646396"/>
                      <a:pt x="358616" y="1637824"/>
                    </a:cubicBezTo>
                    <a:cubicBezTo>
                      <a:pt x="358616" y="1627346"/>
                      <a:pt x="350996" y="1617821"/>
                      <a:pt x="341471" y="1614964"/>
                    </a:cubicBezTo>
                    <a:cubicBezTo>
                      <a:pt x="340519" y="1603534"/>
                      <a:pt x="333851" y="1594009"/>
                      <a:pt x="324326" y="1589246"/>
                    </a:cubicBezTo>
                    <a:cubicBezTo>
                      <a:pt x="323374" y="1586389"/>
                      <a:pt x="322421" y="1582579"/>
                      <a:pt x="321469" y="1579721"/>
                    </a:cubicBezTo>
                    <a:cubicBezTo>
                      <a:pt x="321469" y="1578769"/>
                      <a:pt x="322421" y="1577816"/>
                      <a:pt x="322421" y="1575911"/>
                    </a:cubicBezTo>
                    <a:cubicBezTo>
                      <a:pt x="322421" y="1569244"/>
                      <a:pt x="316706" y="1562576"/>
                      <a:pt x="309086" y="1562576"/>
                    </a:cubicBezTo>
                    <a:cubicBezTo>
                      <a:pt x="308134" y="1562576"/>
                      <a:pt x="307181" y="1562576"/>
                      <a:pt x="306229" y="1562576"/>
                    </a:cubicBezTo>
                    <a:cubicBezTo>
                      <a:pt x="306229" y="1561624"/>
                      <a:pt x="306229" y="1559719"/>
                      <a:pt x="306229" y="1558766"/>
                    </a:cubicBezTo>
                    <a:cubicBezTo>
                      <a:pt x="306229" y="1556861"/>
                      <a:pt x="306229" y="1554004"/>
                      <a:pt x="305276" y="1552099"/>
                    </a:cubicBezTo>
                    <a:cubicBezTo>
                      <a:pt x="306229" y="1551146"/>
                      <a:pt x="307181" y="1551146"/>
                      <a:pt x="308134" y="1550194"/>
                    </a:cubicBezTo>
                    <a:cubicBezTo>
                      <a:pt x="310039" y="1553051"/>
                      <a:pt x="312896" y="1554956"/>
                      <a:pt x="316706" y="1554956"/>
                    </a:cubicBezTo>
                    <a:cubicBezTo>
                      <a:pt x="316706" y="1554956"/>
                      <a:pt x="316706" y="1554956"/>
                      <a:pt x="317659" y="1554956"/>
                    </a:cubicBezTo>
                    <a:cubicBezTo>
                      <a:pt x="316706" y="1555909"/>
                      <a:pt x="316706" y="1557814"/>
                      <a:pt x="316706" y="1558766"/>
                    </a:cubicBezTo>
                    <a:cubicBezTo>
                      <a:pt x="316706" y="1564481"/>
                      <a:pt x="321469" y="1569244"/>
                      <a:pt x="327184" y="1569244"/>
                    </a:cubicBezTo>
                    <a:cubicBezTo>
                      <a:pt x="332899" y="1569244"/>
                      <a:pt x="337661" y="1564481"/>
                      <a:pt x="337661" y="1558766"/>
                    </a:cubicBezTo>
                    <a:cubicBezTo>
                      <a:pt x="337661" y="1553051"/>
                      <a:pt x="332899" y="1548289"/>
                      <a:pt x="327184" y="1548289"/>
                    </a:cubicBezTo>
                    <a:cubicBezTo>
                      <a:pt x="327184" y="1548289"/>
                      <a:pt x="327184" y="1548289"/>
                      <a:pt x="326231" y="1548289"/>
                    </a:cubicBezTo>
                    <a:cubicBezTo>
                      <a:pt x="326231" y="1547336"/>
                      <a:pt x="327184" y="1545431"/>
                      <a:pt x="327184" y="1544479"/>
                    </a:cubicBezTo>
                    <a:cubicBezTo>
                      <a:pt x="327184" y="1538764"/>
                      <a:pt x="322421" y="1534001"/>
                      <a:pt x="316706" y="1534001"/>
                    </a:cubicBezTo>
                    <a:cubicBezTo>
                      <a:pt x="315754" y="1534001"/>
                      <a:pt x="314801" y="1534001"/>
                      <a:pt x="313849" y="1534954"/>
                    </a:cubicBezTo>
                    <a:cubicBezTo>
                      <a:pt x="313849" y="1534001"/>
                      <a:pt x="313849" y="1533049"/>
                      <a:pt x="312896" y="1533049"/>
                    </a:cubicBezTo>
                    <a:cubicBezTo>
                      <a:pt x="326231" y="1530191"/>
                      <a:pt x="335756" y="1518761"/>
                      <a:pt x="335756" y="1505426"/>
                    </a:cubicBezTo>
                    <a:cubicBezTo>
                      <a:pt x="335756" y="1500664"/>
                      <a:pt x="334804" y="1495901"/>
                      <a:pt x="331946" y="1492091"/>
                    </a:cubicBezTo>
                    <a:cubicBezTo>
                      <a:pt x="331946" y="1491139"/>
                      <a:pt x="332899" y="1490186"/>
                      <a:pt x="332899" y="1488281"/>
                    </a:cubicBezTo>
                    <a:cubicBezTo>
                      <a:pt x="332899" y="1483519"/>
                      <a:pt x="329089" y="1479709"/>
                      <a:pt x="324326" y="1479709"/>
                    </a:cubicBezTo>
                    <a:cubicBezTo>
                      <a:pt x="323374" y="1479709"/>
                      <a:pt x="321469" y="1479709"/>
                      <a:pt x="320516" y="1480661"/>
                    </a:cubicBezTo>
                    <a:cubicBezTo>
                      <a:pt x="316706" y="1478756"/>
                      <a:pt x="312896" y="1477804"/>
                      <a:pt x="308134" y="1477804"/>
                    </a:cubicBezTo>
                    <a:cubicBezTo>
                      <a:pt x="297656" y="1477804"/>
                      <a:pt x="288131" y="1483519"/>
                      <a:pt x="283369" y="1492091"/>
                    </a:cubicBezTo>
                    <a:cubicBezTo>
                      <a:pt x="282416" y="1492091"/>
                      <a:pt x="280511" y="1491139"/>
                      <a:pt x="279559" y="1491139"/>
                    </a:cubicBezTo>
                    <a:cubicBezTo>
                      <a:pt x="272891" y="1491139"/>
                      <a:pt x="267176" y="1494949"/>
                      <a:pt x="265271" y="1500664"/>
                    </a:cubicBezTo>
                    <a:cubicBezTo>
                      <a:pt x="262414" y="1502569"/>
                      <a:pt x="260509" y="1505426"/>
                      <a:pt x="258604" y="1508284"/>
                    </a:cubicBezTo>
                    <a:cubicBezTo>
                      <a:pt x="255746" y="1507331"/>
                      <a:pt x="252889" y="1506379"/>
                      <a:pt x="250031" y="1506379"/>
                    </a:cubicBezTo>
                    <a:cubicBezTo>
                      <a:pt x="239554" y="1506379"/>
                      <a:pt x="231934" y="1514951"/>
                      <a:pt x="231934" y="1524476"/>
                    </a:cubicBezTo>
                    <a:cubicBezTo>
                      <a:pt x="231934" y="1532096"/>
                      <a:pt x="236696" y="1538764"/>
                      <a:pt x="243364" y="1541621"/>
                    </a:cubicBezTo>
                    <a:cubicBezTo>
                      <a:pt x="243364" y="1542574"/>
                      <a:pt x="242411" y="1542574"/>
                      <a:pt x="242411" y="1543526"/>
                    </a:cubicBezTo>
                    <a:cubicBezTo>
                      <a:pt x="241459" y="1543526"/>
                      <a:pt x="240506" y="1543526"/>
                      <a:pt x="239554" y="1543526"/>
                    </a:cubicBezTo>
                    <a:cubicBezTo>
                      <a:pt x="233839" y="1543526"/>
                      <a:pt x="229076" y="1545431"/>
                      <a:pt x="225266" y="1548289"/>
                    </a:cubicBezTo>
                    <a:cubicBezTo>
                      <a:pt x="220504" y="1545431"/>
                      <a:pt x="215741" y="1544479"/>
                      <a:pt x="210026" y="1544479"/>
                    </a:cubicBezTo>
                    <a:cubicBezTo>
                      <a:pt x="202406" y="1544479"/>
                      <a:pt x="194786" y="1547336"/>
                      <a:pt x="189071" y="1553051"/>
                    </a:cubicBezTo>
                    <a:cubicBezTo>
                      <a:pt x="185261" y="1547336"/>
                      <a:pt x="178594" y="1543526"/>
                      <a:pt x="170974" y="1543526"/>
                    </a:cubicBezTo>
                    <a:cubicBezTo>
                      <a:pt x="168116" y="1543526"/>
                      <a:pt x="165259" y="1544479"/>
                      <a:pt x="162401" y="1545431"/>
                    </a:cubicBezTo>
                    <a:cubicBezTo>
                      <a:pt x="161449" y="1541621"/>
                      <a:pt x="157639" y="1537811"/>
                      <a:pt x="152876" y="1537811"/>
                    </a:cubicBezTo>
                    <a:cubicBezTo>
                      <a:pt x="147161" y="1537811"/>
                      <a:pt x="143351" y="1542574"/>
                      <a:pt x="143351" y="1547336"/>
                    </a:cubicBezTo>
                    <a:cubicBezTo>
                      <a:pt x="143351" y="1552099"/>
                      <a:pt x="146209" y="1555909"/>
                      <a:pt x="150971" y="1556861"/>
                    </a:cubicBezTo>
                    <a:cubicBezTo>
                      <a:pt x="150019" y="1559719"/>
                      <a:pt x="149066" y="1562576"/>
                      <a:pt x="149066" y="1566386"/>
                    </a:cubicBezTo>
                    <a:cubicBezTo>
                      <a:pt x="149066" y="1572101"/>
                      <a:pt x="150971" y="1576864"/>
                      <a:pt x="153829" y="1580674"/>
                    </a:cubicBezTo>
                    <a:cubicBezTo>
                      <a:pt x="148114" y="1581626"/>
                      <a:pt x="143351" y="1586389"/>
                      <a:pt x="143351" y="1593056"/>
                    </a:cubicBezTo>
                    <a:cubicBezTo>
                      <a:pt x="143351" y="1599724"/>
                      <a:pt x="149066" y="1605439"/>
                      <a:pt x="155734" y="1605439"/>
                    </a:cubicBezTo>
                    <a:cubicBezTo>
                      <a:pt x="162401" y="1605439"/>
                      <a:pt x="168116" y="1599724"/>
                      <a:pt x="168116" y="1593056"/>
                    </a:cubicBezTo>
                    <a:cubicBezTo>
                      <a:pt x="168116" y="1592104"/>
                      <a:pt x="168116" y="1590199"/>
                      <a:pt x="167164" y="1589246"/>
                    </a:cubicBezTo>
                    <a:cubicBezTo>
                      <a:pt x="168116" y="1589246"/>
                      <a:pt x="170021" y="1589246"/>
                      <a:pt x="170974" y="1589246"/>
                    </a:cubicBezTo>
                    <a:cubicBezTo>
                      <a:pt x="174784" y="1589246"/>
                      <a:pt x="178594" y="1588294"/>
                      <a:pt x="182404" y="1586389"/>
                    </a:cubicBezTo>
                    <a:cubicBezTo>
                      <a:pt x="183356" y="1587341"/>
                      <a:pt x="183356" y="1588294"/>
                      <a:pt x="184309" y="1589246"/>
                    </a:cubicBezTo>
                    <a:cubicBezTo>
                      <a:pt x="183356" y="1592104"/>
                      <a:pt x="183356" y="1594961"/>
                      <a:pt x="183356" y="1597819"/>
                    </a:cubicBezTo>
                    <a:cubicBezTo>
                      <a:pt x="183356" y="1607344"/>
                      <a:pt x="188119" y="1615916"/>
                      <a:pt x="195739" y="1620679"/>
                    </a:cubicBezTo>
                    <a:cubicBezTo>
                      <a:pt x="195739" y="1620679"/>
                      <a:pt x="195739" y="1620679"/>
                      <a:pt x="195739" y="1620679"/>
                    </a:cubicBezTo>
                    <a:cubicBezTo>
                      <a:pt x="195739" y="1623536"/>
                      <a:pt x="198596" y="1626394"/>
                      <a:pt x="201454" y="1626394"/>
                    </a:cubicBezTo>
                    <a:cubicBezTo>
                      <a:pt x="203359" y="1626394"/>
                      <a:pt x="204311" y="1625441"/>
                      <a:pt x="206216" y="1624489"/>
                    </a:cubicBezTo>
                    <a:cubicBezTo>
                      <a:pt x="207169" y="1624489"/>
                      <a:pt x="209074" y="1624489"/>
                      <a:pt x="210026" y="1624489"/>
                    </a:cubicBezTo>
                    <a:cubicBezTo>
                      <a:pt x="223361" y="1624489"/>
                      <a:pt x="234791" y="1614011"/>
                      <a:pt x="236696" y="1600676"/>
                    </a:cubicBezTo>
                    <a:cubicBezTo>
                      <a:pt x="240506" y="1602581"/>
                      <a:pt x="244316" y="1604486"/>
                      <a:pt x="249079" y="1604486"/>
                    </a:cubicBezTo>
                    <a:cubicBezTo>
                      <a:pt x="248126" y="1607344"/>
                      <a:pt x="247174" y="1611154"/>
                      <a:pt x="247174" y="1614011"/>
                    </a:cubicBezTo>
                    <a:cubicBezTo>
                      <a:pt x="247174" y="1615916"/>
                      <a:pt x="247174" y="1617821"/>
                      <a:pt x="248126" y="1619726"/>
                    </a:cubicBezTo>
                    <a:cubicBezTo>
                      <a:pt x="248126" y="1619726"/>
                      <a:pt x="248126" y="1619726"/>
                      <a:pt x="247174" y="1619726"/>
                    </a:cubicBezTo>
                    <a:cubicBezTo>
                      <a:pt x="239554" y="1619726"/>
                      <a:pt x="233839" y="1625441"/>
                      <a:pt x="233839" y="1633061"/>
                    </a:cubicBezTo>
                    <a:cubicBezTo>
                      <a:pt x="233839" y="1639729"/>
                      <a:pt x="239554" y="1645444"/>
                      <a:pt x="246221" y="1646396"/>
                    </a:cubicBezTo>
                    <a:cubicBezTo>
                      <a:pt x="246221" y="1653064"/>
                      <a:pt x="251936" y="1657826"/>
                      <a:pt x="258604" y="1657826"/>
                    </a:cubicBezTo>
                    <a:cubicBezTo>
                      <a:pt x="265271" y="1657826"/>
                      <a:pt x="270986" y="1652111"/>
                      <a:pt x="270986" y="1645444"/>
                    </a:cubicBezTo>
                    <a:cubicBezTo>
                      <a:pt x="270986" y="1642586"/>
                      <a:pt x="270034" y="1640681"/>
                      <a:pt x="268129" y="1637824"/>
                    </a:cubicBezTo>
                    <a:cubicBezTo>
                      <a:pt x="269081" y="1637824"/>
                      <a:pt x="270034" y="1637824"/>
                      <a:pt x="270034" y="1637824"/>
                    </a:cubicBezTo>
                    <a:cubicBezTo>
                      <a:pt x="273844" y="1637824"/>
                      <a:pt x="277654" y="1636871"/>
                      <a:pt x="281464" y="1634966"/>
                    </a:cubicBezTo>
                    <a:cubicBezTo>
                      <a:pt x="284321" y="1638776"/>
                      <a:pt x="288131" y="1641634"/>
                      <a:pt x="291941" y="1644491"/>
                    </a:cubicBezTo>
                    <a:cubicBezTo>
                      <a:pt x="290989" y="1646396"/>
                      <a:pt x="290036" y="1648301"/>
                      <a:pt x="290036" y="1651159"/>
                    </a:cubicBezTo>
                    <a:cubicBezTo>
                      <a:pt x="290036" y="1658779"/>
                      <a:pt x="295751" y="1664494"/>
                      <a:pt x="303371" y="1664494"/>
                    </a:cubicBezTo>
                    <a:cubicBezTo>
                      <a:pt x="307181" y="1664494"/>
                      <a:pt x="310991" y="1662589"/>
                      <a:pt x="312896" y="1660684"/>
                    </a:cubicBezTo>
                    <a:cubicBezTo>
                      <a:pt x="312896" y="1661636"/>
                      <a:pt x="311944" y="1663541"/>
                      <a:pt x="311944" y="1664494"/>
                    </a:cubicBezTo>
                    <a:cubicBezTo>
                      <a:pt x="311944" y="1671161"/>
                      <a:pt x="317659" y="1676876"/>
                      <a:pt x="324326" y="1676876"/>
                    </a:cubicBezTo>
                    <a:cubicBezTo>
                      <a:pt x="326231" y="1676876"/>
                      <a:pt x="328136" y="1675924"/>
                      <a:pt x="330041" y="1675924"/>
                    </a:cubicBezTo>
                    <a:cubicBezTo>
                      <a:pt x="331946" y="1680686"/>
                      <a:pt x="336709" y="1683544"/>
                      <a:pt x="342424" y="1683544"/>
                    </a:cubicBezTo>
                    <a:cubicBezTo>
                      <a:pt x="346234" y="1683544"/>
                      <a:pt x="349091" y="1681639"/>
                      <a:pt x="351949" y="1679734"/>
                    </a:cubicBezTo>
                    <a:cubicBezTo>
                      <a:pt x="353854" y="1685449"/>
                      <a:pt x="356711" y="1691164"/>
                      <a:pt x="360521" y="1694974"/>
                    </a:cubicBezTo>
                    <a:cubicBezTo>
                      <a:pt x="359569" y="1694974"/>
                      <a:pt x="359569" y="1694974"/>
                      <a:pt x="358616" y="1694974"/>
                    </a:cubicBezTo>
                    <a:cubicBezTo>
                      <a:pt x="352901" y="1694974"/>
                      <a:pt x="348139" y="1699736"/>
                      <a:pt x="348139" y="1705451"/>
                    </a:cubicBezTo>
                    <a:cubicBezTo>
                      <a:pt x="348139" y="1710214"/>
                      <a:pt x="350996" y="1713071"/>
                      <a:pt x="354806" y="1714976"/>
                    </a:cubicBezTo>
                    <a:cubicBezTo>
                      <a:pt x="349091" y="1716881"/>
                      <a:pt x="345281" y="1722596"/>
                      <a:pt x="345281" y="1729264"/>
                    </a:cubicBezTo>
                    <a:cubicBezTo>
                      <a:pt x="345281" y="1737836"/>
                      <a:pt x="351949" y="1744504"/>
                      <a:pt x="360521" y="1744504"/>
                    </a:cubicBezTo>
                    <a:cubicBezTo>
                      <a:pt x="369094" y="1744504"/>
                      <a:pt x="375761" y="1737836"/>
                      <a:pt x="375761" y="1729264"/>
                    </a:cubicBezTo>
                    <a:cubicBezTo>
                      <a:pt x="375761" y="1721644"/>
                      <a:pt x="370046" y="1715929"/>
                      <a:pt x="363379" y="1714024"/>
                    </a:cubicBezTo>
                    <a:cubicBezTo>
                      <a:pt x="366236" y="1712119"/>
                      <a:pt x="368141" y="1709261"/>
                      <a:pt x="368141" y="1705451"/>
                    </a:cubicBezTo>
                    <a:cubicBezTo>
                      <a:pt x="368141" y="1704499"/>
                      <a:pt x="368141" y="1702594"/>
                      <a:pt x="367189" y="1701641"/>
                    </a:cubicBezTo>
                    <a:cubicBezTo>
                      <a:pt x="369094" y="1702594"/>
                      <a:pt x="371951" y="1704499"/>
                      <a:pt x="374809" y="1704499"/>
                    </a:cubicBezTo>
                    <a:cubicBezTo>
                      <a:pt x="376714" y="1706404"/>
                      <a:pt x="378619" y="1707356"/>
                      <a:pt x="381476" y="1707356"/>
                    </a:cubicBezTo>
                    <a:cubicBezTo>
                      <a:pt x="382429" y="1707356"/>
                      <a:pt x="384334" y="1707356"/>
                      <a:pt x="385286" y="1706404"/>
                    </a:cubicBezTo>
                    <a:cubicBezTo>
                      <a:pt x="385286" y="1706404"/>
                      <a:pt x="385286" y="1706404"/>
                      <a:pt x="386239" y="1706404"/>
                    </a:cubicBezTo>
                    <a:cubicBezTo>
                      <a:pt x="399574" y="1706404"/>
                      <a:pt x="411004" y="1698784"/>
                      <a:pt x="416719" y="1688306"/>
                    </a:cubicBezTo>
                    <a:cubicBezTo>
                      <a:pt x="419576" y="1687354"/>
                      <a:pt x="421481" y="1685449"/>
                      <a:pt x="421481" y="1681639"/>
                    </a:cubicBezTo>
                    <a:cubicBezTo>
                      <a:pt x="421481" y="1680686"/>
                      <a:pt x="421481" y="1679734"/>
                      <a:pt x="420529" y="1678781"/>
                    </a:cubicBezTo>
                    <a:cubicBezTo>
                      <a:pt x="420529" y="1677829"/>
                      <a:pt x="420529" y="1676876"/>
                      <a:pt x="420529" y="1675924"/>
                    </a:cubicBezTo>
                    <a:cubicBezTo>
                      <a:pt x="424339" y="1677829"/>
                      <a:pt x="429101" y="1678781"/>
                      <a:pt x="433864" y="1679734"/>
                    </a:cubicBezTo>
                    <a:cubicBezTo>
                      <a:pt x="434816" y="1681639"/>
                      <a:pt x="435769" y="1684496"/>
                      <a:pt x="436721" y="1686401"/>
                    </a:cubicBezTo>
                    <a:cubicBezTo>
                      <a:pt x="427196" y="1688306"/>
                      <a:pt x="419576" y="1694021"/>
                      <a:pt x="415766" y="1702594"/>
                    </a:cubicBezTo>
                    <a:cubicBezTo>
                      <a:pt x="415766" y="1702594"/>
                      <a:pt x="414814" y="1702594"/>
                      <a:pt x="414814" y="1702594"/>
                    </a:cubicBezTo>
                    <a:cubicBezTo>
                      <a:pt x="411956" y="1702594"/>
                      <a:pt x="409099" y="1705451"/>
                      <a:pt x="409099" y="1708309"/>
                    </a:cubicBezTo>
                    <a:cubicBezTo>
                      <a:pt x="409099" y="1709261"/>
                      <a:pt x="409099" y="1710214"/>
                      <a:pt x="409099" y="1710214"/>
                    </a:cubicBezTo>
                    <a:cubicBezTo>
                      <a:pt x="408146" y="1710214"/>
                      <a:pt x="408146" y="1711166"/>
                      <a:pt x="407194" y="1711166"/>
                    </a:cubicBezTo>
                    <a:cubicBezTo>
                      <a:pt x="406241" y="1707356"/>
                      <a:pt x="403384" y="1705451"/>
                      <a:pt x="399574" y="1705451"/>
                    </a:cubicBezTo>
                    <a:cubicBezTo>
                      <a:pt x="394811" y="1705451"/>
                      <a:pt x="391954" y="1709261"/>
                      <a:pt x="391954" y="1713071"/>
                    </a:cubicBezTo>
                    <a:cubicBezTo>
                      <a:pt x="391954" y="1717834"/>
                      <a:pt x="395764" y="1720691"/>
                      <a:pt x="399574" y="1720691"/>
                    </a:cubicBezTo>
                    <a:cubicBezTo>
                      <a:pt x="399574" y="1720691"/>
                      <a:pt x="400526" y="1720691"/>
                      <a:pt x="400526" y="1720691"/>
                    </a:cubicBezTo>
                    <a:cubicBezTo>
                      <a:pt x="400526" y="1721644"/>
                      <a:pt x="400526" y="1723549"/>
                      <a:pt x="400526" y="1724501"/>
                    </a:cubicBezTo>
                    <a:cubicBezTo>
                      <a:pt x="400526" y="1726406"/>
                      <a:pt x="400526" y="1728311"/>
                      <a:pt x="401479" y="1729264"/>
                    </a:cubicBezTo>
                    <a:cubicBezTo>
                      <a:pt x="396716" y="1732121"/>
                      <a:pt x="392906" y="1737836"/>
                      <a:pt x="392906" y="1743551"/>
                    </a:cubicBezTo>
                    <a:cubicBezTo>
                      <a:pt x="392906" y="1746409"/>
                      <a:pt x="393859" y="1749266"/>
                      <a:pt x="394811" y="1752124"/>
                    </a:cubicBezTo>
                    <a:cubicBezTo>
                      <a:pt x="390049" y="1753076"/>
                      <a:pt x="385286" y="1754029"/>
                      <a:pt x="380524" y="1756886"/>
                    </a:cubicBezTo>
                    <a:cubicBezTo>
                      <a:pt x="376714" y="1754029"/>
                      <a:pt x="371951" y="1751171"/>
                      <a:pt x="367189" y="1751171"/>
                    </a:cubicBezTo>
                    <a:cubicBezTo>
                      <a:pt x="357664" y="1751171"/>
                      <a:pt x="350044" y="1757839"/>
                      <a:pt x="348139" y="1766411"/>
                    </a:cubicBezTo>
                    <a:cubicBezTo>
                      <a:pt x="348139" y="1766411"/>
                      <a:pt x="347186" y="1767364"/>
                      <a:pt x="347186" y="1767364"/>
                    </a:cubicBezTo>
                    <a:cubicBezTo>
                      <a:pt x="348139" y="1765459"/>
                      <a:pt x="348139" y="1763554"/>
                      <a:pt x="348139" y="1761649"/>
                    </a:cubicBezTo>
                    <a:cubicBezTo>
                      <a:pt x="348139" y="1754029"/>
                      <a:pt x="341471" y="1747361"/>
                      <a:pt x="333851" y="1747361"/>
                    </a:cubicBezTo>
                    <a:cubicBezTo>
                      <a:pt x="330041" y="1747361"/>
                      <a:pt x="327184" y="1749266"/>
                      <a:pt x="324326" y="1751171"/>
                    </a:cubicBezTo>
                    <a:cubicBezTo>
                      <a:pt x="318611" y="1742599"/>
                      <a:pt x="309086" y="1736884"/>
                      <a:pt x="298609" y="1736884"/>
                    </a:cubicBezTo>
                    <a:cubicBezTo>
                      <a:pt x="282416" y="1736884"/>
                      <a:pt x="269081" y="1750219"/>
                      <a:pt x="268129" y="1766411"/>
                    </a:cubicBezTo>
                    <a:cubicBezTo>
                      <a:pt x="266224" y="1766411"/>
                      <a:pt x="264319" y="1767364"/>
                      <a:pt x="263366" y="1767364"/>
                    </a:cubicBezTo>
                    <a:cubicBezTo>
                      <a:pt x="264319" y="1764506"/>
                      <a:pt x="265271" y="1761649"/>
                      <a:pt x="265271" y="1758791"/>
                    </a:cubicBezTo>
                    <a:cubicBezTo>
                      <a:pt x="265271" y="1744504"/>
                      <a:pt x="252889" y="1732121"/>
                      <a:pt x="238601" y="1732121"/>
                    </a:cubicBezTo>
                    <a:cubicBezTo>
                      <a:pt x="224314" y="1732121"/>
                      <a:pt x="211931" y="1744504"/>
                      <a:pt x="211931" y="1758791"/>
                    </a:cubicBezTo>
                    <a:cubicBezTo>
                      <a:pt x="211931" y="1760696"/>
                      <a:pt x="211931" y="1762601"/>
                      <a:pt x="212884" y="1764506"/>
                    </a:cubicBezTo>
                    <a:cubicBezTo>
                      <a:pt x="212884" y="1764506"/>
                      <a:pt x="212884" y="1765459"/>
                      <a:pt x="212884" y="1765459"/>
                    </a:cubicBezTo>
                    <a:cubicBezTo>
                      <a:pt x="212884" y="1768316"/>
                      <a:pt x="213836" y="1771174"/>
                      <a:pt x="214789" y="1773079"/>
                    </a:cubicBezTo>
                    <a:cubicBezTo>
                      <a:pt x="210026" y="1774031"/>
                      <a:pt x="207169" y="1777841"/>
                      <a:pt x="207169" y="1781651"/>
                    </a:cubicBezTo>
                    <a:cubicBezTo>
                      <a:pt x="207169" y="1782604"/>
                      <a:pt x="207169" y="1783556"/>
                      <a:pt x="208121" y="1784509"/>
                    </a:cubicBezTo>
                    <a:cubicBezTo>
                      <a:pt x="201454" y="1791176"/>
                      <a:pt x="196691" y="1799749"/>
                      <a:pt x="195739" y="1810226"/>
                    </a:cubicBezTo>
                    <a:cubicBezTo>
                      <a:pt x="194786" y="1830229"/>
                      <a:pt x="210026" y="1846421"/>
                      <a:pt x="230029" y="1847374"/>
                    </a:cubicBezTo>
                    <a:cubicBezTo>
                      <a:pt x="242411" y="1848326"/>
                      <a:pt x="253841" y="1841659"/>
                      <a:pt x="260509" y="1832134"/>
                    </a:cubicBezTo>
                    <a:cubicBezTo>
                      <a:pt x="260509" y="1833086"/>
                      <a:pt x="260509" y="1834039"/>
                      <a:pt x="260509" y="1834991"/>
                    </a:cubicBezTo>
                    <a:cubicBezTo>
                      <a:pt x="260509" y="1836896"/>
                      <a:pt x="260509" y="1837849"/>
                      <a:pt x="261461" y="1839754"/>
                    </a:cubicBezTo>
                    <a:cubicBezTo>
                      <a:pt x="259556" y="1840706"/>
                      <a:pt x="257651" y="1842611"/>
                      <a:pt x="257651" y="1844516"/>
                    </a:cubicBezTo>
                    <a:cubicBezTo>
                      <a:pt x="257651" y="1847374"/>
                      <a:pt x="260509" y="1850231"/>
                      <a:pt x="263366" y="1850231"/>
                    </a:cubicBezTo>
                    <a:cubicBezTo>
                      <a:pt x="265271" y="1850231"/>
                      <a:pt x="266224" y="1849279"/>
                      <a:pt x="267176" y="1848326"/>
                    </a:cubicBezTo>
                    <a:cubicBezTo>
                      <a:pt x="268129" y="1849279"/>
                      <a:pt x="270034" y="1850231"/>
                      <a:pt x="270986" y="1850231"/>
                    </a:cubicBezTo>
                    <a:cubicBezTo>
                      <a:pt x="272891" y="1853089"/>
                      <a:pt x="275749" y="1855946"/>
                      <a:pt x="279559" y="1855946"/>
                    </a:cubicBezTo>
                    <a:cubicBezTo>
                      <a:pt x="283369" y="1855946"/>
                      <a:pt x="286226" y="1854041"/>
                      <a:pt x="288131" y="1850231"/>
                    </a:cubicBezTo>
                    <a:cubicBezTo>
                      <a:pt x="291941" y="1852136"/>
                      <a:pt x="295751" y="1854041"/>
                      <a:pt x="300514" y="1854041"/>
                    </a:cubicBezTo>
                    <a:cubicBezTo>
                      <a:pt x="304324" y="1854041"/>
                      <a:pt x="307181" y="1853089"/>
                      <a:pt x="310039" y="1852136"/>
                    </a:cubicBezTo>
                    <a:cubicBezTo>
                      <a:pt x="319564" y="1851184"/>
                      <a:pt x="327184" y="1843564"/>
                      <a:pt x="329089" y="1834039"/>
                    </a:cubicBezTo>
                    <a:cubicBezTo>
                      <a:pt x="330994" y="1832134"/>
                      <a:pt x="332899" y="1830229"/>
                      <a:pt x="334804" y="1828324"/>
                    </a:cubicBezTo>
                    <a:cubicBezTo>
                      <a:pt x="335756" y="1828324"/>
                      <a:pt x="336709" y="1828324"/>
                      <a:pt x="337661" y="1828324"/>
                    </a:cubicBezTo>
                    <a:cubicBezTo>
                      <a:pt x="345281" y="1828324"/>
                      <a:pt x="351949" y="1824514"/>
                      <a:pt x="356711" y="1817846"/>
                    </a:cubicBezTo>
                    <a:cubicBezTo>
                      <a:pt x="360521" y="1818799"/>
                      <a:pt x="364331" y="1819751"/>
                      <a:pt x="368141" y="1819751"/>
                    </a:cubicBezTo>
                    <a:cubicBezTo>
                      <a:pt x="371951" y="1819751"/>
                      <a:pt x="376714" y="1818799"/>
                      <a:pt x="380524" y="1817846"/>
                    </a:cubicBezTo>
                    <a:cubicBezTo>
                      <a:pt x="386239" y="1821656"/>
                      <a:pt x="392906" y="1823561"/>
                      <a:pt x="400526" y="1823561"/>
                    </a:cubicBezTo>
                    <a:cubicBezTo>
                      <a:pt x="421481" y="1823561"/>
                      <a:pt x="437674" y="1806416"/>
                      <a:pt x="437674" y="1786414"/>
                    </a:cubicBezTo>
                    <a:cubicBezTo>
                      <a:pt x="437674" y="1786414"/>
                      <a:pt x="437674" y="1786414"/>
                      <a:pt x="437674" y="1786414"/>
                    </a:cubicBezTo>
                    <a:cubicBezTo>
                      <a:pt x="438626" y="1786414"/>
                      <a:pt x="440531" y="1786414"/>
                      <a:pt x="441484" y="1786414"/>
                    </a:cubicBezTo>
                    <a:cubicBezTo>
                      <a:pt x="446246" y="1786414"/>
                      <a:pt x="451009" y="1785461"/>
                      <a:pt x="454819" y="1782604"/>
                    </a:cubicBezTo>
                    <a:cubicBezTo>
                      <a:pt x="456724" y="1783556"/>
                      <a:pt x="459581" y="1784509"/>
                      <a:pt x="461486" y="1784509"/>
                    </a:cubicBezTo>
                    <a:cubicBezTo>
                      <a:pt x="469106" y="1784509"/>
                      <a:pt x="475774" y="1777841"/>
                      <a:pt x="475774" y="1770221"/>
                    </a:cubicBezTo>
                    <a:cubicBezTo>
                      <a:pt x="475774" y="1767364"/>
                      <a:pt x="474821" y="1764506"/>
                      <a:pt x="472916" y="1762601"/>
                    </a:cubicBezTo>
                    <a:cubicBezTo>
                      <a:pt x="478631" y="1760696"/>
                      <a:pt x="484346" y="1757839"/>
                      <a:pt x="488156" y="1753076"/>
                    </a:cubicBezTo>
                    <a:cubicBezTo>
                      <a:pt x="490061" y="1752124"/>
                      <a:pt x="491966" y="1751171"/>
                      <a:pt x="493871" y="1750219"/>
                    </a:cubicBezTo>
                    <a:cubicBezTo>
                      <a:pt x="493871" y="1750219"/>
                      <a:pt x="493871" y="1750219"/>
                      <a:pt x="493871" y="1751171"/>
                    </a:cubicBezTo>
                    <a:cubicBezTo>
                      <a:pt x="493871" y="1768316"/>
                      <a:pt x="508159" y="1782604"/>
                      <a:pt x="525304" y="1782604"/>
                    </a:cubicBezTo>
                    <a:cubicBezTo>
                      <a:pt x="528161" y="1782604"/>
                      <a:pt x="531019" y="1781651"/>
                      <a:pt x="533876" y="1780699"/>
                    </a:cubicBezTo>
                    <a:cubicBezTo>
                      <a:pt x="538639" y="1783556"/>
                      <a:pt x="543401" y="1785461"/>
                      <a:pt x="550069" y="1785461"/>
                    </a:cubicBezTo>
                    <a:cubicBezTo>
                      <a:pt x="556736" y="1785461"/>
                      <a:pt x="562451" y="1783556"/>
                      <a:pt x="567214" y="1779746"/>
                    </a:cubicBezTo>
                    <a:cubicBezTo>
                      <a:pt x="570071" y="1780699"/>
                      <a:pt x="572929" y="1780699"/>
                      <a:pt x="575786" y="1780699"/>
                    </a:cubicBezTo>
                    <a:cubicBezTo>
                      <a:pt x="586264" y="1780699"/>
                      <a:pt x="595789" y="1775936"/>
                      <a:pt x="601504" y="1769269"/>
                    </a:cubicBezTo>
                    <a:cubicBezTo>
                      <a:pt x="602456" y="1769269"/>
                      <a:pt x="603409" y="1769269"/>
                      <a:pt x="604361" y="1769269"/>
                    </a:cubicBezTo>
                    <a:cubicBezTo>
                      <a:pt x="608171" y="1769269"/>
                      <a:pt x="611981" y="1768316"/>
                      <a:pt x="615791" y="1767364"/>
                    </a:cubicBezTo>
                    <a:cubicBezTo>
                      <a:pt x="621506" y="1780699"/>
                      <a:pt x="635794" y="1791176"/>
                      <a:pt x="651034" y="1791176"/>
                    </a:cubicBezTo>
                    <a:cubicBezTo>
                      <a:pt x="652939" y="1791176"/>
                      <a:pt x="653891" y="1791176"/>
                      <a:pt x="655796" y="1791176"/>
                    </a:cubicBezTo>
                    <a:cubicBezTo>
                      <a:pt x="673894" y="1794034"/>
                      <a:pt x="691039" y="1797844"/>
                      <a:pt x="705326" y="1800701"/>
                    </a:cubicBezTo>
                    <a:cubicBezTo>
                      <a:pt x="758666" y="1812131"/>
                      <a:pt x="911066" y="1835944"/>
                      <a:pt x="1004411" y="1796891"/>
                    </a:cubicBezTo>
                    <a:cubicBezTo>
                      <a:pt x="1106329" y="1754029"/>
                      <a:pt x="1104424" y="1693069"/>
                      <a:pt x="1087279" y="1637824"/>
                    </a:cubicBezTo>
                    <a:cubicBezTo>
                      <a:pt x="1072039" y="1586389"/>
                      <a:pt x="1057751" y="1581626"/>
                      <a:pt x="1076801" y="1550194"/>
                    </a:cubicBezTo>
                    <a:cubicBezTo>
                      <a:pt x="1088231" y="1533049"/>
                      <a:pt x="1138714" y="1535906"/>
                      <a:pt x="1153001" y="1512094"/>
                    </a:cubicBezTo>
                    <a:cubicBezTo>
                      <a:pt x="1167289" y="1488281"/>
                      <a:pt x="1159669" y="1456849"/>
                      <a:pt x="1149191" y="1437799"/>
                    </a:cubicBezTo>
                    <a:cubicBezTo>
                      <a:pt x="1138714" y="1418749"/>
                      <a:pt x="1079659" y="1413986"/>
                      <a:pt x="1078706" y="1408271"/>
                    </a:cubicBezTo>
                    <a:cubicBezTo>
                      <a:pt x="1077754" y="1402556"/>
                      <a:pt x="1132999" y="1377791"/>
                      <a:pt x="1161574" y="1366361"/>
                    </a:cubicBezTo>
                    <a:cubicBezTo>
                      <a:pt x="1198721" y="1351121"/>
                      <a:pt x="1194911" y="1305401"/>
                      <a:pt x="1186339" y="1283494"/>
                    </a:cubicBezTo>
                    <a:cubicBezTo>
                      <a:pt x="1177766" y="1261586"/>
                      <a:pt x="1153954" y="1255871"/>
                      <a:pt x="1138714" y="1235869"/>
                    </a:cubicBezTo>
                    <a:cubicBezTo>
                      <a:pt x="1123474" y="1215866"/>
                      <a:pt x="1137761" y="1171099"/>
                      <a:pt x="1159669" y="1165384"/>
                    </a:cubicBezTo>
                    <a:cubicBezTo>
                      <a:pt x="1181576" y="1159669"/>
                      <a:pt x="1219676" y="1142524"/>
                      <a:pt x="1240631" y="1103471"/>
                    </a:cubicBezTo>
                    <a:cubicBezTo>
                      <a:pt x="1254919" y="1067276"/>
                      <a:pt x="1213961" y="1007269"/>
                      <a:pt x="1172051" y="974884"/>
                    </a:cubicBezTo>
                    <a:close/>
                    <a:moveTo>
                      <a:pt x="584359" y="250984"/>
                    </a:moveTo>
                    <a:cubicBezTo>
                      <a:pt x="583406" y="251936"/>
                      <a:pt x="582454" y="251936"/>
                      <a:pt x="581501" y="252889"/>
                    </a:cubicBezTo>
                    <a:cubicBezTo>
                      <a:pt x="578644" y="250984"/>
                      <a:pt x="575786" y="250031"/>
                      <a:pt x="572929" y="250031"/>
                    </a:cubicBezTo>
                    <a:cubicBezTo>
                      <a:pt x="572929" y="250031"/>
                      <a:pt x="572929" y="250031"/>
                      <a:pt x="571976" y="250031"/>
                    </a:cubicBezTo>
                    <a:cubicBezTo>
                      <a:pt x="571024" y="250031"/>
                      <a:pt x="571024" y="249079"/>
                      <a:pt x="570071" y="249079"/>
                    </a:cubicBezTo>
                    <a:cubicBezTo>
                      <a:pt x="570071" y="248126"/>
                      <a:pt x="570071" y="247174"/>
                      <a:pt x="570071" y="246221"/>
                    </a:cubicBezTo>
                    <a:cubicBezTo>
                      <a:pt x="570071" y="245269"/>
                      <a:pt x="570071" y="244316"/>
                      <a:pt x="570071" y="243364"/>
                    </a:cubicBezTo>
                    <a:cubicBezTo>
                      <a:pt x="575786" y="241459"/>
                      <a:pt x="580549" y="238601"/>
                      <a:pt x="585311" y="234791"/>
                    </a:cubicBezTo>
                    <a:cubicBezTo>
                      <a:pt x="587216" y="238601"/>
                      <a:pt x="591026" y="242411"/>
                      <a:pt x="595789" y="244316"/>
                    </a:cubicBezTo>
                    <a:cubicBezTo>
                      <a:pt x="590074" y="244316"/>
                      <a:pt x="586264" y="247174"/>
                      <a:pt x="584359" y="250984"/>
                    </a:cubicBezTo>
                    <a:close/>
                    <a:moveTo>
                      <a:pt x="596741" y="201454"/>
                    </a:moveTo>
                    <a:cubicBezTo>
                      <a:pt x="596741" y="200501"/>
                      <a:pt x="596741" y="199549"/>
                      <a:pt x="596741" y="198596"/>
                    </a:cubicBezTo>
                    <a:cubicBezTo>
                      <a:pt x="597694" y="198596"/>
                      <a:pt x="598646" y="199549"/>
                      <a:pt x="598646" y="199549"/>
                    </a:cubicBezTo>
                    <a:cubicBezTo>
                      <a:pt x="597694" y="200501"/>
                      <a:pt x="597694" y="200501"/>
                      <a:pt x="596741" y="201454"/>
                    </a:cubicBezTo>
                    <a:close/>
                    <a:moveTo>
                      <a:pt x="606266" y="250031"/>
                    </a:moveTo>
                    <a:cubicBezTo>
                      <a:pt x="605314" y="248126"/>
                      <a:pt x="603409" y="247174"/>
                      <a:pt x="602456" y="245269"/>
                    </a:cubicBezTo>
                    <a:cubicBezTo>
                      <a:pt x="603409" y="245269"/>
                      <a:pt x="604361" y="245269"/>
                      <a:pt x="605314" y="245269"/>
                    </a:cubicBezTo>
                    <a:cubicBezTo>
                      <a:pt x="606266" y="245269"/>
                      <a:pt x="608171" y="245269"/>
                      <a:pt x="609124" y="245269"/>
                    </a:cubicBezTo>
                    <a:cubicBezTo>
                      <a:pt x="607219" y="247174"/>
                      <a:pt x="607219" y="248126"/>
                      <a:pt x="606266" y="250031"/>
                    </a:cubicBezTo>
                    <a:close/>
                    <a:moveTo>
                      <a:pt x="557689" y="407194"/>
                    </a:moveTo>
                    <a:cubicBezTo>
                      <a:pt x="556736" y="407194"/>
                      <a:pt x="556736" y="407194"/>
                      <a:pt x="555784" y="407194"/>
                    </a:cubicBezTo>
                    <a:cubicBezTo>
                      <a:pt x="555784" y="406241"/>
                      <a:pt x="555784" y="406241"/>
                      <a:pt x="555784" y="405289"/>
                    </a:cubicBezTo>
                    <a:cubicBezTo>
                      <a:pt x="555784" y="403384"/>
                      <a:pt x="555784" y="402431"/>
                      <a:pt x="554831" y="400526"/>
                    </a:cubicBezTo>
                    <a:cubicBezTo>
                      <a:pt x="555784" y="403384"/>
                      <a:pt x="557689" y="405289"/>
                      <a:pt x="559594" y="407194"/>
                    </a:cubicBezTo>
                    <a:cubicBezTo>
                      <a:pt x="560546" y="407194"/>
                      <a:pt x="559594" y="407194"/>
                      <a:pt x="557689" y="407194"/>
                    </a:cubicBezTo>
                    <a:close/>
                    <a:moveTo>
                      <a:pt x="637699" y="305276"/>
                    </a:moveTo>
                    <a:cubicBezTo>
                      <a:pt x="638651" y="307181"/>
                      <a:pt x="640556" y="308134"/>
                      <a:pt x="641509" y="309086"/>
                    </a:cubicBezTo>
                    <a:cubicBezTo>
                      <a:pt x="640556" y="309086"/>
                      <a:pt x="639604" y="310039"/>
                      <a:pt x="638651" y="310039"/>
                    </a:cubicBezTo>
                    <a:cubicBezTo>
                      <a:pt x="637699" y="308134"/>
                      <a:pt x="637699" y="307181"/>
                      <a:pt x="636746" y="306229"/>
                    </a:cubicBezTo>
                    <a:cubicBezTo>
                      <a:pt x="636746" y="305276"/>
                      <a:pt x="637699" y="305276"/>
                      <a:pt x="637699" y="305276"/>
                    </a:cubicBezTo>
                    <a:close/>
                    <a:moveTo>
                      <a:pt x="591979" y="417671"/>
                    </a:moveTo>
                    <a:cubicBezTo>
                      <a:pt x="598646" y="416719"/>
                      <a:pt x="604361" y="413861"/>
                      <a:pt x="609124" y="409099"/>
                    </a:cubicBezTo>
                    <a:cubicBezTo>
                      <a:pt x="607219" y="411956"/>
                      <a:pt x="606266" y="415766"/>
                      <a:pt x="606266" y="418624"/>
                    </a:cubicBezTo>
                    <a:cubicBezTo>
                      <a:pt x="606266" y="418624"/>
                      <a:pt x="606266" y="418624"/>
                      <a:pt x="606266" y="418624"/>
                    </a:cubicBezTo>
                    <a:cubicBezTo>
                      <a:pt x="603409" y="419576"/>
                      <a:pt x="600551" y="422434"/>
                      <a:pt x="598646" y="426244"/>
                    </a:cubicBezTo>
                    <a:cubicBezTo>
                      <a:pt x="596741" y="423386"/>
                      <a:pt x="593884" y="421481"/>
                      <a:pt x="591026" y="420529"/>
                    </a:cubicBezTo>
                    <a:cubicBezTo>
                      <a:pt x="591979" y="419576"/>
                      <a:pt x="591979" y="418624"/>
                      <a:pt x="591979" y="417671"/>
                    </a:cubicBezTo>
                    <a:close/>
                    <a:moveTo>
                      <a:pt x="594836" y="511016"/>
                    </a:moveTo>
                    <a:cubicBezTo>
                      <a:pt x="593884" y="511016"/>
                      <a:pt x="592931" y="510064"/>
                      <a:pt x="591979" y="510064"/>
                    </a:cubicBezTo>
                    <a:cubicBezTo>
                      <a:pt x="591026" y="510064"/>
                      <a:pt x="590074" y="510064"/>
                      <a:pt x="590074" y="510064"/>
                    </a:cubicBezTo>
                    <a:cubicBezTo>
                      <a:pt x="589121" y="509111"/>
                      <a:pt x="588169" y="509111"/>
                      <a:pt x="587216" y="508159"/>
                    </a:cubicBezTo>
                    <a:cubicBezTo>
                      <a:pt x="591026" y="507206"/>
                      <a:pt x="593884" y="505301"/>
                      <a:pt x="597694" y="503396"/>
                    </a:cubicBezTo>
                    <a:cubicBezTo>
                      <a:pt x="597694" y="504349"/>
                      <a:pt x="597694" y="505301"/>
                      <a:pt x="598646" y="505301"/>
                    </a:cubicBezTo>
                    <a:cubicBezTo>
                      <a:pt x="595789" y="507206"/>
                      <a:pt x="594836" y="509111"/>
                      <a:pt x="594836" y="511016"/>
                    </a:cubicBezTo>
                    <a:close/>
                    <a:moveTo>
                      <a:pt x="633889" y="447199"/>
                    </a:moveTo>
                    <a:cubicBezTo>
                      <a:pt x="630079" y="451009"/>
                      <a:pt x="628174" y="455771"/>
                      <a:pt x="627221" y="461486"/>
                    </a:cubicBezTo>
                    <a:cubicBezTo>
                      <a:pt x="627221" y="461486"/>
                      <a:pt x="626269" y="461486"/>
                      <a:pt x="626269" y="461486"/>
                    </a:cubicBezTo>
                    <a:cubicBezTo>
                      <a:pt x="615791" y="461486"/>
                      <a:pt x="608171" y="470059"/>
                      <a:pt x="608171" y="479584"/>
                    </a:cubicBezTo>
                    <a:cubicBezTo>
                      <a:pt x="608171" y="481489"/>
                      <a:pt x="608171" y="482441"/>
                      <a:pt x="609124" y="484346"/>
                    </a:cubicBezTo>
                    <a:cubicBezTo>
                      <a:pt x="609124" y="484346"/>
                      <a:pt x="608171" y="484346"/>
                      <a:pt x="608171" y="485299"/>
                    </a:cubicBezTo>
                    <a:cubicBezTo>
                      <a:pt x="608171" y="484346"/>
                      <a:pt x="608171" y="484346"/>
                      <a:pt x="608171" y="483394"/>
                    </a:cubicBezTo>
                    <a:cubicBezTo>
                      <a:pt x="608171" y="472916"/>
                      <a:pt x="602456" y="464344"/>
                      <a:pt x="593884" y="459581"/>
                    </a:cubicBezTo>
                    <a:cubicBezTo>
                      <a:pt x="600551" y="456724"/>
                      <a:pt x="604361" y="451009"/>
                      <a:pt x="606266" y="444341"/>
                    </a:cubicBezTo>
                    <a:cubicBezTo>
                      <a:pt x="608171" y="446246"/>
                      <a:pt x="611029" y="447199"/>
                      <a:pt x="614839" y="447199"/>
                    </a:cubicBezTo>
                    <a:cubicBezTo>
                      <a:pt x="619601" y="447199"/>
                      <a:pt x="624364" y="444341"/>
                      <a:pt x="626269" y="440531"/>
                    </a:cubicBezTo>
                    <a:cubicBezTo>
                      <a:pt x="627221" y="440531"/>
                      <a:pt x="629126" y="440531"/>
                      <a:pt x="630079" y="440531"/>
                    </a:cubicBezTo>
                    <a:cubicBezTo>
                      <a:pt x="631031" y="440531"/>
                      <a:pt x="631031" y="440531"/>
                      <a:pt x="631984" y="440531"/>
                    </a:cubicBezTo>
                    <a:cubicBezTo>
                      <a:pt x="632936" y="442436"/>
                      <a:pt x="634841" y="443389"/>
                      <a:pt x="636746" y="444341"/>
                    </a:cubicBezTo>
                    <a:cubicBezTo>
                      <a:pt x="633889" y="445294"/>
                      <a:pt x="633889" y="446246"/>
                      <a:pt x="633889" y="447199"/>
                    </a:cubicBezTo>
                    <a:cubicBezTo>
                      <a:pt x="633889" y="447199"/>
                      <a:pt x="633889" y="447199"/>
                      <a:pt x="633889" y="447199"/>
                    </a:cubicBezTo>
                    <a:close/>
                    <a:moveTo>
                      <a:pt x="639604" y="402431"/>
                    </a:moveTo>
                    <a:cubicBezTo>
                      <a:pt x="636746" y="400526"/>
                      <a:pt x="634841" y="399574"/>
                      <a:pt x="631031" y="399574"/>
                    </a:cubicBezTo>
                    <a:cubicBezTo>
                      <a:pt x="631031" y="395764"/>
                      <a:pt x="628174" y="392906"/>
                      <a:pt x="625316" y="391001"/>
                    </a:cubicBezTo>
                    <a:cubicBezTo>
                      <a:pt x="625316" y="390049"/>
                      <a:pt x="626269" y="389096"/>
                      <a:pt x="626269" y="388144"/>
                    </a:cubicBezTo>
                    <a:cubicBezTo>
                      <a:pt x="626269" y="385286"/>
                      <a:pt x="623411" y="382429"/>
                      <a:pt x="620554" y="382429"/>
                    </a:cubicBezTo>
                    <a:cubicBezTo>
                      <a:pt x="620554" y="379571"/>
                      <a:pt x="619601" y="376714"/>
                      <a:pt x="619601" y="374809"/>
                    </a:cubicBezTo>
                    <a:cubicBezTo>
                      <a:pt x="621506" y="375761"/>
                      <a:pt x="623411" y="375761"/>
                      <a:pt x="625316" y="375761"/>
                    </a:cubicBezTo>
                    <a:cubicBezTo>
                      <a:pt x="627221" y="375761"/>
                      <a:pt x="629126" y="374809"/>
                      <a:pt x="631031" y="373856"/>
                    </a:cubicBezTo>
                    <a:cubicBezTo>
                      <a:pt x="632936" y="377666"/>
                      <a:pt x="637699" y="380524"/>
                      <a:pt x="642461" y="380524"/>
                    </a:cubicBezTo>
                    <a:cubicBezTo>
                      <a:pt x="642461" y="385286"/>
                      <a:pt x="644366" y="390049"/>
                      <a:pt x="647224" y="394811"/>
                    </a:cubicBezTo>
                    <a:cubicBezTo>
                      <a:pt x="643414" y="396716"/>
                      <a:pt x="641509" y="399574"/>
                      <a:pt x="639604" y="402431"/>
                    </a:cubicBezTo>
                    <a:close/>
                    <a:moveTo>
                      <a:pt x="343376" y="758666"/>
                    </a:moveTo>
                    <a:cubicBezTo>
                      <a:pt x="343376" y="757714"/>
                      <a:pt x="343376" y="757714"/>
                      <a:pt x="343376" y="758666"/>
                    </a:cubicBezTo>
                    <a:cubicBezTo>
                      <a:pt x="343376" y="755809"/>
                      <a:pt x="342424" y="753904"/>
                      <a:pt x="341471" y="751999"/>
                    </a:cubicBezTo>
                    <a:cubicBezTo>
                      <a:pt x="343376" y="752951"/>
                      <a:pt x="345281" y="752951"/>
                      <a:pt x="346234" y="752951"/>
                    </a:cubicBezTo>
                    <a:cubicBezTo>
                      <a:pt x="345281" y="754856"/>
                      <a:pt x="344329" y="756761"/>
                      <a:pt x="343376" y="758666"/>
                    </a:cubicBezTo>
                    <a:close/>
                    <a:moveTo>
                      <a:pt x="109061" y="1225391"/>
                    </a:moveTo>
                    <a:cubicBezTo>
                      <a:pt x="106204" y="1221581"/>
                      <a:pt x="101441" y="1218724"/>
                      <a:pt x="95726" y="1217771"/>
                    </a:cubicBezTo>
                    <a:cubicBezTo>
                      <a:pt x="99536" y="1216819"/>
                      <a:pt x="103346" y="1213961"/>
                      <a:pt x="104299" y="1210151"/>
                    </a:cubicBezTo>
                    <a:cubicBezTo>
                      <a:pt x="111919" y="1208246"/>
                      <a:pt x="118586" y="1202531"/>
                      <a:pt x="122396" y="1195864"/>
                    </a:cubicBezTo>
                    <a:cubicBezTo>
                      <a:pt x="124301" y="1197769"/>
                      <a:pt x="126206" y="1199674"/>
                      <a:pt x="129064" y="1201579"/>
                    </a:cubicBezTo>
                    <a:cubicBezTo>
                      <a:pt x="118586" y="1204436"/>
                      <a:pt x="110014" y="1213961"/>
                      <a:pt x="109061" y="1225391"/>
                    </a:cubicBezTo>
                    <a:close/>
                    <a:moveTo>
                      <a:pt x="151924" y="1208246"/>
                    </a:moveTo>
                    <a:cubicBezTo>
                      <a:pt x="150971" y="1207294"/>
                      <a:pt x="150971" y="1207294"/>
                      <a:pt x="150019" y="1206341"/>
                    </a:cubicBezTo>
                    <a:cubicBezTo>
                      <a:pt x="150971" y="1206341"/>
                      <a:pt x="151924" y="1206341"/>
                      <a:pt x="151924" y="1206341"/>
                    </a:cubicBezTo>
                    <a:cubicBezTo>
                      <a:pt x="152876" y="1207294"/>
                      <a:pt x="151924" y="1208246"/>
                      <a:pt x="151924" y="1208246"/>
                    </a:cubicBezTo>
                    <a:close/>
                    <a:moveTo>
                      <a:pt x="290989" y="992981"/>
                    </a:moveTo>
                    <a:cubicBezTo>
                      <a:pt x="291941" y="991076"/>
                      <a:pt x="291941" y="989171"/>
                      <a:pt x="291941" y="986314"/>
                    </a:cubicBezTo>
                    <a:cubicBezTo>
                      <a:pt x="291941" y="986314"/>
                      <a:pt x="291941" y="986314"/>
                      <a:pt x="291941" y="986314"/>
                    </a:cubicBezTo>
                    <a:cubicBezTo>
                      <a:pt x="292894" y="986314"/>
                      <a:pt x="293846" y="987266"/>
                      <a:pt x="294799" y="987266"/>
                    </a:cubicBezTo>
                    <a:cubicBezTo>
                      <a:pt x="293846" y="989171"/>
                      <a:pt x="291941" y="991076"/>
                      <a:pt x="290989" y="992981"/>
                    </a:cubicBezTo>
                    <a:close/>
                    <a:moveTo>
                      <a:pt x="309086" y="1652111"/>
                    </a:moveTo>
                    <a:cubicBezTo>
                      <a:pt x="309086" y="1651159"/>
                      <a:pt x="309086" y="1650206"/>
                      <a:pt x="310039" y="1649254"/>
                    </a:cubicBezTo>
                    <a:cubicBezTo>
                      <a:pt x="310039" y="1649254"/>
                      <a:pt x="310991" y="1650206"/>
                      <a:pt x="310991" y="1650206"/>
                    </a:cubicBezTo>
                    <a:cubicBezTo>
                      <a:pt x="310991" y="1651159"/>
                      <a:pt x="310039" y="1651159"/>
                      <a:pt x="309086" y="1652111"/>
                    </a:cubicBezTo>
                    <a:close/>
                    <a:moveTo>
                      <a:pt x="259556" y="1822609"/>
                    </a:moveTo>
                    <a:cubicBezTo>
                      <a:pt x="260509" y="1820704"/>
                      <a:pt x="260509" y="1818799"/>
                      <a:pt x="261461" y="1816894"/>
                    </a:cubicBezTo>
                    <a:cubicBezTo>
                      <a:pt x="262414" y="1816894"/>
                      <a:pt x="264319" y="1816894"/>
                      <a:pt x="265271" y="1816894"/>
                    </a:cubicBezTo>
                    <a:cubicBezTo>
                      <a:pt x="265271" y="1817846"/>
                      <a:pt x="266224" y="1817846"/>
                      <a:pt x="266224" y="1817846"/>
                    </a:cubicBezTo>
                    <a:cubicBezTo>
                      <a:pt x="263366" y="1819751"/>
                      <a:pt x="261461" y="1820704"/>
                      <a:pt x="259556" y="1822609"/>
                    </a:cubicBezTo>
                    <a:close/>
                    <a:moveTo>
                      <a:pt x="330994" y="1783556"/>
                    </a:moveTo>
                    <a:cubicBezTo>
                      <a:pt x="330041" y="1783556"/>
                      <a:pt x="330041" y="1783556"/>
                      <a:pt x="329089" y="1783556"/>
                    </a:cubicBezTo>
                    <a:cubicBezTo>
                      <a:pt x="328136" y="1782604"/>
                      <a:pt x="327184" y="1781651"/>
                      <a:pt x="326231" y="1781651"/>
                    </a:cubicBezTo>
                    <a:cubicBezTo>
                      <a:pt x="324326" y="1779746"/>
                      <a:pt x="323374" y="1778794"/>
                      <a:pt x="321469" y="1777841"/>
                    </a:cubicBezTo>
                    <a:cubicBezTo>
                      <a:pt x="322421" y="1775936"/>
                      <a:pt x="322421" y="1774031"/>
                      <a:pt x="323374" y="1772126"/>
                    </a:cubicBezTo>
                    <a:cubicBezTo>
                      <a:pt x="325279" y="1773079"/>
                      <a:pt x="327184" y="1773079"/>
                      <a:pt x="329089" y="1773079"/>
                    </a:cubicBezTo>
                    <a:cubicBezTo>
                      <a:pt x="331946" y="1773079"/>
                      <a:pt x="333851" y="1772126"/>
                      <a:pt x="335756" y="1771174"/>
                    </a:cubicBezTo>
                    <a:cubicBezTo>
                      <a:pt x="333851" y="1774984"/>
                      <a:pt x="331946" y="1778794"/>
                      <a:pt x="330994" y="1783556"/>
                    </a:cubicBezTo>
                    <a:close/>
                    <a:moveTo>
                      <a:pt x="442436" y="1450181"/>
                    </a:moveTo>
                    <a:cubicBezTo>
                      <a:pt x="444341" y="1453991"/>
                      <a:pt x="447199" y="1456849"/>
                      <a:pt x="451009" y="1458754"/>
                    </a:cubicBezTo>
                    <a:cubicBezTo>
                      <a:pt x="448151" y="1460659"/>
                      <a:pt x="446246" y="1462564"/>
                      <a:pt x="444341" y="1465421"/>
                    </a:cubicBezTo>
                    <a:cubicBezTo>
                      <a:pt x="443389" y="1461611"/>
                      <a:pt x="440531" y="1457801"/>
                      <a:pt x="437674" y="1454944"/>
                    </a:cubicBezTo>
                    <a:cubicBezTo>
                      <a:pt x="438626" y="1453039"/>
                      <a:pt x="440531" y="1452086"/>
                      <a:pt x="442436" y="1450181"/>
                    </a:cubicBezTo>
                    <a:close/>
                    <a:moveTo>
                      <a:pt x="426244" y="1592104"/>
                    </a:moveTo>
                    <a:cubicBezTo>
                      <a:pt x="425291" y="1589246"/>
                      <a:pt x="423386" y="1587341"/>
                      <a:pt x="420529" y="1587341"/>
                    </a:cubicBezTo>
                    <a:cubicBezTo>
                      <a:pt x="420529" y="1587341"/>
                      <a:pt x="419576" y="1587341"/>
                      <a:pt x="419576" y="1587341"/>
                    </a:cubicBezTo>
                    <a:cubicBezTo>
                      <a:pt x="420529" y="1584484"/>
                      <a:pt x="421481" y="1580674"/>
                      <a:pt x="421481" y="1576864"/>
                    </a:cubicBezTo>
                    <a:cubicBezTo>
                      <a:pt x="421481" y="1575911"/>
                      <a:pt x="421481" y="1575911"/>
                      <a:pt x="421481" y="1574959"/>
                    </a:cubicBezTo>
                    <a:cubicBezTo>
                      <a:pt x="421481" y="1574959"/>
                      <a:pt x="422434" y="1574959"/>
                      <a:pt x="422434" y="1574959"/>
                    </a:cubicBezTo>
                    <a:cubicBezTo>
                      <a:pt x="423386" y="1575911"/>
                      <a:pt x="425291" y="1576864"/>
                      <a:pt x="426244" y="1577816"/>
                    </a:cubicBezTo>
                    <a:cubicBezTo>
                      <a:pt x="426244" y="1578769"/>
                      <a:pt x="426244" y="1579721"/>
                      <a:pt x="426244" y="1580674"/>
                    </a:cubicBezTo>
                    <a:cubicBezTo>
                      <a:pt x="426244" y="1585436"/>
                      <a:pt x="427196" y="1589246"/>
                      <a:pt x="430054" y="1593056"/>
                    </a:cubicBezTo>
                    <a:cubicBezTo>
                      <a:pt x="428149" y="1592104"/>
                      <a:pt x="427196" y="1592104"/>
                      <a:pt x="426244" y="1592104"/>
                    </a:cubicBezTo>
                    <a:close/>
                    <a:moveTo>
                      <a:pt x="431959" y="1518761"/>
                    </a:moveTo>
                    <a:cubicBezTo>
                      <a:pt x="430054" y="1517809"/>
                      <a:pt x="427196" y="1517809"/>
                      <a:pt x="425291" y="1517809"/>
                    </a:cubicBezTo>
                    <a:cubicBezTo>
                      <a:pt x="422434" y="1517809"/>
                      <a:pt x="418624" y="1518761"/>
                      <a:pt x="415766" y="1519714"/>
                    </a:cubicBezTo>
                    <a:cubicBezTo>
                      <a:pt x="415766" y="1518761"/>
                      <a:pt x="416719" y="1517809"/>
                      <a:pt x="416719" y="1515904"/>
                    </a:cubicBezTo>
                    <a:cubicBezTo>
                      <a:pt x="416719" y="1513046"/>
                      <a:pt x="415766" y="1510189"/>
                      <a:pt x="413861" y="1508284"/>
                    </a:cubicBezTo>
                    <a:cubicBezTo>
                      <a:pt x="417671" y="1507331"/>
                      <a:pt x="419576" y="1503521"/>
                      <a:pt x="419576" y="1499711"/>
                    </a:cubicBezTo>
                    <a:cubicBezTo>
                      <a:pt x="419576" y="1497806"/>
                      <a:pt x="418624" y="1496854"/>
                      <a:pt x="418624" y="1494949"/>
                    </a:cubicBezTo>
                    <a:cubicBezTo>
                      <a:pt x="420529" y="1493044"/>
                      <a:pt x="422434" y="1490186"/>
                      <a:pt x="422434" y="1486376"/>
                    </a:cubicBezTo>
                    <a:cubicBezTo>
                      <a:pt x="422434" y="1485424"/>
                      <a:pt x="422434" y="1485424"/>
                      <a:pt x="422434" y="1484471"/>
                    </a:cubicBezTo>
                    <a:cubicBezTo>
                      <a:pt x="422434" y="1484471"/>
                      <a:pt x="422434" y="1484471"/>
                      <a:pt x="422434" y="1484471"/>
                    </a:cubicBezTo>
                    <a:cubicBezTo>
                      <a:pt x="424339" y="1488281"/>
                      <a:pt x="428149" y="1491139"/>
                      <a:pt x="431959" y="1491139"/>
                    </a:cubicBezTo>
                    <a:cubicBezTo>
                      <a:pt x="432911" y="1491139"/>
                      <a:pt x="434816" y="1491139"/>
                      <a:pt x="435769" y="1490186"/>
                    </a:cubicBezTo>
                    <a:cubicBezTo>
                      <a:pt x="435769" y="1491139"/>
                      <a:pt x="436721" y="1492091"/>
                      <a:pt x="436721" y="1493044"/>
                    </a:cubicBezTo>
                    <a:cubicBezTo>
                      <a:pt x="432911" y="1495901"/>
                      <a:pt x="430054" y="1499711"/>
                      <a:pt x="430054" y="1505426"/>
                    </a:cubicBezTo>
                    <a:cubicBezTo>
                      <a:pt x="430054" y="1509236"/>
                      <a:pt x="431959" y="1513046"/>
                      <a:pt x="434816" y="1515904"/>
                    </a:cubicBezTo>
                    <a:cubicBezTo>
                      <a:pt x="432911" y="1518761"/>
                      <a:pt x="431959" y="1518761"/>
                      <a:pt x="431959" y="1518761"/>
                    </a:cubicBezTo>
                    <a:close/>
                    <a:moveTo>
                      <a:pt x="445294" y="1609249"/>
                    </a:moveTo>
                    <a:cubicBezTo>
                      <a:pt x="442436" y="1606391"/>
                      <a:pt x="439579" y="1604486"/>
                      <a:pt x="435769" y="1603534"/>
                    </a:cubicBezTo>
                    <a:cubicBezTo>
                      <a:pt x="435769" y="1603534"/>
                      <a:pt x="435769" y="1603534"/>
                      <a:pt x="435769" y="1603534"/>
                    </a:cubicBezTo>
                    <a:cubicBezTo>
                      <a:pt x="435769" y="1601629"/>
                      <a:pt x="435769" y="1600676"/>
                      <a:pt x="434816" y="1598771"/>
                    </a:cubicBezTo>
                    <a:cubicBezTo>
                      <a:pt x="438626" y="1601629"/>
                      <a:pt x="443389" y="1603534"/>
                      <a:pt x="449104" y="1603534"/>
                    </a:cubicBezTo>
                    <a:cubicBezTo>
                      <a:pt x="449104" y="1603534"/>
                      <a:pt x="449104" y="1603534"/>
                      <a:pt x="450056" y="1603534"/>
                    </a:cubicBezTo>
                    <a:cubicBezTo>
                      <a:pt x="451009" y="1604486"/>
                      <a:pt x="451009" y="1605439"/>
                      <a:pt x="451961" y="1606391"/>
                    </a:cubicBezTo>
                    <a:cubicBezTo>
                      <a:pt x="449104" y="1607344"/>
                      <a:pt x="447199" y="1608296"/>
                      <a:pt x="445294" y="1609249"/>
                    </a:cubicBezTo>
                    <a:close/>
                    <a:moveTo>
                      <a:pt x="452914" y="1518761"/>
                    </a:moveTo>
                    <a:cubicBezTo>
                      <a:pt x="452914" y="1518761"/>
                      <a:pt x="451961" y="1517809"/>
                      <a:pt x="451961" y="1517809"/>
                    </a:cubicBezTo>
                    <a:cubicBezTo>
                      <a:pt x="451961" y="1517809"/>
                      <a:pt x="452914" y="1516856"/>
                      <a:pt x="452914" y="1516856"/>
                    </a:cubicBezTo>
                    <a:cubicBezTo>
                      <a:pt x="453866" y="1516856"/>
                      <a:pt x="453866" y="1517809"/>
                      <a:pt x="454819" y="1517809"/>
                    </a:cubicBezTo>
                    <a:cubicBezTo>
                      <a:pt x="452914" y="1518761"/>
                      <a:pt x="452914" y="1518761"/>
                      <a:pt x="452914" y="1518761"/>
                    </a:cubicBezTo>
                    <a:close/>
                    <a:moveTo>
                      <a:pt x="666274" y="511969"/>
                    </a:moveTo>
                    <a:cubicBezTo>
                      <a:pt x="667226" y="511016"/>
                      <a:pt x="667226" y="510064"/>
                      <a:pt x="668179" y="509111"/>
                    </a:cubicBezTo>
                    <a:lnTo>
                      <a:pt x="668179" y="511969"/>
                    </a:lnTo>
                    <a:cubicBezTo>
                      <a:pt x="667226" y="511969"/>
                      <a:pt x="666274" y="511969"/>
                      <a:pt x="666274" y="511969"/>
                    </a:cubicBezTo>
                    <a:close/>
                    <a:moveTo>
                      <a:pt x="657701" y="574834"/>
                    </a:moveTo>
                    <a:cubicBezTo>
                      <a:pt x="658654" y="574834"/>
                      <a:pt x="659606" y="573881"/>
                      <a:pt x="659606" y="572929"/>
                    </a:cubicBezTo>
                    <a:lnTo>
                      <a:pt x="659606" y="575786"/>
                    </a:lnTo>
                    <a:cubicBezTo>
                      <a:pt x="658654" y="575786"/>
                      <a:pt x="658654" y="575786"/>
                      <a:pt x="657701" y="574834"/>
                    </a:cubicBezTo>
                    <a:close/>
                    <a:moveTo>
                      <a:pt x="502444" y="1197769"/>
                    </a:moveTo>
                    <a:cubicBezTo>
                      <a:pt x="504349" y="1198721"/>
                      <a:pt x="505301" y="1198721"/>
                      <a:pt x="507206" y="1198721"/>
                    </a:cubicBezTo>
                    <a:cubicBezTo>
                      <a:pt x="509111" y="1198721"/>
                      <a:pt x="510064" y="1198721"/>
                      <a:pt x="511969" y="1197769"/>
                    </a:cubicBezTo>
                    <a:cubicBezTo>
                      <a:pt x="512921" y="1210151"/>
                      <a:pt x="519589" y="1220629"/>
                      <a:pt x="529114" y="1227296"/>
                    </a:cubicBezTo>
                    <a:cubicBezTo>
                      <a:pt x="528161" y="1228249"/>
                      <a:pt x="527209" y="1229201"/>
                      <a:pt x="526256" y="1230154"/>
                    </a:cubicBezTo>
                    <a:cubicBezTo>
                      <a:pt x="525304" y="1230154"/>
                      <a:pt x="525304" y="1230154"/>
                      <a:pt x="524351" y="1230154"/>
                    </a:cubicBezTo>
                    <a:cubicBezTo>
                      <a:pt x="519589" y="1224439"/>
                      <a:pt x="511969" y="1220629"/>
                      <a:pt x="504349" y="1220629"/>
                    </a:cubicBezTo>
                    <a:cubicBezTo>
                      <a:pt x="504349" y="1220629"/>
                      <a:pt x="504349" y="1220629"/>
                      <a:pt x="503396" y="1220629"/>
                    </a:cubicBezTo>
                    <a:cubicBezTo>
                      <a:pt x="501491" y="1217771"/>
                      <a:pt x="499586" y="1215866"/>
                      <a:pt x="497681" y="1213961"/>
                    </a:cubicBezTo>
                    <a:cubicBezTo>
                      <a:pt x="501491" y="1212056"/>
                      <a:pt x="504349" y="1208246"/>
                      <a:pt x="504349" y="1203484"/>
                    </a:cubicBezTo>
                    <a:cubicBezTo>
                      <a:pt x="504349" y="1201579"/>
                      <a:pt x="503396" y="1199674"/>
                      <a:pt x="502444" y="1197769"/>
                    </a:cubicBezTo>
                    <a:close/>
                    <a:moveTo>
                      <a:pt x="574834" y="1231106"/>
                    </a:moveTo>
                    <a:cubicBezTo>
                      <a:pt x="574834" y="1231106"/>
                      <a:pt x="574834" y="1230154"/>
                      <a:pt x="574834" y="1231106"/>
                    </a:cubicBezTo>
                    <a:cubicBezTo>
                      <a:pt x="576739" y="1229201"/>
                      <a:pt x="578644" y="1228249"/>
                      <a:pt x="579596" y="1226344"/>
                    </a:cubicBezTo>
                    <a:lnTo>
                      <a:pt x="579596" y="1229201"/>
                    </a:lnTo>
                    <a:cubicBezTo>
                      <a:pt x="577691" y="1230154"/>
                      <a:pt x="575786" y="1230154"/>
                      <a:pt x="574834" y="1231106"/>
                    </a:cubicBezTo>
                    <a:close/>
                    <a:moveTo>
                      <a:pt x="516731" y="1371124"/>
                    </a:moveTo>
                    <a:cubicBezTo>
                      <a:pt x="517684" y="1371124"/>
                      <a:pt x="517684" y="1371124"/>
                      <a:pt x="518636" y="1371124"/>
                    </a:cubicBezTo>
                    <a:cubicBezTo>
                      <a:pt x="517684" y="1372076"/>
                      <a:pt x="517684" y="1372076"/>
                      <a:pt x="516731" y="1373029"/>
                    </a:cubicBezTo>
                    <a:cubicBezTo>
                      <a:pt x="516731" y="1372076"/>
                      <a:pt x="516731" y="1371124"/>
                      <a:pt x="516731" y="1371124"/>
                    </a:cubicBezTo>
                    <a:close/>
                    <a:moveTo>
                      <a:pt x="615791" y="838676"/>
                    </a:moveTo>
                    <a:cubicBezTo>
                      <a:pt x="618649" y="842486"/>
                      <a:pt x="622459" y="844391"/>
                      <a:pt x="627221" y="845344"/>
                    </a:cubicBezTo>
                    <a:lnTo>
                      <a:pt x="627221" y="847249"/>
                    </a:lnTo>
                    <a:cubicBezTo>
                      <a:pt x="627221" y="848201"/>
                      <a:pt x="626269" y="848201"/>
                      <a:pt x="626269" y="849154"/>
                    </a:cubicBezTo>
                    <a:cubicBezTo>
                      <a:pt x="624364" y="849154"/>
                      <a:pt x="622459" y="848201"/>
                      <a:pt x="620554" y="848201"/>
                    </a:cubicBezTo>
                    <a:cubicBezTo>
                      <a:pt x="616744" y="848201"/>
                      <a:pt x="613886" y="849154"/>
                      <a:pt x="610076" y="849154"/>
                    </a:cubicBezTo>
                    <a:cubicBezTo>
                      <a:pt x="610076" y="848201"/>
                      <a:pt x="610076" y="847249"/>
                      <a:pt x="610076" y="847249"/>
                    </a:cubicBezTo>
                    <a:cubicBezTo>
                      <a:pt x="610076" y="845344"/>
                      <a:pt x="610076" y="844391"/>
                      <a:pt x="609124" y="842486"/>
                    </a:cubicBezTo>
                    <a:cubicBezTo>
                      <a:pt x="611029" y="842486"/>
                      <a:pt x="613886" y="840581"/>
                      <a:pt x="615791" y="838676"/>
                    </a:cubicBezTo>
                    <a:close/>
                    <a:moveTo>
                      <a:pt x="571024" y="938689"/>
                    </a:moveTo>
                    <a:cubicBezTo>
                      <a:pt x="572929" y="941546"/>
                      <a:pt x="574834" y="942499"/>
                      <a:pt x="577691" y="943451"/>
                    </a:cubicBezTo>
                    <a:cubicBezTo>
                      <a:pt x="576739" y="944404"/>
                      <a:pt x="575786" y="945356"/>
                      <a:pt x="575786" y="946309"/>
                    </a:cubicBezTo>
                    <a:cubicBezTo>
                      <a:pt x="573881" y="943451"/>
                      <a:pt x="571976" y="940594"/>
                      <a:pt x="571024" y="938689"/>
                    </a:cubicBezTo>
                    <a:cubicBezTo>
                      <a:pt x="570071" y="938689"/>
                      <a:pt x="571024" y="938689"/>
                      <a:pt x="571024" y="938689"/>
                    </a:cubicBezTo>
                    <a:close/>
                    <a:moveTo>
                      <a:pt x="552926" y="718661"/>
                    </a:moveTo>
                    <a:cubicBezTo>
                      <a:pt x="558641" y="717709"/>
                      <a:pt x="562451" y="714851"/>
                      <a:pt x="566261" y="710089"/>
                    </a:cubicBezTo>
                    <a:cubicBezTo>
                      <a:pt x="567214" y="710089"/>
                      <a:pt x="567214" y="710089"/>
                      <a:pt x="568166" y="711041"/>
                    </a:cubicBezTo>
                    <a:cubicBezTo>
                      <a:pt x="567214" y="713899"/>
                      <a:pt x="567214" y="716756"/>
                      <a:pt x="567214" y="719614"/>
                    </a:cubicBezTo>
                    <a:cubicBezTo>
                      <a:pt x="567214" y="720566"/>
                      <a:pt x="567214" y="721519"/>
                      <a:pt x="567214" y="723424"/>
                    </a:cubicBezTo>
                    <a:cubicBezTo>
                      <a:pt x="566261" y="723424"/>
                      <a:pt x="565309" y="723424"/>
                      <a:pt x="565309" y="724376"/>
                    </a:cubicBezTo>
                    <a:cubicBezTo>
                      <a:pt x="561499" y="722471"/>
                      <a:pt x="557689" y="720566"/>
                      <a:pt x="552926" y="720566"/>
                    </a:cubicBezTo>
                    <a:cubicBezTo>
                      <a:pt x="552926" y="719614"/>
                      <a:pt x="552926" y="718661"/>
                      <a:pt x="552926" y="718661"/>
                    </a:cubicBezTo>
                    <a:close/>
                    <a:moveTo>
                      <a:pt x="553879" y="816769"/>
                    </a:moveTo>
                    <a:cubicBezTo>
                      <a:pt x="556736" y="812959"/>
                      <a:pt x="558641" y="809149"/>
                      <a:pt x="559594" y="804386"/>
                    </a:cubicBezTo>
                    <a:cubicBezTo>
                      <a:pt x="560546" y="804386"/>
                      <a:pt x="560546" y="804386"/>
                      <a:pt x="561499" y="804386"/>
                    </a:cubicBezTo>
                    <a:cubicBezTo>
                      <a:pt x="563404" y="806291"/>
                      <a:pt x="566261" y="807244"/>
                      <a:pt x="569119" y="808196"/>
                    </a:cubicBezTo>
                    <a:cubicBezTo>
                      <a:pt x="568166" y="810101"/>
                      <a:pt x="568166" y="812006"/>
                      <a:pt x="568166" y="813911"/>
                    </a:cubicBezTo>
                    <a:cubicBezTo>
                      <a:pt x="565309" y="815816"/>
                      <a:pt x="563404" y="818674"/>
                      <a:pt x="563404" y="822484"/>
                    </a:cubicBezTo>
                    <a:cubicBezTo>
                      <a:pt x="563404" y="823436"/>
                      <a:pt x="563404" y="823436"/>
                      <a:pt x="563404" y="824389"/>
                    </a:cubicBezTo>
                    <a:cubicBezTo>
                      <a:pt x="558641" y="824389"/>
                      <a:pt x="553879" y="825341"/>
                      <a:pt x="550069" y="828199"/>
                    </a:cubicBezTo>
                    <a:cubicBezTo>
                      <a:pt x="552926" y="824389"/>
                      <a:pt x="553879" y="820579"/>
                      <a:pt x="553879" y="816769"/>
                    </a:cubicBezTo>
                    <a:close/>
                    <a:moveTo>
                      <a:pt x="547211" y="968216"/>
                    </a:moveTo>
                    <a:cubicBezTo>
                      <a:pt x="547211" y="969169"/>
                      <a:pt x="547211" y="969169"/>
                      <a:pt x="547211" y="970121"/>
                    </a:cubicBezTo>
                    <a:cubicBezTo>
                      <a:pt x="547211" y="972979"/>
                      <a:pt x="550069" y="975836"/>
                      <a:pt x="552926" y="975836"/>
                    </a:cubicBezTo>
                    <a:cubicBezTo>
                      <a:pt x="555784" y="975836"/>
                      <a:pt x="557689" y="973931"/>
                      <a:pt x="558641" y="972026"/>
                    </a:cubicBezTo>
                    <a:cubicBezTo>
                      <a:pt x="558641" y="972026"/>
                      <a:pt x="558641" y="972026"/>
                      <a:pt x="558641" y="972026"/>
                    </a:cubicBezTo>
                    <a:cubicBezTo>
                      <a:pt x="560546" y="972026"/>
                      <a:pt x="561499" y="972026"/>
                      <a:pt x="563404" y="971074"/>
                    </a:cubicBezTo>
                    <a:cubicBezTo>
                      <a:pt x="563404" y="972026"/>
                      <a:pt x="562451" y="972979"/>
                      <a:pt x="562451" y="973931"/>
                    </a:cubicBezTo>
                    <a:cubicBezTo>
                      <a:pt x="562451" y="976789"/>
                      <a:pt x="564356" y="979646"/>
                      <a:pt x="567214" y="980599"/>
                    </a:cubicBezTo>
                    <a:cubicBezTo>
                      <a:pt x="568166" y="984409"/>
                      <a:pt x="569119" y="988219"/>
                      <a:pt x="571024" y="991076"/>
                    </a:cubicBezTo>
                    <a:cubicBezTo>
                      <a:pt x="570071" y="991076"/>
                      <a:pt x="568166" y="992029"/>
                      <a:pt x="567214" y="992029"/>
                    </a:cubicBezTo>
                    <a:cubicBezTo>
                      <a:pt x="565309" y="990124"/>
                      <a:pt x="562451" y="989171"/>
                      <a:pt x="559594" y="989171"/>
                    </a:cubicBezTo>
                    <a:cubicBezTo>
                      <a:pt x="553879" y="989171"/>
                      <a:pt x="550069" y="992981"/>
                      <a:pt x="548164" y="996791"/>
                    </a:cubicBezTo>
                    <a:cubicBezTo>
                      <a:pt x="547211" y="997744"/>
                      <a:pt x="546259" y="999649"/>
                      <a:pt x="545306" y="1001554"/>
                    </a:cubicBezTo>
                    <a:cubicBezTo>
                      <a:pt x="543401" y="998696"/>
                      <a:pt x="539591" y="995839"/>
                      <a:pt x="536734" y="994886"/>
                    </a:cubicBezTo>
                    <a:cubicBezTo>
                      <a:pt x="536734" y="993934"/>
                      <a:pt x="537686" y="992981"/>
                      <a:pt x="537686" y="992029"/>
                    </a:cubicBezTo>
                    <a:cubicBezTo>
                      <a:pt x="537686" y="988219"/>
                      <a:pt x="534829" y="985361"/>
                      <a:pt x="531019" y="985361"/>
                    </a:cubicBezTo>
                    <a:cubicBezTo>
                      <a:pt x="527209" y="985361"/>
                      <a:pt x="524351" y="988219"/>
                      <a:pt x="524351" y="992029"/>
                    </a:cubicBezTo>
                    <a:cubicBezTo>
                      <a:pt x="524351" y="992981"/>
                      <a:pt x="524351" y="992981"/>
                      <a:pt x="524351" y="993934"/>
                    </a:cubicBezTo>
                    <a:cubicBezTo>
                      <a:pt x="518636" y="995839"/>
                      <a:pt x="513874" y="999649"/>
                      <a:pt x="511016" y="1004411"/>
                    </a:cubicBezTo>
                    <a:cubicBezTo>
                      <a:pt x="509111" y="1002506"/>
                      <a:pt x="507206" y="1000601"/>
                      <a:pt x="504349" y="1000601"/>
                    </a:cubicBezTo>
                    <a:cubicBezTo>
                      <a:pt x="504349" y="1000601"/>
                      <a:pt x="504349" y="1000601"/>
                      <a:pt x="503396" y="1000601"/>
                    </a:cubicBezTo>
                    <a:cubicBezTo>
                      <a:pt x="503396" y="998696"/>
                      <a:pt x="502444" y="996791"/>
                      <a:pt x="501491" y="995839"/>
                    </a:cubicBezTo>
                    <a:cubicBezTo>
                      <a:pt x="501491" y="995839"/>
                      <a:pt x="501491" y="995839"/>
                      <a:pt x="502444" y="995839"/>
                    </a:cubicBezTo>
                    <a:cubicBezTo>
                      <a:pt x="514826" y="995839"/>
                      <a:pt x="524351" y="986314"/>
                      <a:pt x="524351" y="973931"/>
                    </a:cubicBezTo>
                    <a:cubicBezTo>
                      <a:pt x="524351" y="973931"/>
                      <a:pt x="524351" y="972979"/>
                      <a:pt x="524351" y="972979"/>
                    </a:cubicBezTo>
                    <a:cubicBezTo>
                      <a:pt x="525304" y="973931"/>
                      <a:pt x="527209" y="973931"/>
                      <a:pt x="529114" y="973931"/>
                    </a:cubicBezTo>
                    <a:cubicBezTo>
                      <a:pt x="535781" y="973931"/>
                      <a:pt x="541496" y="968216"/>
                      <a:pt x="541496" y="961549"/>
                    </a:cubicBezTo>
                    <a:cubicBezTo>
                      <a:pt x="541496" y="954881"/>
                      <a:pt x="535781" y="949166"/>
                      <a:pt x="529114" y="949166"/>
                    </a:cubicBezTo>
                    <a:cubicBezTo>
                      <a:pt x="525304" y="949166"/>
                      <a:pt x="521494" y="951071"/>
                      <a:pt x="519589" y="954881"/>
                    </a:cubicBezTo>
                    <a:cubicBezTo>
                      <a:pt x="519589" y="953929"/>
                      <a:pt x="520541" y="952024"/>
                      <a:pt x="520541" y="951071"/>
                    </a:cubicBezTo>
                    <a:cubicBezTo>
                      <a:pt x="520541" y="940594"/>
                      <a:pt x="511969" y="931069"/>
                      <a:pt x="500539" y="931069"/>
                    </a:cubicBezTo>
                    <a:cubicBezTo>
                      <a:pt x="497681" y="931069"/>
                      <a:pt x="495776" y="932021"/>
                      <a:pt x="492919" y="932974"/>
                    </a:cubicBezTo>
                    <a:cubicBezTo>
                      <a:pt x="491966" y="929164"/>
                      <a:pt x="488156" y="926306"/>
                      <a:pt x="484346" y="925354"/>
                    </a:cubicBezTo>
                    <a:cubicBezTo>
                      <a:pt x="485299" y="923449"/>
                      <a:pt x="486251" y="920591"/>
                      <a:pt x="486251" y="917734"/>
                    </a:cubicBezTo>
                    <a:cubicBezTo>
                      <a:pt x="486251" y="915829"/>
                      <a:pt x="486251" y="914876"/>
                      <a:pt x="485299" y="912971"/>
                    </a:cubicBezTo>
                    <a:cubicBezTo>
                      <a:pt x="487204" y="911066"/>
                      <a:pt x="488156" y="909161"/>
                      <a:pt x="488156" y="906304"/>
                    </a:cubicBezTo>
                    <a:cubicBezTo>
                      <a:pt x="488156" y="904399"/>
                      <a:pt x="487204" y="903446"/>
                      <a:pt x="486251" y="901541"/>
                    </a:cubicBezTo>
                    <a:cubicBezTo>
                      <a:pt x="489109" y="899636"/>
                      <a:pt x="491014" y="896779"/>
                      <a:pt x="492919" y="893921"/>
                    </a:cubicBezTo>
                    <a:cubicBezTo>
                      <a:pt x="495776" y="899636"/>
                      <a:pt x="500539" y="904399"/>
                      <a:pt x="505301" y="907256"/>
                    </a:cubicBezTo>
                    <a:cubicBezTo>
                      <a:pt x="505301" y="907256"/>
                      <a:pt x="505301" y="907256"/>
                      <a:pt x="505301" y="907256"/>
                    </a:cubicBezTo>
                    <a:cubicBezTo>
                      <a:pt x="505301" y="921544"/>
                      <a:pt x="512921" y="934879"/>
                      <a:pt x="525304" y="941546"/>
                    </a:cubicBezTo>
                    <a:cubicBezTo>
                      <a:pt x="528161" y="945356"/>
                      <a:pt x="532924" y="947261"/>
                      <a:pt x="537686" y="947261"/>
                    </a:cubicBezTo>
                    <a:cubicBezTo>
                      <a:pt x="537686" y="947261"/>
                      <a:pt x="538639" y="947261"/>
                      <a:pt x="538639" y="947261"/>
                    </a:cubicBezTo>
                    <a:cubicBezTo>
                      <a:pt x="538639" y="947261"/>
                      <a:pt x="539591" y="947261"/>
                      <a:pt x="539591" y="948214"/>
                    </a:cubicBezTo>
                    <a:cubicBezTo>
                      <a:pt x="539591" y="949166"/>
                      <a:pt x="539591" y="951071"/>
                      <a:pt x="539591" y="952024"/>
                    </a:cubicBezTo>
                    <a:cubicBezTo>
                      <a:pt x="539591" y="959644"/>
                      <a:pt x="542449" y="964406"/>
                      <a:pt x="547211" y="968216"/>
                    </a:cubicBezTo>
                    <a:close/>
                    <a:moveTo>
                      <a:pt x="549116" y="1032986"/>
                    </a:moveTo>
                    <a:cubicBezTo>
                      <a:pt x="543401" y="1036796"/>
                      <a:pt x="539591" y="1041559"/>
                      <a:pt x="536734" y="1048226"/>
                    </a:cubicBezTo>
                    <a:cubicBezTo>
                      <a:pt x="535781" y="1048226"/>
                      <a:pt x="534829" y="1048226"/>
                      <a:pt x="532924" y="1048226"/>
                    </a:cubicBezTo>
                    <a:cubicBezTo>
                      <a:pt x="531971" y="1048226"/>
                      <a:pt x="531971" y="1048226"/>
                      <a:pt x="531019" y="1048226"/>
                    </a:cubicBezTo>
                    <a:cubicBezTo>
                      <a:pt x="531019" y="1048226"/>
                      <a:pt x="531019" y="1048226"/>
                      <a:pt x="531019" y="1047274"/>
                    </a:cubicBezTo>
                    <a:cubicBezTo>
                      <a:pt x="533876" y="1044416"/>
                      <a:pt x="535781" y="1041559"/>
                      <a:pt x="535781" y="1036796"/>
                    </a:cubicBezTo>
                    <a:cubicBezTo>
                      <a:pt x="535781" y="1035844"/>
                      <a:pt x="535781" y="1034891"/>
                      <a:pt x="534829" y="1032986"/>
                    </a:cubicBezTo>
                    <a:cubicBezTo>
                      <a:pt x="540544" y="1031081"/>
                      <a:pt x="545306" y="1025366"/>
                      <a:pt x="547211" y="1018699"/>
                    </a:cubicBezTo>
                    <a:cubicBezTo>
                      <a:pt x="547211" y="1018699"/>
                      <a:pt x="548164" y="1019651"/>
                      <a:pt x="548164" y="1019651"/>
                    </a:cubicBezTo>
                    <a:cubicBezTo>
                      <a:pt x="547211" y="1021556"/>
                      <a:pt x="547211" y="1024414"/>
                      <a:pt x="547211" y="1026319"/>
                    </a:cubicBezTo>
                    <a:cubicBezTo>
                      <a:pt x="548164" y="1029176"/>
                      <a:pt x="548164" y="1031081"/>
                      <a:pt x="549116" y="1032986"/>
                    </a:cubicBezTo>
                    <a:close/>
                    <a:moveTo>
                      <a:pt x="506254" y="814864"/>
                    </a:moveTo>
                    <a:cubicBezTo>
                      <a:pt x="503396" y="813911"/>
                      <a:pt x="500539" y="812959"/>
                      <a:pt x="497681" y="812959"/>
                    </a:cubicBezTo>
                    <a:cubicBezTo>
                      <a:pt x="497681" y="812959"/>
                      <a:pt x="497681" y="812959"/>
                      <a:pt x="497681" y="812959"/>
                    </a:cubicBezTo>
                    <a:cubicBezTo>
                      <a:pt x="501491" y="812006"/>
                      <a:pt x="504349" y="809149"/>
                      <a:pt x="507206" y="806291"/>
                    </a:cubicBezTo>
                    <a:cubicBezTo>
                      <a:pt x="508159" y="806291"/>
                      <a:pt x="508159" y="805339"/>
                      <a:pt x="509111" y="805339"/>
                    </a:cubicBezTo>
                    <a:cubicBezTo>
                      <a:pt x="509111" y="805339"/>
                      <a:pt x="509111" y="805339"/>
                      <a:pt x="509111" y="806291"/>
                    </a:cubicBezTo>
                    <a:cubicBezTo>
                      <a:pt x="507206" y="808196"/>
                      <a:pt x="506254" y="810101"/>
                      <a:pt x="506254" y="812959"/>
                    </a:cubicBezTo>
                    <a:cubicBezTo>
                      <a:pt x="506254" y="812959"/>
                      <a:pt x="506254" y="813911"/>
                      <a:pt x="506254" y="814864"/>
                    </a:cubicBezTo>
                    <a:close/>
                    <a:moveTo>
                      <a:pt x="521494" y="822484"/>
                    </a:moveTo>
                    <a:cubicBezTo>
                      <a:pt x="524351" y="828199"/>
                      <a:pt x="530066" y="832961"/>
                      <a:pt x="536734" y="832961"/>
                    </a:cubicBezTo>
                    <a:cubicBezTo>
                      <a:pt x="538639" y="832961"/>
                      <a:pt x="541496" y="832961"/>
                      <a:pt x="543401" y="832009"/>
                    </a:cubicBezTo>
                    <a:cubicBezTo>
                      <a:pt x="540544" y="834866"/>
                      <a:pt x="538639" y="838676"/>
                      <a:pt x="536734" y="842486"/>
                    </a:cubicBezTo>
                    <a:cubicBezTo>
                      <a:pt x="535781" y="842486"/>
                      <a:pt x="534829" y="842486"/>
                      <a:pt x="533876" y="842486"/>
                    </a:cubicBezTo>
                    <a:cubicBezTo>
                      <a:pt x="526256" y="842486"/>
                      <a:pt x="519589" y="848201"/>
                      <a:pt x="517684" y="854869"/>
                    </a:cubicBezTo>
                    <a:cubicBezTo>
                      <a:pt x="517684" y="854869"/>
                      <a:pt x="517684" y="854869"/>
                      <a:pt x="517684" y="854869"/>
                    </a:cubicBezTo>
                    <a:cubicBezTo>
                      <a:pt x="516731" y="854869"/>
                      <a:pt x="516731" y="854869"/>
                      <a:pt x="515779" y="854869"/>
                    </a:cubicBezTo>
                    <a:cubicBezTo>
                      <a:pt x="519589" y="850106"/>
                      <a:pt x="522446" y="844391"/>
                      <a:pt x="522446" y="838676"/>
                    </a:cubicBezTo>
                    <a:cubicBezTo>
                      <a:pt x="522446" y="832009"/>
                      <a:pt x="519589" y="825341"/>
                      <a:pt x="514826" y="820579"/>
                    </a:cubicBezTo>
                    <a:cubicBezTo>
                      <a:pt x="515779" y="820579"/>
                      <a:pt x="516731" y="820579"/>
                      <a:pt x="516731" y="819626"/>
                    </a:cubicBezTo>
                    <a:cubicBezTo>
                      <a:pt x="518636" y="820579"/>
                      <a:pt x="519589" y="821531"/>
                      <a:pt x="521494" y="822484"/>
                    </a:cubicBezTo>
                    <a:close/>
                    <a:moveTo>
                      <a:pt x="487204" y="723424"/>
                    </a:moveTo>
                    <a:cubicBezTo>
                      <a:pt x="488156" y="725329"/>
                      <a:pt x="489109" y="726281"/>
                      <a:pt x="490061" y="728186"/>
                    </a:cubicBezTo>
                    <a:cubicBezTo>
                      <a:pt x="489109" y="729139"/>
                      <a:pt x="487204" y="730091"/>
                      <a:pt x="486251" y="731996"/>
                    </a:cubicBezTo>
                    <a:cubicBezTo>
                      <a:pt x="487204" y="729139"/>
                      <a:pt x="487204" y="727234"/>
                      <a:pt x="487204" y="723424"/>
                    </a:cubicBezTo>
                    <a:cubicBezTo>
                      <a:pt x="487204" y="724376"/>
                      <a:pt x="487204" y="723424"/>
                      <a:pt x="487204" y="723424"/>
                    </a:cubicBezTo>
                    <a:close/>
                    <a:moveTo>
                      <a:pt x="362426" y="708184"/>
                    </a:moveTo>
                    <a:cubicBezTo>
                      <a:pt x="370999" y="708184"/>
                      <a:pt x="377666" y="703421"/>
                      <a:pt x="380524" y="695801"/>
                    </a:cubicBezTo>
                    <a:cubicBezTo>
                      <a:pt x="381476" y="695801"/>
                      <a:pt x="382429" y="694849"/>
                      <a:pt x="383381" y="694849"/>
                    </a:cubicBezTo>
                    <a:cubicBezTo>
                      <a:pt x="385286" y="699611"/>
                      <a:pt x="389096" y="702469"/>
                      <a:pt x="392906" y="705326"/>
                    </a:cubicBezTo>
                    <a:cubicBezTo>
                      <a:pt x="383381" y="710089"/>
                      <a:pt x="376714" y="716756"/>
                      <a:pt x="371951" y="726281"/>
                    </a:cubicBezTo>
                    <a:cubicBezTo>
                      <a:pt x="370999" y="718661"/>
                      <a:pt x="366236" y="711994"/>
                      <a:pt x="360521" y="708184"/>
                    </a:cubicBezTo>
                    <a:cubicBezTo>
                      <a:pt x="361474" y="708184"/>
                      <a:pt x="361474" y="708184"/>
                      <a:pt x="362426" y="708184"/>
                    </a:cubicBezTo>
                    <a:close/>
                    <a:moveTo>
                      <a:pt x="453866" y="781526"/>
                    </a:moveTo>
                    <a:cubicBezTo>
                      <a:pt x="448151" y="781526"/>
                      <a:pt x="443389" y="786289"/>
                      <a:pt x="443389" y="791051"/>
                    </a:cubicBezTo>
                    <a:cubicBezTo>
                      <a:pt x="443389" y="795814"/>
                      <a:pt x="446246" y="798671"/>
                      <a:pt x="450056" y="800576"/>
                    </a:cubicBezTo>
                    <a:cubicBezTo>
                      <a:pt x="445294" y="802481"/>
                      <a:pt x="441484" y="805339"/>
                      <a:pt x="438626" y="809149"/>
                    </a:cubicBezTo>
                    <a:cubicBezTo>
                      <a:pt x="428149" y="810101"/>
                      <a:pt x="419576" y="818674"/>
                      <a:pt x="419576" y="830104"/>
                    </a:cubicBezTo>
                    <a:cubicBezTo>
                      <a:pt x="419576" y="835819"/>
                      <a:pt x="421481" y="840581"/>
                      <a:pt x="425291" y="844391"/>
                    </a:cubicBezTo>
                    <a:cubicBezTo>
                      <a:pt x="424339" y="845344"/>
                      <a:pt x="424339" y="845344"/>
                      <a:pt x="423386" y="846296"/>
                    </a:cubicBezTo>
                    <a:cubicBezTo>
                      <a:pt x="418624" y="839629"/>
                      <a:pt x="411956" y="833914"/>
                      <a:pt x="404336" y="832009"/>
                    </a:cubicBezTo>
                    <a:cubicBezTo>
                      <a:pt x="401479" y="830104"/>
                      <a:pt x="398621" y="828199"/>
                      <a:pt x="394811" y="828199"/>
                    </a:cubicBezTo>
                    <a:cubicBezTo>
                      <a:pt x="391954" y="828199"/>
                      <a:pt x="389096" y="829151"/>
                      <a:pt x="386239" y="831056"/>
                    </a:cubicBezTo>
                    <a:cubicBezTo>
                      <a:pt x="378619" y="832961"/>
                      <a:pt x="372904" y="836771"/>
                      <a:pt x="368141" y="842486"/>
                    </a:cubicBezTo>
                    <a:cubicBezTo>
                      <a:pt x="367189" y="840581"/>
                      <a:pt x="365284" y="838676"/>
                      <a:pt x="363379" y="837724"/>
                    </a:cubicBezTo>
                    <a:cubicBezTo>
                      <a:pt x="362426" y="832961"/>
                      <a:pt x="360521" y="829151"/>
                      <a:pt x="357664" y="826294"/>
                    </a:cubicBezTo>
                    <a:cubicBezTo>
                      <a:pt x="365284" y="822484"/>
                      <a:pt x="370046" y="815816"/>
                      <a:pt x="370046" y="807244"/>
                    </a:cubicBezTo>
                    <a:cubicBezTo>
                      <a:pt x="370999" y="807244"/>
                      <a:pt x="371951" y="807244"/>
                      <a:pt x="372904" y="807244"/>
                    </a:cubicBezTo>
                    <a:cubicBezTo>
                      <a:pt x="378619" y="807244"/>
                      <a:pt x="383381" y="806291"/>
                      <a:pt x="388144" y="803434"/>
                    </a:cubicBezTo>
                    <a:cubicBezTo>
                      <a:pt x="386239" y="805339"/>
                      <a:pt x="385286" y="808196"/>
                      <a:pt x="385286" y="811054"/>
                    </a:cubicBezTo>
                    <a:cubicBezTo>
                      <a:pt x="385286" y="817721"/>
                      <a:pt x="391001" y="823436"/>
                      <a:pt x="397669" y="823436"/>
                    </a:cubicBezTo>
                    <a:cubicBezTo>
                      <a:pt x="404336" y="823436"/>
                      <a:pt x="410051" y="817721"/>
                      <a:pt x="410051" y="811054"/>
                    </a:cubicBezTo>
                    <a:cubicBezTo>
                      <a:pt x="410051" y="804386"/>
                      <a:pt x="404336" y="798671"/>
                      <a:pt x="397669" y="798671"/>
                    </a:cubicBezTo>
                    <a:cubicBezTo>
                      <a:pt x="396716" y="798671"/>
                      <a:pt x="395764" y="798671"/>
                      <a:pt x="394811" y="799624"/>
                    </a:cubicBezTo>
                    <a:cubicBezTo>
                      <a:pt x="395764" y="798671"/>
                      <a:pt x="396716" y="797719"/>
                      <a:pt x="398621" y="795814"/>
                    </a:cubicBezTo>
                    <a:cubicBezTo>
                      <a:pt x="406241" y="795814"/>
                      <a:pt x="412909" y="792004"/>
                      <a:pt x="416719" y="787241"/>
                    </a:cubicBezTo>
                    <a:cubicBezTo>
                      <a:pt x="419576" y="788194"/>
                      <a:pt x="421481" y="788194"/>
                      <a:pt x="424339" y="788194"/>
                    </a:cubicBezTo>
                    <a:cubicBezTo>
                      <a:pt x="441484" y="788194"/>
                      <a:pt x="454819" y="775811"/>
                      <a:pt x="456724" y="759619"/>
                    </a:cubicBezTo>
                    <a:cubicBezTo>
                      <a:pt x="457676" y="759619"/>
                      <a:pt x="459581" y="759619"/>
                      <a:pt x="460534" y="759619"/>
                    </a:cubicBezTo>
                    <a:cubicBezTo>
                      <a:pt x="471011" y="759619"/>
                      <a:pt x="479584" y="752951"/>
                      <a:pt x="482441" y="743426"/>
                    </a:cubicBezTo>
                    <a:cubicBezTo>
                      <a:pt x="483394" y="751999"/>
                      <a:pt x="490061" y="757714"/>
                      <a:pt x="498634" y="757714"/>
                    </a:cubicBezTo>
                    <a:cubicBezTo>
                      <a:pt x="507206" y="757714"/>
                      <a:pt x="513874" y="751046"/>
                      <a:pt x="514826" y="742474"/>
                    </a:cubicBezTo>
                    <a:cubicBezTo>
                      <a:pt x="514826" y="742474"/>
                      <a:pt x="515779" y="742474"/>
                      <a:pt x="515779" y="742474"/>
                    </a:cubicBezTo>
                    <a:cubicBezTo>
                      <a:pt x="514826" y="745331"/>
                      <a:pt x="513874" y="749141"/>
                      <a:pt x="513874" y="751999"/>
                    </a:cubicBezTo>
                    <a:cubicBezTo>
                      <a:pt x="513874" y="752951"/>
                      <a:pt x="513874" y="753904"/>
                      <a:pt x="513874" y="755809"/>
                    </a:cubicBezTo>
                    <a:cubicBezTo>
                      <a:pt x="511016" y="759619"/>
                      <a:pt x="509111" y="763429"/>
                      <a:pt x="509111" y="768191"/>
                    </a:cubicBezTo>
                    <a:cubicBezTo>
                      <a:pt x="509111" y="773906"/>
                      <a:pt x="511016" y="778669"/>
                      <a:pt x="514826" y="781526"/>
                    </a:cubicBezTo>
                    <a:cubicBezTo>
                      <a:pt x="512921" y="783431"/>
                      <a:pt x="511016" y="785336"/>
                      <a:pt x="510064" y="788194"/>
                    </a:cubicBezTo>
                    <a:cubicBezTo>
                      <a:pt x="508159" y="785336"/>
                      <a:pt x="505301" y="783431"/>
                      <a:pt x="501491" y="783431"/>
                    </a:cubicBezTo>
                    <a:cubicBezTo>
                      <a:pt x="498634" y="781526"/>
                      <a:pt x="495776" y="780574"/>
                      <a:pt x="491966" y="780574"/>
                    </a:cubicBezTo>
                    <a:cubicBezTo>
                      <a:pt x="491014" y="780574"/>
                      <a:pt x="490061" y="780574"/>
                      <a:pt x="490061" y="780574"/>
                    </a:cubicBezTo>
                    <a:cubicBezTo>
                      <a:pt x="490061" y="780574"/>
                      <a:pt x="490061" y="779621"/>
                      <a:pt x="490061" y="779621"/>
                    </a:cubicBezTo>
                    <a:cubicBezTo>
                      <a:pt x="490061" y="772954"/>
                      <a:pt x="484346" y="767239"/>
                      <a:pt x="477679" y="767239"/>
                    </a:cubicBezTo>
                    <a:cubicBezTo>
                      <a:pt x="471011" y="767239"/>
                      <a:pt x="465296" y="772954"/>
                      <a:pt x="465296" y="779621"/>
                    </a:cubicBezTo>
                    <a:cubicBezTo>
                      <a:pt x="465296" y="784384"/>
                      <a:pt x="468154" y="787241"/>
                      <a:pt x="471011" y="790099"/>
                    </a:cubicBezTo>
                    <a:cubicBezTo>
                      <a:pt x="465296" y="792004"/>
                      <a:pt x="461486" y="794861"/>
                      <a:pt x="458629" y="799624"/>
                    </a:cubicBezTo>
                    <a:cubicBezTo>
                      <a:pt x="458629" y="799624"/>
                      <a:pt x="457676" y="799624"/>
                      <a:pt x="457676" y="799624"/>
                    </a:cubicBezTo>
                    <a:cubicBezTo>
                      <a:pt x="460534" y="797719"/>
                      <a:pt x="462439" y="794861"/>
                      <a:pt x="462439" y="791051"/>
                    </a:cubicBezTo>
                    <a:cubicBezTo>
                      <a:pt x="463391" y="786289"/>
                      <a:pt x="459581" y="781526"/>
                      <a:pt x="453866" y="781526"/>
                    </a:cubicBezTo>
                    <a:close/>
                    <a:moveTo>
                      <a:pt x="481489" y="946309"/>
                    </a:moveTo>
                    <a:cubicBezTo>
                      <a:pt x="480536" y="948214"/>
                      <a:pt x="480536" y="950119"/>
                      <a:pt x="480536" y="951071"/>
                    </a:cubicBezTo>
                    <a:cubicBezTo>
                      <a:pt x="478631" y="945356"/>
                      <a:pt x="474821" y="940594"/>
                      <a:pt x="470059" y="936784"/>
                    </a:cubicBezTo>
                    <a:cubicBezTo>
                      <a:pt x="471011" y="936784"/>
                      <a:pt x="472916" y="935831"/>
                      <a:pt x="473869" y="935831"/>
                    </a:cubicBezTo>
                    <a:cubicBezTo>
                      <a:pt x="473869" y="935831"/>
                      <a:pt x="473869" y="935831"/>
                      <a:pt x="473869" y="935831"/>
                    </a:cubicBezTo>
                    <a:cubicBezTo>
                      <a:pt x="472916" y="941546"/>
                      <a:pt x="476726" y="945356"/>
                      <a:pt x="481489" y="946309"/>
                    </a:cubicBezTo>
                    <a:close/>
                    <a:moveTo>
                      <a:pt x="345281" y="1095851"/>
                    </a:moveTo>
                    <a:cubicBezTo>
                      <a:pt x="345281" y="1095851"/>
                      <a:pt x="345281" y="1095851"/>
                      <a:pt x="345281" y="1095851"/>
                    </a:cubicBezTo>
                    <a:cubicBezTo>
                      <a:pt x="345281" y="1095851"/>
                      <a:pt x="345281" y="1095851"/>
                      <a:pt x="345281" y="1095851"/>
                    </a:cubicBezTo>
                    <a:cubicBezTo>
                      <a:pt x="345281" y="1095851"/>
                      <a:pt x="345281" y="1095851"/>
                      <a:pt x="345281" y="1095851"/>
                    </a:cubicBezTo>
                    <a:close/>
                    <a:moveTo>
                      <a:pt x="423386" y="1187291"/>
                    </a:moveTo>
                    <a:cubicBezTo>
                      <a:pt x="422434" y="1187291"/>
                      <a:pt x="421481" y="1187291"/>
                      <a:pt x="421481" y="1188244"/>
                    </a:cubicBezTo>
                    <a:cubicBezTo>
                      <a:pt x="422434" y="1186339"/>
                      <a:pt x="423386" y="1183481"/>
                      <a:pt x="423386" y="1181576"/>
                    </a:cubicBezTo>
                    <a:cubicBezTo>
                      <a:pt x="424339" y="1181576"/>
                      <a:pt x="425291" y="1182529"/>
                      <a:pt x="426244" y="1182529"/>
                    </a:cubicBezTo>
                    <a:cubicBezTo>
                      <a:pt x="427196" y="1183481"/>
                      <a:pt x="428149" y="1184434"/>
                      <a:pt x="430054" y="1185386"/>
                    </a:cubicBezTo>
                    <a:cubicBezTo>
                      <a:pt x="427196" y="1185386"/>
                      <a:pt x="425291" y="1186339"/>
                      <a:pt x="423386" y="1187291"/>
                    </a:cubicBezTo>
                    <a:close/>
                    <a:moveTo>
                      <a:pt x="432911" y="1183481"/>
                    </a:moveTo>
                    <a:cubicBezTo>
                      <a:pt x="432911" y="1183481"/>
                      <a:pt x="432911" y="1183481"/>
                      <a:pt x="432911" y="1183481"/>
                    </a:cubicBezTo>
                    <a:cubicBezTo>
                      <a:pt x="433864" y="1183481"/>
                      <a:pt x="433864" y="1183481"/>
                      <a:pt x="432911" y="1183481"/>
                    </a:cubicBezTo>
                    <a:cubicBezTo>
                      <a:pt x="433864" y="1183481"/>
                      <a:pt x="432911" y="1183481"/>
                      <a:pt x="432911" y="1183481"/>
                    </a:cubicBezTo>
                    <a:close/>
                    <a:moveTo>
                      <a:pt x="455771" y="1106329"/>
                    </a:moveTo>
                    <a:cubicBezTo>
                      <a:pt x="450056" y="1108234"/>
                      <a:pt x="445294" y="1112044"/>
                      <a:pt x="443389" y="1117759"/>
                    </a:cubicBezTo>
                    <a:cubicBezTo>
                      <a:pt x="440531" y="1116806"/>
                      <a:pt x="437674" y="1115854"/>
                      <a:pt x="433864" y="1115854"/>
                    </a:cubicBezTo>
                    <a:cubicBezTo>
                      <a:pt x="415766" y="1115854"/>
                      <a:pt x="400526" y="1131094"/>
                      <a:pt x="400526" y="1149191"/>
                    </a:cubicBezTo>
                    <a:cubicBezTo>
                      <a:pt x="400526" y="1153954"/>
                      <a:pt x="401479" y="1158716"/>
                      <a:pt x="403384" y="1162526"/>
                    </a:cubicBezTo>
                    <a:cubicBezTo>
                      <a:pt x="393859" y="1163479"/>
                      <a:pt x="387191" y="1171099"/>
                      <a:pt x="387191" y="1179671"/>
                    </a:cubicBezTo>
                    <a:cubicBezTo>
                      <a:pt x="387191" y="1185386"/>
                      <a:pt x="390049" y="1191101"/>
                      <a:pt x="394811" y="1193959"/>
                    </a:cubicBezTo>
                    <a:cubicBezTo>
                      <a:pt x="391001" y="1196816"/>
                      <a:pt x="389096" y="1201579"/>
                      <a:pt x="389096" y="1206341"/>
                    </a:cubicBezTo>
                    <a:cubicBezTo>
                      <a:pt x="389096" y="1213009"/>
                      <a:pt x="392906" y="1218724"/>
                      <a:pt x="399574" y="1221581"/>
                    </a:cubicBezTo>
                    <a:cubicBezTo>
                      <a:pt x="400526" y="1226344"/>
                      <a:pt x="404336" y="1230154"/>
                      <a:pt x="409099" y="1231106"/>
                    </a:cubicBezTo>
                    <a:cubicBezTo>
                      <a:pt x="401479" y="1234916"/>
                      <a:pt x="394811" y="1241584"/>
                      <a:pt x="392906" y="1250156"/>
                    </a:cubicBezTo>
                    <a:cubicBezTo>
                      <a:pt x="391954" y="1250156"/>
                      <a:pt x="391001" y="1250156"/>
                      <a:pt x="390049" y="1251109"/>
                    </a:cubicBezTo>
                    <a:cubicBezTo>
                      <a:pt x="390049" y="1249204"/>
                      <a:pt x="389096" y="1247299"/>
                      <a:pt x="388144" y="1245394"/>
                    </a:cubicBezTo>
                    <a:cubicBezTo>
                      <a:pt x="389096" y="1244441"/>
                      <a:pt x="389096" y="1243489"/>
                      <a:pt x="390049" y="1241584"/>
                    </a:cubicBezTo>
                    <a:cubicBezTo>
                      <a:pt x="393859" y="1239679"/>
                      <a:pt x="396716" y="1234916"/>
                      <a:pt x="396716" y="1230154"/>
                    </a:cubicBezTo>
                    <a:cubicBezTo>
                      <a:pt x="396716" y="1224439"/>
                      <a:pt x="392906" y="1219676"/>
                      <a:pt x="388144" y="1217771"/>
                    </a:cubicBezTo>
                    <a:cubicBezTo>
                      <a:pt x="386239" y="1213961"/>
                      <a:pt x="382429" y="1210151"/>
                      <a:pt x="378619" y="1207294"/>
                    </a:cubicBezTo>
                    <a:cubicBezTo>
                      <a:pt x="374809" y="1202531"/>
                      <a:pt x="369094" y="1199674"/>
                      <a:pt x="362426" y="1199674"/>
                    </a:cubicBezTo>
                    <a:cubicBezTo>
                      <a:pt x="353854" y="1199674"/>
                      <a:pt x="346234" y="1204436"/>
                      <a:pt x="343376" y="1212056"/>
                    </a:cubicBezTo>
                    <a:cubicBezTo>
                      <a:pt x="342424" y="1213961"/>
                      <a:pt x="340519" y="1214914"/>
                      <a:pt x="339566" y="1216819"/>
                    </a:cubicBezTo>
                    <a:cubicBezTo>
                      <a:pt x="329089" y="1216819"/>
                      <a:pt x="319564" y="1224439"/>
                      <a:pt x="316706" y="1233964"/>
                    </a:cubicBezTo>
                    <a:cubicBezTo>
                      <a:pt x="316706" y="1233011"/>
                      <a:pt x="316706" y="1232059"/>
                      <a:pt x="315754" y="1231106"/>
                    </a:cubicBezTo>
                    <a:cubicBezTo>
                      <a:pt x="315754" y="1230154"/>
                      <a:pt x="315754" y="1230154"/>
                      <a:pt x="315754" y="1229201"/>
                    </a:cubicBezTo>
                    <a:cubicBezTo>
                      <a:pt x="315754" y="1223486"/>
                      <a:pt x="313849" y="1217771"/>
                      <a:pt x="310991" y="1213961"/>
                    </a:cubicBezTo>
                    <a:cubicBezTo>
                      <a:pt x="322421" y="1210151"/>
                      <a:pt x="331946" y="1199674"/>
                      <a:pt x="331946" y="1186339"/>
                    </a:cubicBezTo>
                    <a:cubicBezTo>
                      <a:pt x="331946" y="1174909"/>
                      <a:pt x="325279" y="1166336"/>
                      <a:pt x="316706" y="1161574"/>
                    </a:cubicBezTo>
                    <a:cubicBezTo>
                      <a:pt x="316706" y="1161574"/>
                      <a:pt x="316706" y="1160621"/>
                      <a:pt x="316706" y="1160621"/>
                    </a:cubicBezTo>
                    <a:cubicBezTo>
                      <a:pt x="318611" y="1159669"/>
                      <a:pt x="319564" y="1158716"/>
                      <a:pt x="320516" y="1156811"/>
                    </a:cubicBezTo>
                    <a:cubicBezTo>
                      <a:pt x="321469" y="1156811"/>
                      <a:pt x="322421" y="1157764"/>
                      <a:pt x="323374" y="1157764"/>
                    </a:cubicBezTo>
                    <a:cubicBezTo>
                      <a:pt x="322421" y="1158716"/>
                      <a:pt x="322421" y="1159669"/>
                      <a:pt x="322421" y="1160621"/>
                    </a:cubicBezTo>
                    <a:cubicBezTo>
                      <a:pt x="322421" y="1163479"/>
                      <a:pt x="325279" y="1166336"/>
                      <a:pt x="328136" y="1166336"/>
                    </a:cubicBezTo>
                    <a:cubicBezTo>
                      <a:pt x="329089" y="1166336"/>
                      <a:pt x="330041" y="1166336"/>
                      <a:pt x="330041" y="1166336"/>
                    </a:cubicBezTo>
                    <a:cubicBezTo>
                      <a:pt x="331946" y="1167289"/>
                      <a:pt x="333851" y="1168241"/>
                      <a:pt x="335756" y="1168241"/>
                    </a:cubicBezTo>
                    <a:cubicBezTo>
                      <a:pt x="341471" y="1168241"/>
                      <a:pt x="346234" y="1163479"/>
                      <a:pt x="346234" y="1157764"/>
                    </a:cubicBezTo>
                    <a:cubicBezTo>
                      <a:pt x="346234" y="1156811"/>
                      <a:pt x="346234" y="1154906"/>
                      <a:pt x="345281" y="1153954"/>
                    </a:cubicBezTo>
                    <a:cubicBezTo>
                      <a:pt x="348139" y="1152049"/>
                      <a:pt x="350996" y="1149191"/>
                      <a:pt x="353854" y="1146334"/>
                    </a:cubicBezTo>
                    <a:cubicBezTo>
                      <a:pt x="356711" y="1149191"/>
                      <a:pt x="361474" y="1151096"/>
                      <a:pt x="366236" y="1151096"/>
                    </a:cubicBezTo>
                    <a:cubicBezTo>
                      <a:pt x="373856" y="1151096"/>
                      <a:pt x="380524" y="1146334"/>
                      <a:pt x="382429" y="1140619"/>
                    </a:cubicBezTo>
                    <a:cubicBezTo>
                      <a:pt x="383381" y="1141571"/>
                      <a:pt x="384334" y="1142524"/>
                      <a:pt x="386239" y="1142524"/>
                    </a:cubicBezTo>
                    <a:cubicBezTo>
                      <a:pt x="389096" y="1142524"/>
                      <a:pt x="391001" y="1140619"/>
                      <a:pt x="391001" y="1137761"/>
                    </a:cubicBezTo>
                    <a:cubicBezTo>
                      <a:pt x="391001" y="1134904"/>
                      <a:pt x="389096" y="1132999"/>
                      <a:pt x="386239" y="1132999"/>
                    </a:cubicBezTo>
                    <a:cubicBezTo>
                      <a:pt x="385286" y="1132999"/>
                      <a:pt x="384334" y="1132999"/>
                      <a:pt x="384334" y="1133951"/>
                    </a:cubicBezTo>
                    <a:cubicBezTo>
                      <a:pt x="384334" y="1133951"/>
                      <a:pt x="384334" y="1133951"/>
                      <a:pt x="384334" y="1133951"/>
                    </a:cubicBezTo>
                    <a:cubicBezTo>
                      <a:pt x="384334" y="1132046"/>
                      <a:pt x="384334" y="1130141"/>
                      <a:pt x="383381" y="1129189"/>
                    </a:cubicBezTo>
                    <a:cubicBezTo>
                      <a:pt x="384334" y="1127284"/>
                      <a:pt x="385286" y="1124426"/>
                      <a:pt x="385286" y="1122521"/>
                    </a:cubicBezTo>
                    <a:cubicBezTo>
                      <a:pt x="385286" y="1116806"/>
                      <a:pt x="382429" y="1112044"/>
                      <a:pt x="378619" y="1109186"/>
                    </a:cubicBezTo>
                    <a:cubicBezTo>
                      <a:pt x="382429" y="1108234"/>
                      <a:pt x="386239" y="1105376"/>
                      <a:pt x="388144" y="1101566"/>
                    </a:cubicBezTo>
                    <a:cubicBezTo>
                      <a:pt x="389096" y="1101566"/>
                      <a:pt x="390049" y="1101566"/>
                      <a:pt x="390049" y="1100614"/>
                    </a:cubicBezTo>
                    <a:cubicBezTo>
                      <a:pt x="393859" y="1108234"/>
                      <a:pt x="402431" y="1113949"/>
                      <a:pt x="411004" y="1113949"/>
                    </a:cubicBezTo>
                    <a:cubicBezTo>
                      <a:pt x="424339" y="1113949"/>
                      <a:pt x="434816" y="1103471"/>
                      <a:pt x="434816" y="1090136"/>
                    </a:cubicBezTo>
                    <a:cubicBezTo>
                      <a:pt x="434816" y="1087279"/>
                      <a:pt x="433864" y="1085374"/>
                      <a:pt x="433864" y="1083469"/>
                    </a:cubicBezTo>
                    <a:cubicBezTo>
                      <a:pt x="436721" y="1085374"/>
                      <a:pt x="439579" y="1086326"/>
                      <a:pt x="443389" y="1086326"/>
                    </a:cubicBezTo>
                    <a:cubicBezTo>
                      <a:pt x="442436" y="1087279"/>
                      <a:pt x="442436" y="1089184"/>
                      <a:pt x="442436" y="1090136"/>
                    </a:cubicBezTo>
                    <a:cubicBezTo>
                      <a:pt x="442436" y="1093946"/>
                      <a:pt x="446246" y="1097756"/>
                      <a:pt x="450056" y="1097756"/>
                    </a:cubicBezTo>
                    <a:cubicBezTo>
                      <a:pt x="453866" y="1097756"/>
                      <a:pt x="457676" y="1093946"/>
                      <a:pt x="457676" y="1090136"/>
                    </a:cubicBezTo>
                    <a:cubicBezTo>
                      <a:pt x="457676" y="1088231"/>
                      <a:pt x="456724" y="1086326"/>
                      <a:pt x="454819" y="1084421"/>
                    </a:cubicBezTo>
                    <a:cubicBezTo>
                      <a:pt x="459581" y="1082516"/>
                      <a:pt x="463391" y="1078706"/>
                      <a:pt x="466249" y="1073944"/>
                    </a:cubicBezTo>
                    <a:cubicBezTo>
                      <a:pt x="468154" y="1075849"/>
                      <a:pt x="471011" y="1076801"/>
                      <a:pt x="473869" y="1076801"/>
                    </a:cubicBezTo>
                    <a:cubicBezTo>
                      <a:pt x="475774" y="1076801"/>
                      <a:pt x="477679" y="1075849"/>
                      <a:pt x="479584" y="1074896"/>
                    </a:cubicBezTo>
                    <a:cubicBezTo>
                      <a:pt x="479584" y="1074896"/>
                      <a:pt x="480536" y="1074896"/>
                      <a:pt x="480536" y="1075849"/>
                    </a:cubicBezTo>
                    <a:cubicBezTo>
                      <a:pt x="481489" y="1081564"/>
                      <a:pt x="485299" y="1085374"/>
                      <a:pt x="491014" y="1085374"/>
                    </a:cubicBezTo>
                    <a:cubicBezTo>
                      <a:pt x="495776" y="1085374"/>
                      <a:pt x="498634" y="1082516"/>
                      <a:pt x="500539" y="1078706"/>
                    </a:cubicBezTo>
                    <a:cubicBezTo>
                      <a:pt x="502444" y="1078706"/>
                      <a:pt x="504349" y="1077754"/>
                      <a:pt x="505301" y="1077754"/>
                    </a:cubicBezTo>
                    <a:cubicBezTo>
                      <a:pt x="507206" y="1081564"/>
                      <a:pt x="511016" y="1084421"/>
                      <a:pt x="515779" y="1084421"/>
                    </a:cubicBezTo>
                    <a:cubicBezTo>
                      <a:pt x="516731" y="1084421"/>
                      <a:pt x="517684" y="1084421"/>
                      <a:pt x="518636" y="1083469"/>
                    </a:cubicBezTo>
                    <a:cubicBezTo>
                      <a:pt x="519589" y="1084421"/>
                      <a:pt x="520541" y="1085374"/>
                      <a:pt x="521494" y="1087279"/>
                    </a:cubicBezTo>
                    <a:cubicBezTo>
                      <a:pt x="521494" y="1088231"/>
                      <a:pt x="521494" y="1089184"/>
                      <a:pt x="521494" y="1090136"/>
                    </a:cubicBezTo>
                    <a:cubicBezTo>
                      <a:pt x="521494" y="1099661"/>
                      <a:pt x="529114" y="1107281"/>
                      <a:pt x="538639" y="1107281"/>
                    </a:cubicBezTo>
                    <a:cubicBezTo>
                      <a:pt x="542449" y="1107281"/>
                      <a:pt x="546259" y="1105376"/>
                      <a:pt x="549116" y="1103471"/>
                    </a:cubicBezTo>
                    <a:cubicBezTo>
                      <a:pt x="550069" y="1104424"/>
                      <a:pt x="551974" y="1105376"/>
                      <a:pt x="553879" y="1106329"/>
                    </a:cubicBezTo>
                    <a:cubicBezTo>
                      <a:pt x="555784" y="1110139"/>
                      <a:pt x="559594" y="1112996"/>
                      <a:pt x="563404" y="1113949"/>
                    </a:cubicBezTo>
                    <a:cubicBezTo>
                      <a:pt x="561499" y="1114901"/>
                      <a:pt x="560546" y="1116806"/>
                      <a:pt x="559594" y="1118711"/>
                    </a:cubicBezTo>
                    <a:cubicBezTo>
                      <a:pt x="558641" y="1118711"/>
                      <a:pt x="557689" y="1118711"/>
                      <a:pt x="557689" y="1118711"/>
                    </a:cubicBezTo>
                    <a:cubicBezTo>
                      <a:pt x="553879" y="1118711"/>
                      <a:pt x="550069" y="1119664"/>
                      <a:pt x="547211" y="1120616"/>
                    </a:cubicBezTo>
                    <a:cubicBezTo>
                      <a:pt x="546259" y="1119664"/>
                      <a:pt x="544354" y="1118711"/>
                      <a:pt x="542449" y="1118711"/>
                    </a:cubicBezTo>
                    <a:cubicBezTo>
                      <a:pt x="541496" y="1118711"/>
                      <a:pt x="539591" y="1119664"/>
                      <a:pt x="538639" y="1119664"/>
                    </a:cubicBezTo>
                    <a:cubicBezTo>
                      <a:pt x="535781" y="1111091"/>
                      <a:pt x="528161" y="1104424"/>
                      <a:pt x="518636" y="1104424"/>
                    </a:cubicBezTo>
                    <a:cubicBezTo>
                      <a:pt x="511969" y="1093946"/>
                      <a:pt x="499586" y="1087279"/>
                      <a:pt x="486251" y="1087279"/>
                    </a:cubicBezTo>
                    <a:cubicBezTo>
                      <a:pt x="473869" y="1090136"/>
                      <a:pt x="462439" y="1096804"/>
                      <a:pt x="455771" y="1106329"/>
                    </a:cubicBezTo>
                    <a:close/>
                    <a:moveTo>
                      <a:pt x="483394" y="1196816"/>
                    </a:moveTo>
                    <a:cubicBezTo>
                      <a:pt x="479584" y="1193959"/>
                      <a:pt x="473869" y="1192054"/>
                      <a:pt x="469106" y="1192054"/>
                    </a:cubicBezTo>
                    <a:cubicBezTo>
                      <a:pt x="468154" y="1192054"/>
                      <a:pt x="466249" y="1192054"/>
                      <a:pt x="465296" y="1192054"/>
                    </a:cubicBezTo>
                    <a:cubicBezTo>
                      <a:pt x="464344" y="1191101"/>
                      <a:pt x="463391" y="1190149"/>
                      <a:pt x="462439" y="1189196"/>
                    </a:cubicBezTo>
                    <a:cubicBezTo>
                      <a:pt x="465296" y="1186339"/>
                      <a:pt x="466249" y="1182529"/>
                      <a:pt x="466249" y="1178719"/>
                    </a:cubicBezTo>
                    <a:cubicBezTo>
                      <a:pt x="466249" y="1174909"/>
                      <a:pt x="464344" y="1171099"/>
                      <a:pt x="462439" y="1167289"/>
                    </a:cubicBezTo>
                    <a:cubicBezTo>
                      <a:pt x="462439" y="1167289"/>
                      <a:pt x="462439" y="1167289"/>
                      <a:pt x="462439" y="1167289"/>
                    </a:cubicBezTo>
                    <a:cubicBezTo>
                      <a:pt x="466249" y="1169194"/>
                      <a:pt x="471011" y="1170146"/>
                      <a:pt x="475774" y="1170146"/>
                    </a:cubicBezTo>
                    <a:cubicBezTo>
                      <a:pt x="481489" y="1170146"/>
                      <a:pt x="486251" y="1168241"/>
                      <a:pt x="491014" y="1165384"/>
                    </a:cubicBezTo>
                    <a:cubicBezTo>
                      <a:pt x="494824" y="1165384"/>
                      <a:pt x="498634" y="1164431"/>
                      <a:pt x="502444" y="1162526"/>
                    </a:cubicBezTo>
                    <a:cubicBezTo>
                      <a:pt x="503396" y="1164431"/>
                      <a:pt x="505301" y="1165384"/>
                      <a:pt x="507206" y="1165384"/>
                    </a:cubicBezTo>
                    <a:cubicBezTo>
                      <a:pt x="511016" y="1165384"/>
                      <a:pt x="513874" y="1162526"/>
                      <a:pt x="513874" y="1158716"/>
                    </a:cubicBezTo>
                    <a:cubicBezTo>
                      <a:pt x="513874" y="1157764"/>
                      <a:pt x="513874" y="1156811"/>
                      <a:pt x="512921" y="1155859"/>
                    </a:cubicBezTo>
                    <a:cubicBezTo>
                      <a:pt x="514826" y="1153954"/>
                      <a:pt x="516731" y="1152049"/>
                      <a:pt x="517684" y="1150144"/>
                    </a:cubicBezTo>
                    <a:cubicBezTo>
                      <a:pt x="519589" y="1152049"/>
                      <a:pt x="522446" y="1153001"/>
                      <a:pt x="525304" y="1153001"/>
                    </a:cubicBezTo>
                    <a:cubicBezTo>
                      <a:pt x="526256" y="1153001"/>
                      <a:pt x="527209" y="1153001"/>
                      <a:pt x="528161" y="1152049"/>
                    </a:cubicBezTo>
                    <a:cubicBezTo>
                      <a:pt x="527209" y="1154906"/>
                      <a:pt x="526256" y="1157764"/>
                      <a:pt x="526256" y="1160621"/>
                    </a:cubicBezTo>
                    <a:cubicBezTo>
                      <a:pt x="526256" y="1160621"/>
                      <a:pt x="526256" y="1161574"/>
                      <a:pt x="526256" y="1161574"/>
                    </a:cubicBezTo>
                    <a:cubicBezTo>
                      <a:pt x="521494" y="1166336"/>
                      <a:pt x="517684" y="1171099"/>
                      <a:pt x="514826" y="1177766"/>
                    </a:cubicBezTo>
                    <a:cubicBezTo>
                      <a:pt x="512921" y="1175861"/>
                      <a:pt x="510064" y="1174909"/>
                      <a:pt x="507206" y="1174909"/>
                    </a:cubicBezTo>
                    <a:cubicBezTo>
                      <a:pt x="500539" y="1174909"/>
                      <a:pt x="495776" y="1179671"/>
                      <a:pt x="495776" y="1186339"/>
                    </a:cubicBezTo>
                    <a:cubicBezTo>
                      <a:pt x="495776" y="1188244"/>
                      <a:pt x="496729" y="1190149"/>
                      <a:pt x="497681" y="1192054"/>
                    </a:cubicBezTo>
                    <a:cubicBezTo>
                      <a:pt x="495776" y="1191101"/>
                      <a:pt x="493871" y="1190149"/>
                      <a:pt x="491966" y="1190149"/>
                    </a:cubicBezTo>
                    <a:cubicBezTo>
                      <a:pt x="489109" y="1192054"/>
                      <a:pt x="485299" y="1193959"/>
                      <a:pt x="483394" y="1196816"/>
                    </a:cubicBezTo>
                    <a:close/>
                    <a:moveTo>
                      <a:pt x="507206" y="1716881"/>
                    </a:moveTo>
                    <a:cubicBezTo>
                      <a:pt x="507206" y="1715929"/>
                      <a:pt x="506254" y="1715929"/>
                      <a:pt x="506254" y="1714976"/>
                    </a:cubicBezTo>
                    <a:cubicBezTo>
                      <a:pt x="507206" y="1714976"/>
                      <a:pt x="507206" y="1714976"/>
                      <a:pt x="508159" y="1714976"/>
                    </a:cubicBezTo>
                    <a:cubicBezTo>
                      <a:pt x="509111" y="1714976"/>
                      <a:pt x="509111" y="1714976"/>
                      <a:pt x="510064" y="1714976"/>
                    </a:cubicBezTo>
                    <a:cubicBezTo>
                      <a:pt x="510064" y="1714976"/>
                      <a:pt x="510064" y="1714976"/>
                      <a:pt x="510064" y="1714976"/>
                    </a:cubicBezTo>
                    <a:cubicBezTo>
                      <a:pt x="508159" y="1714976"/>
                      <a:pt x="507206" y="1715929"/>
                      <a:pt x="507206" y="17168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0045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zervirano mjesto slike 1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" b="349"/>
          <a:stretch>
            <a:fillRect/>
          </a:stretch>
        </p:blipFill>
        <p:spPr>
          <a:xfrm>
            <a:off x="0" y="0"/>
            <a:ext cx="4853352" cy="6858000"/>
          </a:xfrm>
        </p:spPr>
      </p:pic>
      <p:sp>
        <p:nvSpPr>
          <p:cNvPr id="5" name="Text Placeholder 10">
            <a:extLst>
              <a:ext uri="{FF2B5EF4-FFF2-40B4-BE49-F238E27FC236}">
                <a16:creationId xmlns="" xmlns:a16="http://schemas.microsoft.com/office/drawing/2014/main" id="{B5D97DE5-D42F-4123-BDE2-006B36110448}"/>
              </a:ext>
            </a:extLst>
          </p:cNvPr>
          <p:cNvSpPr txBox="1">
            <a:spLocks/>
          </p:cNvSpPr>
          <p:nvPr/>
        </p:nvSpPr>
        <p:spPr>
          <a:xfrm>
            <a:off x="762584" y="718649"/>
            <a:ext cx="4992866" cy="1614272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Modern </a:t>
            </a:r>
            <a:r>
              <a:rPr lang="en-US" altLang="ko-KR" sz="40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Portfolio</a:t>
            </a:r>
            <a:endParaRPr lang="en-US" altLang="ko-KR" sz="40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517" y="218937"/>
            <a:ext cx="6325483" cy="4458322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5968536" y="3487189"/>
            <a:ext cx="423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/>
              <a:t>5. </a:t>
            </a:r>
            <a:endParaRPr lang="hr-HR" sz="1400" b="1" dirty="0"/>
          </a:p>
        </p:txBody>
      </p:sp>
      <p:sp>
        <p:nvSpPr>
          <p:cNvPr id="4" name="Pravokutnik 3"/>
          <p:cNvSpPr/>
          <p:nvPr/>
        </p:nvSpPr>
        <p:spPr>
          <a:xfrm>
            <a:off x="5874828" y="505101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hr-H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RJEŠENJE kojim se učenik/</a:t>
            </a:r>
            <a:r>
              <a:rPr lang="hr-HR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</a:t>
            </a:r>
            <a:r>
              <a:rPr lang="hr-H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upućuje u postupak izrade i obrane završnog rada</a:t>
            </a:r>
            <a:r>
              <a:rPr lang="hr-HR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hr-HR" dirty="0" smtClean="0"/>
              <a:t>umetnuti između naslovne stranice i sadržaja</a:t>
            </a:r>
          </a:p>
        </p:txBody>
      </p:sp>
    </p:spTree>
    <p:extLst>
      <p:ext uri="{BB962C8B-B14F-4D97-AF65-F5344CB8AC3E}">
        <p14:creationId xmlns:p14="http://schemas.microsoft.com/office/powerpoint/2010/main" val="292477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>
            <a:extLst>
              <a:ext uri="{FF2B5EF4-FFF2-40B4-BE49-F238E27FC236}">
                <a16:creationId xmlns="" xmlns:a16="http://schemas.microsoft.com/office/drawing/2014/main" id="{B5D97DE5-D42F-4123-BDE2-006B36110448}"/>
              </a:ext>
            </a:extLst>
          </p:cNvPr>
          <p:cNvSpPr txBox="1">
            <a:spLocks/>
          </p:cNvSpPr>
          <p:nvPr/>
        </p:nvSpPr>
        <p:spPr>
          <a:xfrm>
            <a:off x="762584" y="718649"/>
            <a:ext cx="4992866" cy="1614272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Modern </a:t>
            </a:r>
            <a:r>
              <a:rPr lang="en-US" altLang="ko-KR" sz="40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Portfolio</a:t>
            </a:r>
            <a:endParaRPr lang="en-US" altLang="ko-KR" sz="40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2" name="Rezervirano mjesto slike 11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4" r="17594"/>
          <a:stretch>
            <a:fillRect/>
          </a:stretch>
        </p:blipFill>
        <p:spPr/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134" y="1027814"/>
            <a:ext cx="6516009" cy="261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40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25000" lnSpcReduction="20000"/>
          </a:bodyPr>
          <a:lstStyle/>
          <a:p>
            <a:endParaRPr lang="hr-HR" sz="3000" dirty="0" smtClean="0"/>
          </a:p>
          <a:p>
            <a:endParaRPr lang="hr-HR" sz="3000" dirty="0" smtClean="0"/>
          </a:p>
          <a:p>
            <a:pPr>
              <a:lnSpc>
                <a:spcPct val="110000"/>
              </a:lnSpc>
            </a:pPr>
            <a:r>
              <a:rPr lang="hr-HR" sz="12000" dirty="0"/>
              <a:t>STRUKTURA ZAVRŠNOG RADA</a:t>
            </a:r>
            <a:endParaRPr lang="en-US" sz="12000" dirty="0"/>
          </a:p>
          <a:p>
            <a:pPr>
              <a:lnSpc>
                <a:spcPct val="110000"/>
              </a:lnSpc>
            </a:pPr>
            <a:endParaRPr lang="hr-HR" sz="12000" dirty="0"/>
          </a:p>
        </p:txBody>
      </p:sp>
      <p:sp>
        <p:nvSpPr>
          <p:cNvPr id="3" name="Pravokutnik 2"/>
          <p:cNvSpPr/>
          <p:nvPr/>
        </p:nvSpPr>
        <p:spPr>
          <a:xfrm>
            <a:off x="1692471" y="1701615"/>
            <a:ext cx="77906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hr-HR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hr-HR" dirty="0"/>
              <a:t>broj stranica: </a:t>
            </a:r>
            <a:r>
              <a:rPr lang="hr-HR" dirty="0" smtClean="0"/>
              <a:t>12-20 </a:t>
            </a:r>
            <a:r>
              <a:rPr lang="hr-HR" dirty="0"/>
              <a:t>stranica                        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hr-HR" dirty="0"/>
              <a:t>naslovna stranica i prilozi se ne računaju  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hr-HR" dirty="0" smtClean="0"/>
              <a:t>tri </a:t>
            </a:r>
            <a:r>
              <a:rPr lang="hr-HR" dirty="0"/>
              <a:t>primjerka spiralno uvezanog rada s potpisom </a:t>
            </a:r>
            <a:r>
              <a:rPr lang="hr-HR" dirty="0" smtClean="0"/>
              <a:t>mentora i na CD-u</a:t>
            </a:r>
          </a:p>
          <a:p>
            <a:pPr indent="-285750" algn="just">
              <a:buFont typeface="Wingdings" panose="05000000000000000000" pitchFamily="2" charset="2"/>
              <a:buChar char="ü"/>
            </a:pPr>
            <a:endParaRPr lang="hr-HR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hr-HR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VELIČINA SLOVA I VRSTA PISMA </a:t>
            </a:r>
            <a:endParaRPr lang="hr-HR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hr-HR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veličina slova za cijeli tekst </a:t>
            </a:r>
            <a:r>
              <a:rPr lang="hr-HR" dirty="0" smtClean="0"/>
              <a:t>- 12 </a:t>
            </a:r>
            <a:endParaRPr lang="hr-H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naslovi </a:t>
            </a:r>
            <a:r>
              <a:rPr lang="hr-HR" dirty="0" smtClean="0"/>
              <a:t>poglavlja -  14, prva razina potpoglavlja 12pt + bold, druga razina potpoglavlja 12pt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 smtClean="0"/>
              <a:t>izuzetak </a:t>
            </a:r>
            <a:r>
              <a:rPr lang="hr-HR" dirty="0"/>
              <a:t>je naslovnica gdje je dio pisan fontom 14,  a dio fontom 12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vrsta pisma (font): Times New Roman </a:t>
            </a:r>
            <a:endParaRPr lang="hr-H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 smtClean="0"/>
              <a:t>stil </a:t>
            </a:r>
            <a:r>
              <a:rPr lang="hr-HR" dirty="0"/>
              <a:t>fonta (</a:t>
            </a:r>
            <a:r>
              <a:rPr lang="hr-HR" dirty="0" err="1"/>
              <a:t>Bold</a:t>
            </a:r>
            <a:r>
              <a:rPr lang="hr-HR" dirty="0"/>
              <a:t>, </a:t>
            </a:r>
            <a:r>
              <a:rPr lang="hr-HR" dirty="0" err="1"/>
              <a:t>Italic</a:t>
            </a:r>
            <a:r>
              <a:rPr lang="hr-HR" dirty="0"/>
              <a:t>, </a:t>
            </a:r>
            <a:r>
              <a:rPr lang="hr-HR" dirty="0" err="1" smtClean="0"/>
              <a:t>Underline</a:t>
            </a:r>
            <a:r>
              <a:rPr lang="hr-HR" dirty="0"/>
              <a:t>)</a:t>
            </a:r>
            <a:r>
              <a:rPr lang="hr-HR" dirty="0" smtClean="0"/>
              <a:t> </a:t>
            </a:r>
            <a:r>
              <a:rPr lang="hr-HR" dirty="0"/>
              <a:t>za riječi ili dijelove rečenica                                                     koje želimo istaknuti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r-HR" dirty="0"/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endParaRPr lang="hr-HR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430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25000" lnSpcReduction="20000"/>
          </a:bodyPr>
          <a:lstStyle/>
          <a:p>
            <a:endParaRPr lang="hr-HR" sz="3000" dirty="0" smtClean="0"/>
          </a:p>
          <a:p>
            <a:endParaRPr lang="hr-HR" sz="3000" dirty="0" smtClean="0"/>
          </a:p>
          <a:p>
            <a:r>
              <a:rPr lang="hr-HR" sz="12000" dirty="0" smtClean="0"/>
              <a:t>STRUKTURA </a:t>
            </a:r>
            <a:r>
              <a:rPr lang="hr-HR" sz="12000" dirty="0"/>
              <a:t>ZAVRŠNOG RADA</a:t>
            </a:r>
            <a:endParaRPr lang="en-US" sz="12000" dirty="0"/>
          </a:p>
          <a:p>
            <a:endParaRPr lang="hr-HR" sz="12000" dirty="0"/>
          </a:p>
        </p:txBody>
      </p:sp>
      <p:sp>
        <p:nvSpPr>
          <p:cNvPr id="3" name="Pravokutnik 2"/>
          <p:cNvSpPr/>
          <p:nvPr/>
        </p:nvSpPr>
        <p:spPr>
          <a:xfrm>
            <a:off x="1618488" y="1480498"/>
            <a:ext cx="8951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hr-HR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PORAVNANJE, PRORED I MARGINE</a:t>
            </a:r>
          </a:p>
          <a:p>
            <a:pPr lvl="0" algn="just"/>
            <a:r>
              <a:rPr lang="hr-HR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tekst treba obostrano poravnati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 smtClean="0"/>
              <a:t>standardni </a:t>
            </a:r>
            <a:r>
              <a:rPr lang="hr-HR" dirty="0"/>
              <a:t>prored za završni rad je 1.5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standardne margine - gore, dolje, lijevo i desno su 2,54 cm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potrebno je postaviti i </a:t>
            </a:r>
            <a:r>
              <a:rPr lang="hr-HR" dirty="0" smtClean="0"/>
              <a:t>uveznu marginu </a:t>
            </a:r>
            <a:r>
              <a:rPr lang="hr-HR" dirty="0"/>
              <a:t>slijeva 1 </a:t>
            </a:r>
            <a:r>
              <a:rPr lang="hr-HR" dirty="0" smtClean="0"/>
              <a:t>cm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 smtClean="0"/>
              <a:t>pisati u odlomcima (paragrafima) – uvučeni početak odlomka ili jedan red razmaka između odlomaka</a:t>
            </a:r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1618487" y="3968958"/>
            <a:ext cx="66277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SLIKE, CRTEŽI, TABLICE I GRAFIKONI</a:t>
            </a:r>
          </a:p>
          <a:p>
            <a:endParaRPr lang="hr-HR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ubacuju se između teksta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svakoj slici, crtežu, tablici, grafikonu potrebno je dodati redni broj i </a:t>
            </a:r>
            <a:r>
              <a:rPr lang="hr-HR" dirty="0" smtClean="0"/>
              <a:t>naziv; ispod </a:t>
            </a:r>
            <a:r>
              <a:rPr lang="hr-HR" dirty="0"/>
              <a:t>slike (bez reda razmaka</a:t>
            </a:r>
            <a:r>
              <a:rPr lang="hr-HR" dirty="0" smtClean="0"/>
              <a:t>), iznad tablice ( bez razmaka)</a:t>
            </a:r>
            <a:endParaRPr lang="hr-H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slika i naziv slike se centriraju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po jedan red razmaka prije </a:t>
            </a:r>
            <a:r>
              <a:rPr lang="hr-HR" dirty="0" smtClean="0"/>
              <a:t>slike </a:t>
            </a:r>
            <a:r>
              <a:rPr lang="hr-HR" dirty="0"/>
              <a:t>i poslije naziva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0879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25000" lnSpcReduction="20000"/>
          </a:bodyPr>
          <a:lstStyle/>
          <a:p>
            <a:endParaRPr lang="hr-HR" sz="3000" dirty="0" smtClean="0"/>
          </a:p>
          <a:p>
            <a:endParaRPr lang="hr-HR" sz="3000" dirty="0" smtClean="0"/>
          </a:p>
          <a:p>
            <a:r>
              <a:rPr lang="hr-HR" sz="12000" dirty="0" smtClean="0"/>
              <a:t>STRUKTURA </a:t>
            </a:r>
            <a:r>
              <a:rPr lang="hr-HR" sz="12000" dirty="0"/>
              <a:t>ZAVRŠNOG RADA</a:t>
            </a:r>
            <a:endParaRPr lang="en-US" sz="12000" dirty="0"/>
          </a:p>
          <a:p>
            <a:endParaRPr lang="hr-HR" dirty="0"/>
          </a:p>
        </p:txBody>
      </p:sp>
      <p:sp>
        <p:nvSpPr>
          <p:cNvPr id="3" name="Pravokutnik 2"/>
          <p:cNvSpPr/>
          <p:nvPr/>
        </p:nvSpPr>
        <p:spPr>
          <a:xfrm>
            <a:off x="1554480" y="1563625"/>
            <a:ext cx="8951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hr-HR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ZAGLAVLJE, PODNOŽJE I BROJEVI STRANICA</a:t>
            </a:r>
          </a:p>
          <a:p>
            <a:pPr lvl="0" algn="just"/>
            <a:endParaRPr lang="hr-HR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u zaglavlje ili podnožje može se smjestiti tekst koji će biti vidljiv na svim stranicama </a:t>
            </a:r>
            <a:r>
              <a:rPr lang="hr-HR" dirty="0" smtClean="0"/>
              <a:t>rada (npr</a:t>
            </a:r>
            <a:r>
              <a:rPr lang="hr-HR" dirty="0"/>
              <a:t>. na vrhu svake stranice može pisati naziv autora i naslov rada)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b</a:t>
            </a:r>
            <a:r>
              <a:rPr lang="hr-HR" dirty="0" smtClean="0"/>
              <a:t>roj stranica umeće </a:t>
            </a:r>
            <a:r>
              <a:rPr lang="hr-HR" dirty="0"/>
              <a:t>se automatski u zaglavlje (</a:t>
            </a:r>
            <a:r>
              <a:rPr lang="hr-HR" dirty="0" err="1" smtClean="0"/>
              <a:t>header</a:t>
            </a:r>
            <a:r>
              <a:rPr lang="hr-HR" dirty="0" smtClean="0"/>
              <a:t>) ili </a:t>
            </a:r>
            <a:r>
              <a:rPr lang="hr-HR" dirty="0"/>
              <a:t>podnožje (</a:t>
            </a:r>
            <a:r>
              <a:rPr lang="hr-HR" dirty="0" err="1"/>
              <a:t>footer</a:t>
            </a:r>
            <a:r>
              <a:rPr lang="hr-HR" dirty="0"/>
              <a:t>)</a:t>
            </a:r>
          </a:p>
          <a:p>
            <a:pPr lvl="0" algn="just"/>
            <a:r>
              <a:rPr lang="hr-HR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1618488" y="3441680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OZNAČAVANJE DIJELOVA ZAVRŠNOG RADA</a:t>
            </a:r>
          </a:p>
          <a:p>
            <a:endParaRPr lang="hr-HR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decimalni sustav brojeva - najpregledniji </a:t>
            </a:r>
            <a:r>
              <a:rPr lang="hr-HR" dirty="0" smtClean="0"/>
              <a:t>je način </a:t>
            </a:r>
            <a:r>
              <a:rPr lang="hr-HR" dirty="0"/>
              <a:t>označavanja dijelova rada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svaka 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cjelina</a:t>
            </a:r>
            <a:r>
              <a:rPr lang="hr-HR" dirty="0"/>
              <a:t> označava se arapskim brojem (1., 2.,...)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prva znamenka svakoga 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poglavlja</a:t>
            </a:r>
            <a:r>
              <a:rPr lang="hr-HR" dirty="0"/>
              <a:t> podudara se s brojem glave kojoj poglavlje pripada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druga znamenka označava redni </a:t>
            </a:r>
            <a:r>
              <a:rPr lang="hr-HR" dirty="0" smtClean="0"/>
              <a:t>broj </a:t>
            </a:r>
            <a:r>
              <a:rPr lang="hr-HR" dirty="0"/>
              <a:t>poglavlja (1.1., 1.2., 1.3.,...)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isti postupak slijedi za označavanje </a:t>
            </a: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odjeljaka</a:t>
            </a:r>
            <a:r>
              <a:rPr lang="hr-HR" dirty="0" smtClean="0"/>
              <a:t> </a:t>
            </a:r>
            <a:r>
              <a:rPr lang="hr-HR" dirty="0"/>
              <a:t>(1.4.1., 1.4.2.,...) </a:t>
            </a:r>
            <a:endParaRPr lang="hr-HR" dirty="0">
              <a:solidFill>
                <a:srgbClr val="9933F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8496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sz="quarter" idx="10"/>
          </p:nvPr>
        </p:nvSpPr>
        <p:spPr>
          <a:xfrm>
            <a:off x="1713410" y="210703"/>
            <a:ext cx="9775991" cy="724247"/>
          </a:xfrm>
        </p:spPr>
        <p:txBody>
          <a:bodyPr>
            <a:normAutofit fontScale="25000" lnSpcReduction="20000"/>
          </a:bodyPr>
          <a:lstStyle/>
          <a:p>
            <a:endParaRPr lang="hr-HR" sz="3000" dirty="0" smtClean="0"/>
          </a:p>
          <a:p>
            <a:endParaRPr lang="hr-HR" sz="3000" dirty="0" smtClean="0"/>
          </a:p>
          <a:p>
            <a:r>
              <a:rPr lang="hr-HR" sz="12000" dirty="0" smtClean="0"/>
              <a:t>PLAGIJAT</a:t>
            </a:r>
            <a:endParaRPr lang="hr-HR" sz="12000" dirty="0"/>
          </a:p>
        </p:txBody>
      </p:sp>
      <p:sp>
        <p:nvSpPr>
          <p:cNvPr id="3" name="Pravokutnik 2"/>
          <p:cNvSpPr/>
          <p:nvPr/>
        </p:nvSpPr>
        <p:spPr>
          <a:xfrm>
            <a:off x="1554480" y="1563625"/>
            <a:ext cx="93362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>
                <a:solidFill>
                  <a:srgbClr val="C00000"/>
                </a:solidFill>
              </a:rPr>
              <a:t>PLAGIRANJE </a:t>
            </a:r>
          </a:p>
          <a:p>
            <a:endParaRPr lang="hr-HR" dirty="0" smtClean="0"/>
          </a:p>
          <a:p>
            <a:r>
              <a:rPr lang="hr-HR" dirty="0" smtClean="0"/>
              <a:t>(</a:t>
            </a:r>
            <a:r>
              <a:rPr lang="hr-HR" dirty="0" err="1"/>
              <a:t>lat.plagium</a:t>
            </a:r>
            <a:r>
              <a:rPr lang="hr-HR" dirty="0"/>
              <a:t> = </a:t>
            </a:r>
            <a:r>
              <a:rPr lang="hr-HR" dirty="0" smtClean="0"/>
              <a:t>otmica) označava</a:t>
            </a:r>
            <a:r>
              <a:rPr lang="hr-HR" dirty="0"/>
              <a:t>, literarnu krađu, prisvojenje tuđeg autorstva, izdavanje tuđeg djela pod svojim imenom i uključivanje u vlastiti rad dijelova tuđeg </a:t>
            </a:r>
            <a:r>
              <a:rPr lang="hr-HR" dirty="0" smtClean="0"/>
              <a:t>rada</a:t>
            </a:r>
            <a:endParaRPr lang="hr-HR" dirty="0"/>
          </a:p>
          <a:p>
            <a:endParaRPr lang="hr-HR" sz="1200" dirty="0" smtClean="0"/>
          </a:p>
          <a:p>
            <a:r>
              <a:rPr lang="hr-H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Zaštita </a:t>
            </a:r>
            <a:r>
              <a:rPr lang="hr-HR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autorskih prava:</a:t>
            </a:r>
          </a:p>
          <a:p>
            <a:r>
              <a:rPr lang="hr-HR" dirty="0" smtClean="0"/>
              <a:t>Zakon o autorskom pravu i srodnim pravima</a:t>
            </a:r>
          </a:p>
          <a:p>
            <a:r>
              <a:rPr lang="hr-HR" dirty="0"/>
              <a:t>t</a:t>
            </a:r>
            <a:r>
              <a:rPr lang="hr-HR" dirty="0" smtClean="0"/>
              <a:t>e drugi Zakoni koji štite intelektualno vlasništvo</a:t>
            </a:r>
          </a:p>
          <a:p>
            <a:endParaRPr lang="hr-HR" dirty="0"/>
          </a:p>
          <a:p>
            <a:r>
              <a:rPr lang="hr-HR" dirty="0"/>
              <a:t>profesionalna etika</a:t>
            </a:r>
          </a:p>
          <a:p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2487168" y="4919472"/>
            <a:ext cx="5227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r-HR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r-HR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r-HR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" name="Group 2">
            <a:extLst>
              <a:ext uri="{FF2B5EF4-FFF2-40B4-BE49-F238E27FC236}">
                <a16:creationId xmlns="" xmlns:a16="http://schemas.microsoft.com/office/drawing/2014/main" id="{E12E09A6-74FA-451D-A2C6-1746AF945DE3}"/>
              </a:ext>
            </a:extLst>
          </p:cNvPr>
          <p:cNvGrpSpPr/>
          <p:nvPr/>
        </p:nvGrpSpPr>
        <p:grpSpPr>
          <a:xfrm>
            <a:off x="5820748" y="3341640"/>
            <a:ext cx="3787480" cy="2994693"/>
            <a:chOff x="7338914" y="2546752"/>
            <a:chExt cx="4709648" cy="3723835"/>
          </a:xfrm>
        </p:grpSpPr>
        <p:grpSp>
          <p:nvGrpSpPr>
            <p:cNvPr id="14" name="Group 695">
              <a:extLst>
                <a:ext uri="{FF2B5EF4-FFF2-40B4-BE49-F238E27FC236}">
                  <a16:creationId xmlns="" xmlns:a16="http://schemas.microsoft.com/office/drawing/2014/main" id="{96207FED-382D-478A-AB0E-D1A9F35F8779}"/>
                </a:ext>
              </a:extLst>
            </p:cNvPr>
            <p:cNvGrpSpPr/>
            <p:nvPr/>
          </p:nvGrpSpPr>
          <p:grpSpPr>
            <a:xfrm>
              <a:off x="7338914" y="2546752"/>
              <a:ext cx="4709648" cy="3723835"/>
              <a:chOff x="2228055" y="1971102"/>
              <a:chExt cx="4575969" cy="3618138"/>
            </a:xfrm>
          </p:grpSpPr>
          <p:sp>
            <p:nvSpPr>
              <p:cNvPr id="18" name="Freeform 18">
                <a:extLst>
                  <a:ext uri="{FF2B5EF4-FFF2-40B4-BE49-F238E27FC236}">
                    <a16:creationId xmlns="" xmlns:a16="http://schemas.microsoft.com/office/drawing/2014/main" id="{E32B7BBE-2267-4F81-996E-066674EA9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8055" y="1971102"/>
                <a:ext cx="3243960" cy="3618138"/>
              </a:xfrm>
              <a:custGeom>
                <a:avLst/>
                <a:gdLst/>
                <a:ahLst/>
                <a:cxnLst/>
                <a:rect l="l" t="t" r="r" b="b"/>
                <a:pathLst>
                  <a:path w="3243960" h="3618138">
                    <a:moveTo>
                      <a:pt x="1764407" y="0"/>
                    </a:moveTo>
                    <a:lnTo>
                      <a:pt x="1913381" y="1203"/>
                    </a:lnTo>
                    <a:lnTo>
                      <a:pt x="2053042" y="12022"/>
                    </a:lnTo>
                    <a:lnTo>
                      <a:pt x="2185723" y="30056"/>
                    </a:lnTo>
                    <a:lnTo>
                      <a:pt x="2312583" y="56506"/>
                    </a:lnTo>
                    <a:lnTo>
                      <a:pt x="2433624" y="88967"/>
                    </a:lnTo>
                    <a:lnTo>
                      <a:pt x="2545354" y="131046"/>
                    </a:lnTo>
                    <a:lnTo>
                      <a:pt x="2653593" y="176731"/>
                    </a:lnTo>
                    <a:lnTo>
                      <a:pt x="2752521" y="230833"/>
                    </a:lnTo>
                    <a:lnTo>
                      <a:pt x="2763561" y="238103"/>
                    </a:lnTo>
                    <a:lnTo>
                      <a:pt x="2764776" y="236609"/>
                    </a:lnTo>
                    <a:cubicBezTo>
                      <a:pt x="3318761" y="687035"/>
                      <a:pt x="3404939" y="1500322"/>
                      <a:pt x="2957653" y="2056846"/>
                    </a:cubicBezTo>
                    <a:lnTo>
                      <a:pt x="2794867" y="1926012"/>
                    </a:lnTo>
                    <a:cubicBezTo>
                      <a:pt x="3170184" y="1459033"/>
                      <a:pt x="3097872" y="776605"/>
                      <a:pt x="2633024" y="398652"/>
                    </a:cubicBezTo>
                    <a:lnTo>
                      <a:pt x="2635535" y="395564"/>
                    </a:lnTo>
                    <a:cubicBezTo>
                      <a:pt x="2458856" y="294299"/>
                      <a:pt x="2250796" y="159602"/>
                      <a:pt x="1912553" y="162771"/>
                    </a:cubicBezTo>
                    <a:cubicBezTo>
                      <a:pt x="1018501" y="171149"/>
                      <a:pt x="651082" y="745769"/>
                      <a:pt x="651082" y="1464934"/>
                    </a:cubicBezTo>
                    <a:cubicBezTo>
                      <a:pt x="651082" y="2065638"/>
                      <a:pt x="1045124" y="2571338"/>
                      <a:pt x="1581345" y="2720212"/>
                    </a:cubicBezTo>
                    <a:cubicBezTo>
                      <a:pt x="2189761" y="2865156"/>
                      <a:pt x="2916596" y="3085457"/>
                      <a:pt x="3019039" y="3381117"/>
                    </a:cubicBezTo>
                    <a:lnTo>
                      <a:pt x="3030682" y="3420409"/>
                    </a:lnTo>
                    <a:lnTo>
                      <a:pt x="3049304" y="3486532"/>
                    </a:lnTo>
                    <a:lnTo>
                      <a:pt x="3067926" y="3553859"/>
                    </a:lnTo>
                    <a:lnTo>
                      <a:pt x="3088874" y="3615173"/>
                    </a:lnTo>
                    <a:lnTo>
                      <a:pt x="3090086" y="3618138"/>
                    </a:lnTo>
                    <a:lnTo>
                      <a:pt x="1487028" y="3618138"/>
                    </a:lnTo>
                    <a:lnTo>
                      <a:pt x="1482754" y="3594736"/>
                    </a:lnTo>
                    <a:lnTo>
                      <a:pt x="1471115" y="3529813"/>
                    </a:lnTo>
                    <a:lnTo>
                      <a:pt x="1458312" y="3466094"/>
                    </a:lnTo>
                    <a:lnTo>
                      <a:pt x="1443182" y="3404780"/>
                    </a:lnTo>
                    <a:lnTo>
                      <a:pt x="1428052" y="3345869"/>
                    </a:lnTo>
                    <a:lnTo>
                      <a:pt x="1409430" y="3294173"/>
                    </a:lnTo>
                    <a:lnTo>
                      <a:pt x="1389645" y="3249689"/>
                    </a:lnTo>
                    <a:lnTo>
                      <a:pt x="1368696" y="3214824"/>
                    </a:lnTo>
                    <a:lnTo>
                      <a:pt x="1345419" y="3193183"/>
                    </a:lnTo>
                    <a:lnTo>
                      <a:pt x="1319814" y="3182363"/>
                    </a:lnTo>
                    <a:lnTo>
                      <a:pt x="1290717" y="3177554"/>
                    </a:lnTo>
                    <a:lnTo>
                      <a:pt x="1256965" y="3179958"/>
                    </a:lnTo>
                    <a:lnTo>
                      <a:pt x="1223213" y="3184767"/>
                    </a:lnTo>
                    <a:lnTo>
                      <a:pt x="1191790" y="3193183"/>
                    </a:lnTo>
                    <a:lnTo>
                      <a:pt x="1161529" y="3201598"/>
                    </a:lnTo>
                    <a:lnTo>
                      <a:pt x="1133597" y="3210015"/>
                    </a:lnTo>
                    <a:lnTo>
                      <a:pt x="1112647" y="3217228"/>
                    </a:lnTo>
                    <a:lnTo>
                      <a:pt x="1062602" y="3234059"/>
                    </a:lnTo>
                    <a:lnTo>
                      <a:pt x="1005573" y="3249689"/>
                    </a:lnTo>
                    <a:lnTo>
                      <a:pt x="941560" y="3262914"/>
                    </a:lnTo>
                    <a:lnTo>
                      <a:pt x="874056" y="3271330"/>
                    </a:lnTo>
                    <a:lnTo>
                      <a:pt x="806552" y="3278543"/>
                    </a:lnTo>
                    <a:lnTo>
                      <a:pt x="737886" y="3280948"/>
                    </a:lnTo>
                    <a:lnTo>
                      <a:pt x="672709" y="3276139"/>
                    </a:lnTo>
                    <a:lnTo>
                      <a:pt x="611025" y="3265318"/>
                    </a:lnTo>
                    <a:lnTo>
                      <a:pt x="577273" y="3256902"/>
                    </a:lnTo>
                    <a:lnTo>
                      <a:pt x="543521" y="3241274"/>
                    </a:lnTo>
                    <a:lnTo>
                      <a:pt x="509769" y="3223240"/>
                    </a:lnTo>
                    <a:lnTo>
                      <a:pt x="480674" y="3201598"/>
                    </a:lnTo>
                    <a:lnTo>
                      <a:pt x="450413" y="3175149"/>
                    </a:lnTo>
                    <a:lnTo>
                      <a:pt x="427136" y="3147498"/>
                    </a:lnTo>
                    <a:lnTo>
                      <a:pt x="410841" y="3112633"/>
                    </a:lnTo>
                    <a:lnTo>
                      <a:pt x="398039" y="3072958"/>
                    </a:lnTo>
                    <a:lnTo>
                      <a:pt x="393384" y="3029676"/>
                    </a:lnTo>
                    <a:lnTo>
                      <a:pt x="398039" y="2981586"/>
                    </a:lnTo>
                    <a:lnTo>
                      <a:pt x="403859" y="2947924"/>
                    </a:lnTo>
                    <a:lnTo>
                      <a:pt x="412006" y="2910653"/>
                    </a:lnTo>
                    <a:lnTo>
                      <a:pt x="421316" y="2872182"/>
                    </a:lnTo>
                    <a:lnTo>
                      <a:pt x="424808" y="2834911"/>
                    </a:lnTo>
                    <a:lnTo>
                      <a:pt x="424808" y="2795237"/>
                    </a:lnTo>
                    <a:lnTo>
                      <a:pt x="414333" y="2760372"/>
                    </a:lnTo>
                    <a:lnTo>
                      <a:pt x="403859" y="2741136"/>
                    </a:lnTo>
                    <a:lnTo>
                      <a:pt x="385236" y="2723102"/>
                    </a:lnTo>
                    <a:lnTo>
                      <a:pt x="365452" y="2709877"/>
                    </a:lnTo>
                    <a:lnTo>
                      <a:pt x="344502" y="2699057"/>
                    </a:lnTo>
                    <a:lnTo>
                      <a:pt x="323552" y="2683427"/>
                    </a:lnTo>
                    <a:lnTo>
                      <a:pt x="307259" y="2666596"/>
                    </a:lnTo>
                    <a:lnTo>
                      <a:pt x="294455" y="2644956"/>
                    </a:lnTo>
                    <a:lnTo>
                      <a:pt x="289800" y="2620911"/>
                    </a:lnTo>
                    <a:lnTo>
                      <a:pt x="292128" y="2596866"/>
                    </a:lnTo>
                    <a:lnTo>
                      <a:pt x="300275" y="2574023"/>
                    </a:lnTo>
                    <a:lnTo>
                      <a:pt x="310750" y="2554786"/>
                    </a:lnTo>
                    <a:lnTo>
                      <a:pt x="317733" y="2535551"/>
                    </a:lnTo>
                    <a:lnTo>
                      <a:pt x="283982" y="2511505"/>
                    </a:lnTo>
                    <a:lnTo>
                      <a:pt x="260703" y="2487461"/>
                    </a:lnTo>
                    <a:lnTo>
                      <a:pt x="247901" y="2463416"/>
                    </a:lnTo>
                    <a:lnTo>
                      <a:pt x="245574" y="2436966"/>
                    </a:lnTo>
                    <a:lnTo>
                      <a:pt x="249066" y="2412922"/>
                    </a:lnTo>
                    <a:lnTo>
                      <a:pt x="258376" y="2386471"/>
                    </a:lnTo>
                    <a:lnTo>
                      <a:pt x="271178" y="2360023"/>
                    </a:lnTo>
                    <a:lnTo>
                      <a:pt x="285145" y="2333572"/>
                    </a:lnTo>
                    <a:lnTo>
                      <a:pt x="297948" y="2305921"/>
                    </a:lnTo>
                    <a:lnTo>
                      <a:pt x="310750" y="2279471"/>
                    </a:lnTo>
                    <a:lnTo>
                      <a:pt x="317733" y="2250617"/>
                    </a:lnTo>
                    <a:lnTo>
                      <a:pt x="294455" y="2228976"/>
                    </a:lnTo>
                    <a:lnTo>
                      <a:pt x="261868" y="2212145"/>
                    </a:lnTo>
                    <a:lnTo>
                      <a:pt x="225789" y="2196515"/>
                    </a:lnTo>
                    <a:lnTo>
                      <a:pt x="188545" y="2183290"/>
                    </a:lnTo>
                    <a:lnTo>
                      <a:pt x="150138" y="2170066"/>
                    </a:lnTo>
                    <a:lnTo>
                      <a:pt x="111731" y="2156841"/>
                    </a:lnTo>
                    <a:lnTo>
                      <a:pt x="75651" y="2141212"/>
                    </a:lnTo>
                    <a:lnTo>
                      <a:pt x="46554" y="2124381"/>
                    </a:lnTo>
                    <a:lnTo>
                      <a:pt x="20950" y="2100335"/>
                    </a:lnTo>
                    <a:lnTo>
                      <a:pt x="5820" y="2071482"/>
                    </a:lnTo>
                    <a:lnTo>
                      <a:pt x="0" y="2041425"/>
                    </a:lnTo>
                    <a:lnTo>
                      <a:pt x="4656" y="2012571"/>
                    </a:lnTo>
                    <a:lnTo>
                      <a:pt x="15130" y="1986122"/>
                    </a:lnTo>
                    <a:lnTo>
                      <a:pt x="31424" y="1964481"/>
                    </a:lnTo>
                    <a:lnTo>
                      <a:pt x="51209" y="1942841"/>
                    </a:lnTo>
                    <a:lnTo>
                      <a:pt x="69831" y="1924807"/>
                    </a:lnTo>
                    <a:lnTo>
                      <a:pt x="84961" y="1910380"/>
                    </a:lnTo>
                    <a:lnTo>
                      <a:pt x="129188" y="1857481"/>
                    </a:lnTo>
                    <a:lnTo>
                      <a:pt x="175742" y="1809391"/>
                    </a:lnTo>
                    <a:lnTo>
                      <a:pt x="222297" y="1761301"/>
                    </a:lnTo>
                    <a:lnTo>
                      <a:pt x="266523" y="1708402"/>
                    </a:lnTo>
                    <a:lnTo>
                      <a:pt x="308423" y="1656704"/>
                    </a:lnTo>
                    <a:lnTo>
                      <a:pt x="346829" y="1597795"/>
                    </a:lnTo>
                    <a:lnTo>
                      <a:pt x="378254" y="1534075"/>
                    </a:lnTo>
                    <a:lnTo>
                      <a:pt x="395711" y="1481176"/>
                    </a:lnTo>
                    <a:lnTo>
                      <a:pt x="401531" y="1429479"/>
                    </a:lnTo>
                    <a:lnTo>
                      <a:pt x="401531" y="1374175"/>
                    </a:lnTo>
                    <a:cubicBezTo>
                      <a:pt x="401143" y="1354538"/>
                      <a:pt x="400754" y="1334901"/>
                      <a:pt x="400367" y="1315264"/>
                    </a:cubicBezTo>
                    <a:lnTo>
                      <a:pt x="398039" y="1256355"/>
                    </a:lnTo>
                    <a:lnTo>
                      <a:pt x="400367" y="1192635"/>
                    </a:lnTo>
                    <a:lnTo>
                      <a:pt x="406186" y="1125309"/>
                    </a:lnTo>
                    <a:lnTo>
                      <a:pt x="471362" y="847589"/>
                    </a:lnTo>
                    <a:lnTo>
                      <a:pt x="512097" y="746600"/>
                    </a:lnTo>
                    <a:lnTo>
                      <a:pt x="560979" y="652824"/>
                    </a:lnTo>
                    <a:lnTo>
                      <a:pt x="618008" y="565059"/>
                    </a:lnTo>
                    <a:lnTo>
                      <a:pt x="683184" y="482103"/>
                    </a:lnTo>
                    <a:lnTo>
                      <a:pt x="755343" y="406361"/>
                    </a:lnTo>
                    <a:lnTo>
                      <a:pt x="833322" y="336631"/>
                    </a:lnTo>
                    <a:lnTo>
                      <a:pt x="918283" y="272912"/>
                    </a:lnTo>
                    <a:lnTo>
                      <a:pt x="1006736" y="216405"/>
                    </a:lnTo>
                    <a:lnTo>
                      <a:pt x="1102172" y="165911"/>
                    </a:lnTo>
                    <a:lnTo>
                      <a:pt x="1199936" y="123832"/>
                    </a:lnTo>
                    <a:lnTo>
                      <a:pt x="1298864" y="86563"/>
                    </a:lnTo>
                    <a:lnTo>
                      <a:pt x="1631727" y="1082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 dirty="0"/>
              </a:p>
            </p:txBody>
          </p:sp>
          <p:grpSp>
            <p:nvGrpSpPr>
              <p:cNvPr id="19" name="Group 697">
                <a:extLst>
                  <a:ext uri="{FF2B5EF4-FFF2-40B4-BE49-F238E27FC236}">
                    <a16:creationId xmlns="" xmlns:a16="http://schemas.microsoft.com/office/drawing/2014/main" id="{11F3F9D7-B763-45E0-84C5-EEEBF0DAEDF1}"/>
                  </a:ext>
                </a:extLst>
              </p:cNvPr>
              <p:cNvGrpSpPr/>
              <p:nvPr/>
            </p:nvGrpSpPr>
            <p:grpSpPr>
              <a:xfrm>
                <a:off x="4023554" y="4019367"/>
                <a:ext cx="1008112" cy="734938"/>
                <a:chOff x="3509379" y="4293096"/>
                <a:chExt cx="1008112" cy="734938"/>
              </a:xfrm>
            </p:grpSpPr>
            <p:sp>
              <p:nvSpPr>
                <p:cNvPr id="21" name="Rounded Rectangle 10">
                  <a:extLst>
                    <a:ext uri="{FF2B5EF4-FFF2-40B4-BE49-F238E27FC236}">
                      <a16:creationId xmlns="" xmlns:a16="http://schemas.microsoft.com/office/drawing/2014/main" id="{EF6E9D8B-502B-4E68-A98E-CFC135CC70A6}"/>
                    </a:ext>
                  </a:extLst>
                </p:cNvPr>
                <p:cNvSpPr/>
                <p:nvPr/>
              </p:nvSpPr>
              <p:spPr>
                <a:xfrm>
                  <a:off x="3509379" y="4293096"/>
                  <a:ext cx="1008112" cy="180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2">
                    <a:lumMod val="50000"/>
                    <a:alpha val="7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2" name="Rounded Rectangle 13">
                  <a:extLst>
                    <a:ext uri="{FF2B5EF4-FFF2-40B4-BE49-F238E27FC236}">
                      <a16:creationId xmlns="" xmlns:a16="http://schemas.microsoft.com/office/drawing/2014/main" id="{9A73CD40-9092-46C6-8CA1-B614AD3F56BD}"/>
                    </a:ext>
                  </a:extLst>
                </p:cNvPr>
                <p:cNvSpPr/>
                <p:nvPr/>
              </p:nvSpPr>
              <p:spPr>
                <a:xfrm>
                  <a:off x="3581435" y="4537695"/>
                  <a:ext cx="864000" cy="180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2">
                    <a:lumMod val="50000"/>
                    <a:alpha val="7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3" name="Chord 701">
                  <a:extLst>
                    <a:ext uri="{FF2B5EF4-FFF2-40B4-BE49-F238E27FC236}">
                      <a16:creationId xmlns="" xmlns:a16="http://schemas.microsoft.com/office/drawing/2014/main" id="{3A695BEE-66E9-4185-A655-F18A2E0C2E49}"/>
                    </a:ext>
                  </a:extLst>
                </p:cNvPr>
                <p:cNvSpPr/>
                <p:nvPr/>
              </p:nvSpPr>
              <p:spPr>
                <a:xfrm>
                  <a:off x="3766973" y="4535109"/>
                  <a:ext cx="492925" cy="492925"/>
                </a:xfrm>
                <a:prstGeom prst="chord">
                  <a:avLst>
                    <a:gd name="adj1" fmla="val 21471232"/>
                    <a:gd name="adj2" fmla="val 10878117"/>
                  </a:avLst>
                </a:prstGeom>
                <a:solidFill>
                  <a:schemeClr val="tx2">
                    <a:lumMod val="50000"/>
                    <a:alpha val="7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20" name="Freeform 18">
                <a:extLst>
                  <a:ext uri="{FF2B5EF4-FFF2-40B4-BE49-F238E27FC236}">
                    <a16:creationId xmlns="" xmlns:a16="http://schemas.microsoft.com/office/drawing/2014/main" id="{D1E88020-9CFA-41EB-846C-E7970894C181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560064" y="1971102"/>
                <a:ext cx="3243960" cy="3618138"/>
              </a:xfrm>
              <a:custGeom>
                <a:avLst/>
                <a:gdLst/>
                <a:ahLst/>
                <a:cxnLst/>
                <a:rect l="l" t="t" r="r" b="b"/>
                <a:pathLst>
                  <a:path w="3243960" h="3618138">
                    <a:moveTo>
                      <a:pt x="1764407" y="0"/>
                    </a:moveTo>
                    <a:lnTo>
                      <a:pt x="1631727" y="10821"/>
                    </a:lnTo>
                    <a:lnTo>
                      <a:pt x="1298864" y="86563"/>
                    </a:lnTo>
                    <a:lnTo>
                      <a:pt x="1199936" y="123832"/>
                    </a:lnTo>
                    <a:lnTo>
                      <a:pt x="1102172" y="165911"/>
                    </a:lnTo>
                    <a:lnTo>
                      <a:pt x="1006736" y="216405"/>
                    </a:lnTo>
                    <a:lnTo>
                      <a:pt x="918283" y="272912"/>
                    </a:lnTo>
                    <a:lnTo>
                      <a:pt x="833322" y="336631"/>
                    </a:lnTo>
                    <a:lnTo>
                      <a:pt x="755343" y="406361"/>
                    </a:lnTo>
                    <a:lnTo>
                      <a:pt x="683184" y="482103"/>
                    </a:lnTo>
                    <a:lnTo>
                      <a:pt x="618008" y="565059"/>
                    </a:lnTo>
                    <a:lnTo>
                      <a:pt x="560979" y="652824"/>
                    </a:lnTo>
                    <a:lnTo>
                      <a:pt x="512097" y="746600"/>
                    </a:lnTo>
                    <a:lnTo>
                      <a:pt x="471362" y="847589"/>
                    </a:lnTo>
                    <a:lnTo>
                      <a:pt x="406186" y="1125309"/>
                    </a:lnTo>
                    <a:lnTo>
                      <a:pt x="400367" y="1192635"/>
                    </a:lnTo>
                    <a:lnTo>
                      <a:pt x="398039" y="1256355"/>
                    </a:lnTo>
                    <a:lnTo>
                      <a:pt x="400367" y="1315264"/>
                    </a:lnTo>
                    <a:cubicBezTo>
                      <a:pt x="400754" y="1334901"/>
                      <a:pt x="401143" y="1354538"/>
                      <a:pt x="401531" y="1374175"/>
                    </a:cubicBezTo>
                    <a:lnTo>
                      <a:pt x="401531" y="1429479"/>
                    </a:lnTo>
                    <a:lnTo>
                      <a:pt x="395711" y="1481176"/>
                    </a:lnTo>
                    <a:lnTo>
                      <a:pt x="378254" y="1534075"/>
                    </a:lnTo>
                    <a:lnTo>
                      <a:pt x="346829" y="1597795"/>
                    </a:lnTo>
                    <a:lnTo>
                      <a:pt x="308423" y="1656704"/>
                    </a:lnTo>
                    <a:lnTo>
                      <a:pt x="266523" y="1708402"/>
                    </a:lnTo>
                    <a:lnTo>
                      <a:pt x="222297" y="1761301"/>
                    </a:lnTo>
                    <a:lnTo>
                      <a:pt x="175742" y="1809391"/>
                    </a:lnTo>
                    <a:lnTo>
                      <a:pt x="129188" y="1857481"/>
                    </a:lnTo>
                    <a:lnTo>
                      <a:pt x="84961" y="1910380"/>
                    </a:lnTo>
                    <a:lnTo>
                      <a:pt x="69831" y="1924807"/>
                    </a:lnTo>
                    <a:lnTo>
                      <a:pt x="51209" y="1942841"/>
                    </a:lnTo>
                    <a:lnTo>
                      <a:pt x="31424" y="1964481"/>
                    </a:lnTo>
                    <a:lnTo>
                      <a:pt x="15130" y="1986122"/>
                    </a:lnTo>
                    <a:lnTo>
                      <a:pt x="4656" y="2012571"/>
                    </a:lnTo>
                    <a:lnTo>
                      <a:pt x="0" y="2041425"/>
                    </a:lnTo>
                    <a:lnTo>
                      <a:pt x="5820" y="2071482"/>
                    </a:lnTo>
                    <a:lnTo>
                      <a:pt x="20950" y="2100335"/>
                    </a:lnTo>
                    <a:lnTo>
                      <a:pt x="46554" y="2124381"/>
                    </a:lnTo>
                    <a:lnTo>
                      <a:pt x="75651" y="2141212"/>
                    </a:lnTo>
                    <a:lnTo>
                      <a:pt x="111731" y="2156841"/>
                    </a:lnTo>
                    <a:lnTo>
                      <a:pt x="150138" y="2170066"/>
                    </a:lnTo>
                    <a:lnTo>
                      <a:pt x="188545" y="2183290"/>
                    </a:lnTo>
                    <a:lnTo>
                      <a:pt x="225789" y="2196515"/>
                    </a:lnTo>
                    <a:lnTo>
                      <a:pt x="261868" y="2212145"/>
                    </a:lnTo>
                    <a:lnTo>
                      <a:pt x="294455" y="2228976"/>
                    </a:lnTo>
                    <a:lnTo>
                      <a:pt x="317733" y="2250617"/>
                    </a:lnTo>
                    <a:lnTo>
                      <a:pt x="310750" y="2279471"/>
                    </a:lnTo>
                    <a:lnTo>
                      <a:pt x="297948" y="2305921"/>
                    </a:lnTo>
                    <a:lnTo>
                      <a:pt x="285145" y="2333572"/>
                    </a:lnTo>
                    <a:lnTo>
                      <a:pt x="271178" y="2360023"/>
                    </a:lnTo>
                    <a:lnTo>
                      <a:pt x="258376" y="2386471"/>
                    </a:lnTo>
                    <a:lnTo>
                      <a:pt x="249066" y="2412922"/>
                    </a:lnTo>
                    <a:lnTo>
                      <a:pt x="245574" y="2436966"/>
                    </a:lnTo>
                    <a:lnTo>
                      <a:pt x="247901" y="2463416"/>
                    </a:lnTo>
                    <a:lnTo>
                      <a:pt x="260703" y="2487461"/>
                    </a:lnTo>
                    <a:lnTo>
                      <a:pt x="283982" y="2511505"/>
                    </a:lnTo>
                    <a:lnTo>
                      <a:pt x="317733" y="2535551"/>
                    </a:lnTo>
                    <a:lnTo>
                      <a:pt x="310750" y="2554786"/>
                    </a:lnTo>
                    <a:lnTo>
                      <a:pt x="300275" y="2574023"/>
                    </a:lnTo>
                    <a:lnTo>
                      <a:pt x="292128" y="2596866"/>
                    </a:lnTo>
                    <a:lnTo>
                      <a:pt x="289800" y="2620911"/>
                    </a:lnTo>
                    <a:lnTo>
                      <a:pt x="294455" y="2644956"/>
                    </a:lnTo>
                    <a:lnTo>
                      <a:pt x="307259" y="2666596"/>
                    </a:lnTo>
                    <a:lnTo>
                      <a:pt x="323552" y="2683427"/>
                    </a:lnTo>
                    <a:lnTo>
                      <a:pt x="344502" y="2699057"/>
                    </a:lnTo>
                    <a:lnTo>
                      <a:pt x="365452" y="2709877"/>
                    </a:lnTo>
                    <a:lnTo>
                      <a:pt x="385236" y="2723102"/>
                    </a:lnTo>
                    <a:lnTo>
                      <a:pt x="403859" y="2741136"/>
                    </a:lnTo>
                    <a:lnTo>
                      <a:pt x="414333" y="2760372"/>
                    </a:lnTo>
                    <a:lnTo>
                      <a:pt x="424808" y="2795237"/>
                    </a:lnTo>
                    <a:lnTo>
                      <a:pt x="424808" y="2834911"/>
                    </a:lnTo>
                    <a:lnTo>
                      <a:pt x="421316" y="2872182"/>
                    </a:lnTo>
                    <a:lnTo>
                      <a:pt x="412006" y="2910653"/>
                    </a:lnTo>
                    <a:lnTo>
                      <a:pt x="403859" y="2947924"/>
                    </a:lnTo>
                    <a:lnTo>
                      <a:pt x="398039" y="2981586"/>
                    </a:lnTo>
                    <a:lnTo>
                      <a:pt x="393384" y="3029676"/>
                    </a:lnTo>
                    <a:lnTo>
                      <a:pt x="398039" y="3072958"/>
                    </a:lnTo>
                    <a:lnTo>
                      <a:pt x="410841" y="3112633"/>
                    </a:lnTo>
                    <a:lnTo>
                      <a:pt x="427136" y="3147498"/>
                    </a:lnTo>
                    <a:lnTo>
                      <a:pt x="450413" y="3175149"/>
                    </a:lnTo>
                    <a:lnTo>
                      <a:pt x="480674" y="3201598"/>
                    </a:lnTo>
                    <a:lnTo>
                      <a:pt x="509769" y="3223240"/>
                    </a:lnTo>
                    <a:lnTo>
                      <a:pt x="543521" y="3241274"/>
                    </a:lnTo>
                    <a:lnTo>
                      <a:pt x="577273" y="3256902"/>
                    </a:lnTo>
                    <a:lnTo>
                      <a:pt x="611025" y="3265318"/>
                    </a:lnTo>
                    <a:lnTo>
                      <a:pt x="672709" y="3276139"/>
                    </a:lnTo>
                    <a:lnTo>
                      <a:pt x="737886" y="3280948"/>
                    </a:lnTo>
                    <a:lnTo>
                      <a:pt x="806552" y="3278543"/>
                    </a:lnTo>
                    <a:lnTo>
                      <a:pt x="874056" y="3271330"/>
                    </a:lnTo>
                    <a:lnTo>
                      <a:pt x="941560" y="3262914"/>
                    </a:lnTo>
                    <a:lnTo>
                      <a:pt x="1005573" y="3249689"/>
                    </a:lnTo>
                    <a:lnTo>
                      <a:pt x="1062602" y="3234059"/>
                    </a:lnTo>
                    <a:lnTo>
                      <a:pt x="1112647" y="3217228"/>
                    </a:lnTo>
                    <a:lnTo>
                      <a:pt x="1133597" y="3210015"/>
                    </a:lnTo>
                    <a:lnTo>
                      <a:pt x="1161529" y="3201598"/>
                    </a:lnTo>
                    <a:lnTo>
                      <a:pt x="1191790" y="3193183"/>
                    </a:lnTo>
                    <a:lnTo>
                      <a:pt x="1223213" y="3184767"/>
                    </a:lnTo>
                    <a:lnTo>
                      <a:pt x="1256965" y="3179958"/>
                    </a:lnTo>
                    <a:lnTo>
                      <a:pt x="1290717" y="3177554"/>
                    </a:lnTo>
                    <a:lnTo>
                      <a:pt x="1319814" y="3182363"/>
                    </a:lnTo>
                    <a:lnTo>
                      <a:pt x="1345419" y="3193183"/>
                    </a:lnTo>
                    <a:lnTo>
                      <a:pt x="1368696" y="3214824"/>
                    </a:lnTo>
                    <a:lnTo>
                      <a:pt x="1389645" y="3249689"/>
                    </a:lnTo>
                    <a:lnTo>
                      <a:pt x="1409430" y="3294173"/>
                    </a:lnTo>
                    <a:lnTo>
                      <a:pt x="1428052" y="3345869"/>
                    </a:lnTo>
                    <a:lnTo>
                      <a:pt x="1443182" y="3404780"/>
                    </a:lnTo>
                    <a:lnTo>
                      <a:pt x="1458312" y="3466094"/>
                    </a:lnTo>
                    <a:lnTo>
                      <a:pt x="1471115" y="3529813"/>
                    </a:lnTo>
                    <a:lnTo>
                      <a:pt x="1482754" y="3594736"/>
                    </a:lnTo>
                    <a:lnTo>
                      <a:pt x="1487029" y="3618138"/>
                    </a:lnTo>
                    <a:lnTo>
                      <a:pt x="3090086" y="3618138"/>
                    </a:lnTo>
                    <a:lnTo>
                      <a:pt x="3088874" y="3615173"/>
                    </a:lnTo>
                    <a:lnTo>
                      <a:pt x="3067926" y="3553859"/>
                    </a:lnTo>
                    <a:lnTo>
                      <a:pt x="3049304" y="3486532"/>
                    </a:lnTo>
                    <a:lnTo>
                      <a:pt x="3030682" y="3420409"/>
                    </a:lnTo>
                    <a:lnTo>
                      <a:pt x="3019039" y="3381117"/>
                    </a:lnTo>
                    <a:cubicBezTo>
                      <a:pt x="2916596" y="3085457"/>
                      <a:pt x="2189761" y="2865156"/>
                      <a:pt x="1581345" y="2720212"/>
                    </a:cubicBezTo>
                    <a:cubicBezTo>
                      <a:pt x="1045124" y="2571338"/>
                      <a:pt x="651082" y="2065638"/>
                      <a:pt x="651082" y="1464934"/>
                    </a:cubicBezTo>
                    <a:cubicBezTo>
                      <a:pt x="651082" y="745769"/>
                      <a:pt x="1018501" y="171149"/>
                      <a:pt x="1912553" y="162771"/>
                    </a:cubicBezTo>
                    <a:cubicBezTo>
                      <a:pt x="2250796" y="159602"/>
                      <a:pt x="2458856" y="294299"/>
                      <a:pt x="2635535" y="395564"/>
                    </a:cubicBezTo>
                    <a:lnTo>
                      <a:pt x="2633024" y="398652"/>
                    </a:lnTo>
                    <a:cubicBezTo>
                      <a:pt x="3097872" y="776605"/>
                      <a:pt x="3170184" y="1459033"/>
                      <a:pt x="2794867" y="1926012"/>
                    </a:cubicBezTo>
                    <a:lnTo>
                      <a:pt x="2957653" y="2056846"/>
                    </a:lnTo>
                    <a:cubicBezTo>
                      <a:pt x="3404939" y="1500322"/>
                      <a:pt x="3318761" y="687035"/>
                      <a:pt x="2764776" y="236609"/>
                    </a:cubicBezTo>
                    <a:lnTo>
                      <a:pt x="2763561" y="238103"/>
                    </a:lnTo>
                    <a:lnTo>
                      <a:pt x="2752521" y="230833"/>
                    </a:lnTo>
                    <a:lnTo>
                      <a:pt x="2653593" y="176731"/>
                    </a:lnTo>
                    <a:lnTo>
                      <a:pt x="2545354" y="131046"/>
                    </a:lnTo>
                    <a:lnTo>
                      <a:pt x="2433624" y="88967"/>
                    </a:lnTo>
                    <a:lnTo>
                      <a:pt x="2312583" y="56506"/>
                    </a:lnTo>
                    <a:lnTo>
                      <a:pt x="2185723" y="30056"/>
                    </a:lnTo>
                    <a:lnTo>
                      <a:pt x="2053042" y="12022"/>
                    </a:lnTo>
                    <a:lnTo>
                      <a:pt x="1913381" y="120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 dirty="0"/>
              </a:p>
            </p:txBody>
          </p:sp>
        </p:grpSp>
        <p:grpSp>
          <p:nvGrpSpPr>
            <p:cNvPr id="15" name="Graphic 33">
              <a:extLst>
                <a:ext uri="{FF2B5EF4-FFF2-40B4-BE49-F238E27FC236}">
                  <a16:creationId xmlns="" xmlns:a16="http://schemas.microsoft.com/office/drawing/2014/main" id="{A22B21EC-AEFA-41D4-BB16-3CBAA6918559}"/>
                </a:ext>
              </a:extLst>
            </p:cNvPr>
            <p:cNvGrpSpPr/>
            <p:nvPr/>
          </p:nvGrpSpPr>
          <p:grpSpPr>
            <a:xfrm>
              <a:off x="9006169" y="3160685"/>
              <a:ext cx="1373029" cy="1269683"/>
              <a:chOff x="7424910" y="2405641"/>
              <a:chExt cx="1771650" cy="1638300"/>
            </a:xfrm>
            <a:solidFill>
              <a:schemeClr val="accent4"/>
            </a:solidFill>
          </p:grpSpPr>
          <p:sp>
            <p:nvSpPr>
              <p:cNvPr id="16" name="Freeform: Shape 703">
                <a:extLst>
                  <a:ext uri="{FF2B5EF4-FFF2-40B4-BE49-F238E27FC236}">
                    <a16:creationId xmlns="" xmlns:a16="http://schemas.microsoft.com/office/drawing/2014/main" id="{DB181F83-32BA-4A20-BCFC-F34F2ED8645F}"/>
                  </a:ext>
                </a:extLst>
              </p:cNvPr>
              <p:cNvSpPr/>
              <p:nvPr/>
            </p:nvSpPr>
            <p:spPr>
              <a:xfrm>
                <a:off x="7417766" y="2398092"/>
                <a:ext cx="885825" cy="1647825"/>
              </a:xfrm>
              <a:custGeom>
                <a:avLst/>
                <a:gdLst>
                  <a:gd name="connsiteX0" fmla="*/ 749141 w 885825"/>
                  <a:gd name="connsiteY0" fmla="*/ 1281042 h 1647825"/>
                  <a:gd name="connsiteX1" fmla="*/ 858679 w 885825"/>
                  <a:gd name="connsiteY1" fmla="*/ 1312474 h 1647825"/>
                  <a:gd name="connsiteX2" fmla="*/ 858679 w 885825"/>
                  <a:gd name="connsiteY2" fmla="*/ 1287709 h 1647825"/>
                  <a:gd name="connsiteX3" fmla="*/ 861536 w 885825"/>
                  <a:gd name="connsiteY3" fmla="*/ 1006722 h 1647825"/>
                  <a:gd name="connsiteX4" fmla="*/ 855821 w 885825"/>
                  <a:gd name="connsiteY4" fmla="*/ 975289 h 1647825"/>
                  <a:gd name="connsiteX5" fmla="*/ 791051 w 885825"/>
                  <a:gd name="connsiteY5" fmla="*/ 885754 h 1647825"/>
                  <a:gd name="connsiteX6" fmla="*/ 770096 w 885825"/>
                  <a:gd name="connsiteY6" fmla="*/ 880039 h 1647825"/>
                  <a:gd name="connsiteX7" fmla="*/ 745331 w 885825"/>
                  <a:gd name="connsiteY7" fmla="*/ 880039 h 1647825"/>
                  <a:gd name="connsiteX8" fmla="*/ 718661 w 885825"/>
                  <a:gd name="connsiteY8" fmla="*/ 884802 h 1647825"/>
                  <a:gd name="connsiteX9" fmla="*/ 630079 w 885825"/>
                  <a:gd name="connsiteY9" fmla="*/ 1042917 h 1647825"/>
                  <a:gd name="connsiteX10" fmla="*/ 618649 w 885825"/>
                  <a:gd name="connsiteY10" fmla="*/ 1060062 h 1647825"/>
                  <a:gd name="connsiteX11" fmla="*/ 604361 w 885825"/>
                  <a:gd name="connsiteY11" fmla="*/ 1049584 h 1647825"/>
                  <a:gd name="connsiteX12" fmla="*/ 711041 w 885825"/>
                  <a:gd name="connsiteY12" fmla="*/ 859084 h 1647825"/>
                  <a:gd name="connsiteX13" fmla="*/ 737711 w 885825"/>
                  <a:gd name="connsiteY13" fmla="*/ 854322 h 1647825"/>
                  <a:gd name="connsiteX14" fmla="*/ 768191 w 885825"/>
                  <a:gd name="connsiteY14" fmla="*/ 857179 h 1647825"/>
                  <a:gd name="connsiteX15" fmla="*/ 846296 w 885825"/>
                  <a:gd name="connsiteY15" fmla="*/ 891469 h 1647825"/>
                  <a:gd name="connsiteX16" fmla="*/ 855821 w 885825"/>
                  <a:gd name="connsiteY16" fmla="*/ 707637 h 1647825"/>
                  <a:gd name="connsiteX17" fmla="*/ 856774 w 885825"/>
                  <a:gd name="connsiteY17" fmla="*/ 681919 h 1647825"/>
                  <a:gd name="connsiteX18" fmla="*/ 863441 w 885825"/>
                  <a:gd name="connsiteY18" fmla="*/ 650487 h 1647825"/>
                  <a:gd name="connsiteX19" fmla="*/ 868204 w 885825"/>
                  <a:gd name="connsiteY19" fmla="*/ 619054 h 1647825"/>
                  <a:gd name="connsiteX20" fmla="*/ 856774 w 885825"/>
                  <a:gd name="connsiteY20" fmla="*/ 311397 h 1647825"/>
                  <a:gd name="connsiteX21" fmla="*/ 856774 w 885825"/>
                  <a:gd name="connsiteY21" fmla="*/ 280917 h 1647825"/>
                  <a:gd name="connsiteX22" fmla="*/ 856774 w 885825"/>
                  <a:gd name="connsiteY22" fmla="*/ 220909 h 1647825"/>
                  <a:gd name="connsiteX23" fmla="*/ 854869 w 885825"/>
                  <a:gd name="connsiteY23" fmla="*/ 221862 h 1647825"/>
                  <a:gd name="connsiteX24" fmla="*/ 776764 w 885825"/>
                  <a:gd name="connsiteY24" fmla="*/ 71367 h 1647825"/>
                  <a:gd name="connsiteX25" fmla="*/ 750094 w 885825"/>
                  <a:gd name="connsiteY25" fmla="*/ 50412 h 1647825"/>
                  <a:gd name="connsiteX26" fmla="*/ 656749 w 885825"/>
                  <a:gd name="connsiteY26" fmla="*/ 12312 h 1647825"/>
                  <a:gd name="connsiteX27" fmla="*/ 623411 w 885825"/>
                  <a:gd name="connsiteY27" fmla="*/ 8502 h 1647825"/>
                  <a:gd name="connsiteX28" fmla="*/ 391954 w 885825"/>
                  <a:gd name="connsiteY28" fmla="*/ 227577 h 1647825"/>
                  <a:gd name="connsiteX29" fmla="*/ 405289 w 885825"/>
                  <a:gd name="connsiteY29" fmla="*/ 253294 h 1647825"/>
                  <a:gd name="connsiteX30" fmla="*/ 520541 w 885825"/>
                  <a:gd name="connsiteY30" fmla="*/ 332352 h 1647825"/>
                  <a:gd name="connsiteX31" fmla="*/ 551021 w 885825"/>
                  <a:gd name="connsiteY31" fmla="*/ 335209 h 1647825"/>
                  <a:gd name="connsiteX32" fmla="*/ 718661 w 885825"/>
                  <a:gd name="connsiteY32" fmla="*/ 198049 h 1647825"/>
                  <a:gd name="connsiteX33" fmla="*/ 722471 w 885825"/>
                  <a:gd name="connsiteY33" fmla="*/ 163759 h 1647825"/>
                  <a:gd name="connsiteX34" fmla="*/ 743426 w 885825"/>
                  <a:gd name="connsiteY34" fmla="*/ 146614 h 1647825"/>
                  <a:gd name="connsiteX35" fmla="*/ 758666 w 885825"/>
                  <a:gd name="connsiteY35" fmla="*/ 164712 h 1647825"/>
                  <a:gd name="connsiteX36" fmla="*/ 635794 w 885825"/>
                  <a:gd name="connsiteY36" fmla="*/ 353307 h 1647825"/>
                  <a:gd name="connsiteX37" fmla="*/ 708184 w 885825"/>
                  <a:gd name="connsiteY37" fmla="*/ 407599 h 1647825"/>
                  <a:gd name="connsiteX38" fmla="*/ 726281 w 885825"/>
                  <a:gd name="connsiteY38" fmla="*/ 432364 h 1647825"/>
                  <a:gd name="connsiteX39" fmla="*/ 757714 w 885825"/>
                  <a:gd name="connsiteY39" fmla="*/ 584764 h 1647825"/>
                  <a:gd name="connsiteX40" fmla="*/ 751046 w 885825"/>
                  <a:gd name="connsiteY40" fmla="*/ 611434 h 1647825"/>
                  <a:gd name="connsiteX41" fmla="*/ 741521 w 885825"/>
                  <a:gd name="connsiteY41" fmla="*/ 637152 h 1647825"/>
                  <a:gd name="connsiteX42" fmla="*/ 727234 w 885825"/>
                  <a:gd name="connsiteY42" fmla="*/ 661917 h 1647825"/>
                  <a:gd name="connsiteX43" fmla="*/ 687229 w 885825"/>
                  <a:gd name="connsiteY43" fmla="*/ 706684 h 1647825"/>
                  <a:gd name="connsiteX44" fmla="*/ 737711 w 885825"/>
                  <a:gd name="connsiteY44" fmla="*/ 786694 h 1647825"/>
                  <a:gd name="connsiteX45" fmla="*/ 760571 w 885825"/>
                  <a:gd name="connsiteY45" fmla="*/ 796219 h 1647825"/>
                  <a:gd name="connsiteX46" fmla="*/ 788194 w 885825"/>
                  <a:gd name="connsiteY46" fmla="*/ 799077 h 1647825"/>
                  <a:gd name="connsiteX47" fmla="*/ 783431 w 885825"/>
                  <a:gd name="connsiteY47" fmla="*/ 835272 h 1647825"/>
                  <a:gd name="connsiteX48" fmla="*/ 752951 w 885825"/>
                  <a:gd name="connsiteY48" fmla="*/ 830509 h 1647825"/>
                  <a:gd name="connsiteX49" fmla="*/ 724376 w 885825"/>
                  <a:gd name="connsiteY49" fmla="*/ 820032 h 1647825"/>
                  <a:gd name="connsiteX50" fmla="*/ 653891 w 885825"/>
                  <a:gd name="connsiteY50" fmla="*/ 728592 h 1647825"/>
                  <a:gd name="connsiteX51" fmla="*/ 381476 w 885825"/>
                  <a:gd name="connsiteY51" fmla="*/ 658107 h 1647825"/>
                  <a:gd name="connsiteX52" fmla="*/ 384334 w 885825"/>
                  <a:gd name="connsiteY52" fmla="*/ 635247 h 1647825"/>
                  <a:gd name="connsiteX53" fmla="*/ 411004 w 885825"/>
                  <a:gd name="connsiteY53" fmla="*/ 639057 h 1647825"/>
                  <a:gd name="connsiteX54" fmla="*/ 541496 w 885825"/>
                  <a:gd name="connsiteY54" fmla="*/ 717162 h 1647825"/>
                  <a:gd name="connsiteX55" fmla="*/ 552926 w 885825"/>
                  <a:gd name="connsiteY55" fmla="*/ 716209 h 1647825"/>
                  <a:gd name="connsiteX56" fmla="*/ 693896 w 885825"/>
                  <a:gd name="connsiteY56" fmla="*/ 638104 h 1647825"/>
                  <a:gd name="connsiteX57" fmla="*/ 710089 w 885825"/>
                  <a:gd name="connsiteY57" fmla="*/ 608577 h 1647825"/>
                  <a:gd name="connsiteX58" fmla="*/ 710089 w 885825"/>
                  <a:gd name="connsiteY58" fmla="*/ 475227 h 1647825"/>
                  <a:gd name="connsiteX59" fmla="*/ 693896 w 885825"/>
                  <a:gd name="connsiteY59" fmla="*/ 445699 h 1647825"/>
                  <a:gd name="connsiteX60" fmla="*/ 551974 w 885825"/>
                  <a:gd name="connsiteY60" fmla="*/ 370452 h 1647825"/>
                  <a:gd name="connsiteX61" fmla="*/ 532924 w 885825"/>
                  <a:gd name="connsiteY61" fmla="*/ 368547 h 1647825"/>
                  <a:gd name="connsiteX62" fmla="*/ 397669 w 885825"/>
                  <a:gd name="connsiteY62" fmla="*/ 301872 h 1647825"/>
                  <a:gd name="connsiteX63" fmla="*/ 371951 w 885825"/>
                  <a:gd name="connsiteY63" fmla="*/ 293299 h 1647825"/>
                  <a:gd name="connsiteX64" fmla="*/ 180499 w 885825"/>
                  <a:gd name="connsiteY64" fmla="*/ 376167 h 1647825"/>
                  <a:gd name="connsiteX65" fmla="*/ 175736 w 885825"/>
                  <a:gd name="connsiteY65" fmla="*/ 505707 h 1647825"/>
                  <a:gd name="connsiteX66" fmla="*/ 181451 w 885825"/>
                  <a:gd name="connsiteY66" fmla="*/ 532377 h 1647825"/>
                  <a:gd name="connsiteX67" fmla="*/ 202406 w 885825"/>
                  <a:gd name="connsiteY67" fmla="*/ 580954 h 1647825"/>
                  <a:gd name="connsiteX68" fmla="*/ 217646 w 885825"/>
                  <a:gd name="connsiteY68" fmla="*/ 581907 h 1647825"/>
                  <a:gd name="connsiteX69" fmla="*/ 239554 w 885825"/>
                  <a:gd name="connsiteY69" fmla="*/ 580002 h 1647825"/>
                  <a:gd name="connsiteX70" fmla="*/ 260509 w 885825"/>
                  <a:gd name="connsiteY70" fmla="*/ 575239 h 1647825"/>
                  <a:gd name="connsiteX71" fmla="*/ 344329 w 885825"/>
                  <a:gd name="connsiteY71" fmla="*/ 490467 h 1647825"/>
                  <a:gd name="connsiteX72" fmla="*/ 351949 w 885825"/>
                  <a:gd name="connsiteY72" fmla="*/ 465702 h 1647825"/>
                  <a:gd name="connsiteX73" fmla="*/ 361474 w 885825"/>
                  <a:gd name="connsiteY73" fmla="*/ 415219 h 1647825"/>
                  <a:gd name="connsiteX74" fmla="*/ 390049 w 885825"/>
                  <a:gd name="connsiteY74" fmla="*/ 424744 h 1647825"/>
                  <a:gd name="connsiteX75" fmla="*/ 325279 w 885825"/>
                  <a:gd name="connsiteY75" fmla="*/ 580954 h 1647825"/>
                  <a:gd name="connsiteX76" fmla="*/ 301466 w 885825"/>
                  <a:gd name="connsiteY76" fmla="*/ 597147 h 1647825"/>
                  <a:gd name="connsiteX77" fmla="*/ 218599 w 885825"/>
                  <a:gd name="connsiteY77" fmla="*/ 618102 h 1647825"/>
                  <a:gd name="connsiteX78" fmla="*/ 145256 w 885825"/>
                  <a:gd name="connsiteY78" fmla="*/ 600957 h 1647825"/>
                  <a:gd name="connsiteX79" fmla="*/ 7144 w 885825"/>
                  <a:gd name="connsiteY79" fmla="*/ 817174 h 1647825"/>
                  <a:gd name="connsiteX80" fmla="*/ 164306 w 885825"/>
                  <a:gd name="connsiteY80" fmla="*/ 1041964 h 1647825"/>
                  <a:gd name="connsiteX81" fmla="*/ 174784 w 885825"/>
                  <a:gd name="connsiteY81" fmla="*/ 1041964 h 1647825"/>
                  <a:gd name="connsiteX82" fmla="*/ 346234 w 885825"/>
                  <a:gd name="connsiteY82" fmla="*/ 870514 h 1647825"/>
                  <a:gd name="connsiteX83" fmla="*/ 367189 w 885825"/>
                  <a:gd name="connsiteY83" fmla="*/ 853369 h 1647825"/>
                  <a:gd name="connsiteX84" fmla="*/ 382429 w 885825"/>
                  <a:gd name="connsiteY84" fmla="*/ 871467 h 1647825"/>
                  <a:gd name="connsiteX85" fmla="*/ 346234 w 885825"/>
                  <a:gd name="connsiteY85" fmla="*/ 987672 h 1647825"/>
                  <a:gd name="connsiteX86" fmla="*/ 350044 w 885825"/>
                  <a:gd name="connsiteY86" fmla="*/ 1021009 h 1647825"/>
                  <a:gd name="connsiteX87" fmla="*/ 360521 w 885825"/>
                  <a:gd name="connsiteY87" fmla="*/ 1052442 h 1647825"/>
                  <a:gd name="connsiteX88" fmla="*/ 451009 w 885825"/>
                  <a:gd name="connsiteY88" fmla="*/ 1141024 h 1647825"/>
                  <a:gd name="connsiteX89" fmla="*/ 482441 w 885825"/>
                  <a:gd name="connsiteY89" fmla="*/ 1150549 h 1647825"/>
                  <a:gd name="connsiteX90" fmla="*/ 516731 w 885825"/>
                  <a:gd name="connsiteY90" fmla="*/ 1154359 h 1647825"/>
                  <a:gd name="connsiteX91" fmla="*/ 688181 w 885825"/>
                  <a:gd name="connsiteY91" fmla="*/ 982909 h 1647825"/>
                  <a:gd name="connsiteX92" fmla="*/ 709136 w 885825"/>
                  <a:gd name="connsiteY92" fmla="*/ 965764 h 1647825"/>
                  <a:gd name="connsiteX93" fmla="*/ 724376 w 885825"/>
                  <a:gd name="connsiteY93" fmla="*/ 983862 h 1647825"/>
                  <a:gd name="connsiteX94" fmla="*/ 721519 w 885825"/>
                  <a:gd name="connsiteY94" fmla="*/ 1017199 h 1647825"/>
                  <a:gd name="connsiteX95" fmla="*/ 684371 w 885825"/>
                  <a:gd name="connsiteY95" fmla="*/ 1105782 h 1647825"/>
                  <a:gd name="connsiteX96" fmla="*/ 663416 w 885825"/>
                  <a:gd name="connsiteY96" fmla="*/ 1129595 h 1647825"/>
                  <a:gd name="connsiteX97" fmla="*/ 517684 w 885825"/>
                  <a:gd name="connsiteY97" fmla="*/ 1189602 h 1647825"/>
                  <a:gd name="connsiteX98" fmla="*/ 488156 w 885825"/>
                  <a:gd name="connsiteY98" fmla="*/ 1187697 h 1647825"/>
                  <a:gd name="connsiteX99" fmla="*/ 459581 w 885825"/>
                  <a:gd name="connsiteY99" fmla="*/ 1181982 h 1647825"/>
                  <a:gd name="connsiteX100" fmla="*/ 315754 w 885825"/>
                  <a:gd name="connsiteY100" fmla="*/ 1023867 h 1647825"/>
                  <a:gd name="connsiteX101" fmla="*/ 172879 w 885825"/>
                  <a:gd name="connsiteY101" fmla="*/ 1185792 h 1647825"/>
                  <a:gd name="connsiteX102" fmla="*/ 341471 w 885825"/>
                  <a:gd name="connsiteY102" fmla="*/ 1345812 h 1647825"/>
                  <a:gd name="connsiteX103" fmla="*/ 373856 w 885825"/>
                  <a:gd name="connsiteY103" fmla="*/ 1348670 h 1647825"/>
                  <a:gd name="connsiteX104" fmla="*/ 386239 w 885825"/>
                  <a:gd name="connsiteY104" fmla="*/ 1348670 h 1647825"/>
                  <a:gd name="connsiteX105" fmla="*/ 383381 w 885825"/>
                  <a:gd name="connsiteY105" fmla="*/ 1369624 h 1647825"/>
                  <a:gd name="connsiteX106" fmla="*/ 382429 w 885825"/>
                  <a:gd name="connsiteY106" fmla="*/ 1391532 h 1647825"/>
                  <a:gd name="connsiteX107" fmla="*/ 527209 w 885825"/>
                  <a:gd name="connsiteY107" fmla="*/ 1625847 h 1647825"/>
                  <a:gd name="connsiteX108" fmla="*/ 558641 w 885825"/>
                  <a:gd name="connsiteY108" fmla="*/ 1636324 h 1647825"/>
                  <a:gd name="connsiteX109" fmla="*/ 756761 w 885825"/>
                  <a:gd name="connsiteY109" fmla="*/ 1596320 h 1647825"/>
                  <a:gd name="connsiteX110" fmla="*/ 777716 w 885825"/>
                  <a:gd name="connsiteY110" fmla="*/ 1584890 h 1647825"/>
                  <a:gd name="connsiteX111" fmla="*/ 858679 w 885825"/>
                  <a:gd name="connsiteY111" fmla="*/ 1491545 h 1647825"/>
                  <a:gd name="connsiteX112" fmla="*/ 791051 w 885825"/>
                  <a:gd name="connsiteY112" fmla="*/ 1321999 h 1647825"/>
                  <a:gd name="connsiteX113" fmla="*/ 771049 w 885825"/>
                  <a:gd name="connsiteY113" fmla="*/ 1318190 h 1647825"/>
                  <a:gd name="connsiteX114" fmla="*/ 750094 w 885825"/>
                  <a:gd name="connsiteY114" fmla="*/ 1317237 h 1647825"/>
                  <a:gd name="connsiteX115" fmla="*/ 608171 w 885825"/>
                  <a:gd name="connsiteY115" fmla="*/ 1392484 h 1647825"/>
                  <a:gd name="connsiteX116" fmla="*/ 591979 w 885825"/>
                  <a:gd name="connsiteY116" fmla="*/ 1422012 h 1647825"/>
                  <a:gd name="connsiteX117" fmla="*/ 576739 w 885825"/>
                  <a:gd name="connsiteY117" fmla="*/ 1497259 h 1647825"/>
                  <a:gd name="connsiteX118" fmla="*/ 552926 w 885825"/>
                  <a:gd name="connsiteY118" fmla="*/ 1501070 h 1647825"/>
                  <a:gd name="connsiteX119" fmla="*/ 546259 w 885825"/>
                  <a:gd name="connsiteY119" fmla="*/ 1447729 h 1647825"/>
                  <a:gd name="connsiteX120" fmla="*/ 552926 w 885825"/>
                  <a:gd name="connsiteY120" fmla="*/ 1422965 h 1647825"/>
                  <a:gd name="connsiteX121" fmla="*/ 565309 w 885825"/>
                  <a:gd name="connsiteY121" fmla="*/ 1393437 h 1647825"/>
                  <a:gd name="connsiteX122" fmla="*/ 749141 w 885825"/>
                  <a:gd name="connsiteY122" fmla="*/ 1281042 h 1647825"/>
                  <a:gd name="connsiteX123" fmla="*/ 164306 w 885825"/>
                  <a:gd name="connsiteY123" fmla="*/ 969574 h 1647825"/>
                  <a:gd name="connsiteX124" fmla="*/ 140494 w 885825"/>
                  <a:gd name="connsiteY124" fmla="*/ 968622 h 1647825"/>
                  <a:gd name="connsiteX125" fmla="*/ 118586 w 885825"/>
                  <a:gd name="connsiteY125" fmla="*/ 678109 h 1647825"/>
                  <a:gd name="connsiteX126" fmla="*/ 133826 w 885825"/>
                  <a:gd name="connsiteY126" fmla="*/ 661917 h 1647825"/>
                  <a:gd name="connsiteX127" fmla="*/ 134779 w 885825"/>
                  <a:gd name="connsiteY127" fmla="*/ 661917 h 1647825"/>
                  <a:gd name="connsiteX128" fmla="*/ 153829 w 885825"/>
                  <a:gd name="connsiteY128" fmla="*/ 691444 h 1647825"/>
                  <a:gd name="connsiteX129" fmla="*/ 153829 w 885825"/>
                  <a:gd name="connsiteY129" fmla="*/ 692397 h 1647825"/>
                  <a:gd name="connsiteX130" fmla="*/ 146209 w 885825"/>
                  <a:gd name="connsiteY130" fmla="*/ 700969 h 1647825"/>
                  <a:gd name="connsiteX131" fmla="*/ 165259 w 885825"/>
                  <a:gd name="connsiteY131" fmla="*/ 942904 h 1647825"/>
                  <a:gd name="connsiteX132" fmla="*/ 164306 w 885825"/>
                  <a:gd name="connsiteY132" fmla="*/ 969574 h 1647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</a:cxnLst>
                <a:rect l="l" t="t" r="r" b="b"/>
                <a:pathLst>
                  <a:path w="885825" h="1647825">
                    <a:moveTo>
                      <a:pt x="749141" y="1281042"/>
                    </a:moveTo>
                    <a:cubicBezTo>
                      <a:pt x="789146" y="1281042"/>
                      <a:pt x="827246" y="1292472"/>
                      <a:pt x="858679" y="1312474"/>
                    </a:cubicBezTo>
                    <a:cubicBezTo>
                      <a:pt x="858679" y="1312474"/>
                      <a:pt x="858679" y="1302949"/>
                      <a:pt x="858679" y="1287709"/>
                    </a:cubicBezTo>
                    <a:cubicBezTo>
                      <a:pt x="874871" y="1196270"/>
                      <a:pt x="875824" y="1101972"/>
                      <a:pt x="861536" y="1006722"/>
                    </a:cubicBezTo>
                    <a:cubicBezTo>
                      <a:pt x="859631" y="996244"/>
                      <a:pt x="857726" y="985767"/>
                      <a:pt x="855821" y="975289"/>
                    </a:cubicBezTo>
                    <a:cubicBezTo>
                      <a:pt x="847249" y="938142"/>
                      <a:pt x="828199" y="900042"/>
                      <a:pt x="791051" y="885754"/>
                    </a:cubicBezTo>
                    <a:cubicBezTo>
                      <a:pt x="784384" y="882897"/>
                      <a:pt x="777716" y="880992"/>
                      <a:pt x="770096" y="880039"/>
                    </a:cubicBezTo>
                    <a:cubicBezTo>
                      <a:pt x="762476" y="879087"/>
                      <a:pt x="753904" y="879087"/>
                      <a:pt x="745331" y="880039"/>
                    </a:cubicBezTo>
                    <a:cubicBezTo>
                      <a:pt x="736759" y="880992"/>
                      <a:pt x="727234" y="881944"/>
                      <a:pt x="718661" y="884802"/>
                    </a:cubicBezTo>
                    <a:cubicBezTo>
                      <a:pt x="651034" y="903852"/>
                      <a:pt x="611029" y="975289"/>
                      <a:pt x="630079" y="1042917"/>
                    </a:cubicBezTo>
                    <a:cubicBezTo>
                      <a:pt x="631984" y="1050537"/>
                      <a:pt x="627221" y="1059109"/>
                      <a:pt x="618649" y="1060062"/>
                    </a:cubicBezTo>
                    <a:cubicBezTo>
                      <a:pt x="611981" y="1061014"/>
                      <a:pt x="606266" y="1056252"/>
                      <a:pt x="604361" y="1049584"/>
                    </a:cubicBezTo>
                    <a:cubicBezTo>
                      <a:pt x="581501" y="967669"/>
                      <a:pt x="629126" y="881944"/>
                      <a:pt x="711041" y="859084"/>
                    </a:cubicBezTo>
                    <a:cubicBezTo>
                      <a:pt x="719614" y="856227"/>
                      <a:pt x="729139" y="855274"/>
                      <a:pt x="737711" y="854322"/>
                    </a:cubicBezTo>
                    <a:cubicBezTo>
                      <a:pt x="748189" y="854322"/>
                      <a:pt x="758666" y="855274"/>
                      <a:pt x="768191" y="857179"/>
                    </a:cubicBezTo>
                    <a:cubicBezTo>
                      <a:pt x="798671" y="853369"/>
                      <a:pt x="817721" y="891469"/>
                      <a:pt x="846296" y="891469"/>
                    </a:cubicBezTo>
                    <a:cubicBezTo>
                      <a:pt x="827246" y="834319"/>
                      <a:pt x="855821" y="767644"/>
                      <a:pt x="855821" y="707637"/>
                    </a:cubicBezTo>
                    <a:cubicBezTo>
                      <a:pt x="856774" y="699064"/>
                      <a:pt x="856774" y="690492"/>
                      <a:pt x="856774" y="681919"/>
                    </a:cubicBezTo>
                    <a:cubicBezTo>
                      <a:pt x="859631" y="671442"/>
                      <a:pt x="861536" y="660964"/>
                      <a:pt x="863441" y="650487"/>
                    </a:cubicBezTo>
                    <a:cubicBezTo>
                      <a:pt x="865346" y="640009"/>
                      <a:pt x="866299" y="629532"/>
                      <a:pt x="868204" y="619054"/>
                    </a:cubicBezTo>
                    <a:cubicBezTo>
                      <a:pt x="893921" y="510469"/>
                      <a:pt x="865346" y="415219"/>
                      <a:pt x="856774" y="311397"/>
                    </a:cubicBezTo>
                    <a:cubicBezTo>
                      <a:pt x="856774" y="300919"/>
                      <a:pt x="856774" y="290442"/>
                      <a:pt x="856774" y="280917"/>
                    </a:cubicBezTo>
                    <a:cubicBezTo>
                      <a:pt x="856774" y="243769"/>
                      <a:pt x="856774" y="220909"/>
                      <a:pt x="856774" y="220909"/>
                    </a:cubicBezTo>
                    <a:lnTo>
                      <a:pt x="854869" y="221862"/>
                    </a:lnTo>
                    <a:cubicBezTo>
                      <a:pt x="848201" y="162807"/>
                      <a:pt x="819626" y="109467"/>
                      <a:pt x="776764" y="71367"/>
                    </a:cubicBezTo>
                    <a:cubicBezTo>
                      <a:pt x="768191" y="63747"/>
                      <a:pt x="759619" y="57079"/>
                      <a:pt x="750094" y="50412"/>
                    </a:cubicBezTo>
                    <a:cubicBezTo>
                      <a:pt x="721519" y="31362"/>
                      <a:pt x="690086" y="18027"/>
                      <a:pt x="656749" y="12312"/>
                    </a:cubicBezTo>
                    <a:cubicBezTo>
                      <a:pt x="645319" y="10407"/>
                      <a:pt x="634841" y="9454"/>
                      <a:pt x="623411" y="8502"/>
                    </a:cubicBezTo>
                    <a:cubicBezTo>
                      <a:pt x="502444" y="-4833"/>
                      <a:pt x="359569" y="80892"/>
                      <a:pt x="391954" y="227577"/>
                    </a:cubicBezTo>
                    <a:cubicBezTo>
                      <a:pt x="395764" y="236149"/>
                      <a:pt x="399574" y="244722"/>
                      <a:pt x="405289" y="253294"/>
                    </a:cubicBezTo>
                    <a:cubicBezTo>
                      <a:pt x="427196" y="290442"/>
                      <a:pt x="474821" y="328542"/>
                      <a:pt x="520541" y="332352"/>
                    </a:cubicBezTo>
                    <a:cubicBezTo>
                      <a:pt x="530066" y="334257"/>
                      <a:pt x="540544" y="335209"/>
                      <a:pt x="551021" y="335209"/>
                    </a:cubicBezTo>
                    <a:cubicBezTo>
                      <a:pt x="633889" y="335209"/>
                      <a:pt x="702469" y="276154"/>
                      <a:pt x="718661" y="198049"/>
                    </a:cubicBezTo>
                    <a:cubicBezTo>
                      <a:pt x="720566" y="186619"/>
                      <a:pt x="722471" y="175189"/>
                      <a:pt x="722471" y="163759"/>
                    </a:cubicBezTo>
                    <a:cubicBezTo>
                      <a:pt x="722471" y="153282"/>
                      <a:pt x="731996" y="144709"/>
                      <a:pt x="743426" y="146614"/>
                    </a:cubicBezTo>
                    <a:cubicBezTo>
                      <a:pt x="751999" y="147567"/>
                      <a:pt x="758666" y="156139"/>
                      <a:pt x="758666" y="164712"/>
                    </a:cubicBezTo>
                    <a:cubicBezTo>
                      <a:pt x="758666" y="248532"/>
                      <a:pt x="708184" y="320922"/>
                      <a:pt x="635794" y="353307"/>
                    </a:cubicBezTo>
                    <a:cubicBezTo>
                      <a:pt x="664369" y="365689"/>
                      <a:pt x="689134" y="384739"/>
                      <a:pt x="708184" y="407599"/>
                    </a:cubicBezTo>
                    <a:cubicBezTo>
                      <a:pt x="714851" y="415219"/>
                      <a:pt x="720566" y="423792"/>
                      <a:pt x="726281" y="432364"/>
                    </a:cubicBezTo>
                    <a:cubicBezTo>
                      <a:pt x="771049" y="473322"/>
                      <a:pt x="761524" y="530472"/>
                      <a:pt x="757714" y="584764"/>
                    </a:cubicBezTo>
                    <a:cubicBezTo>
                      <a:pt x="755809" y="593337"/>
                      <a:pt x="753904" y="602862"/>
                      <a:pt x="751046" y="611434"/>
                    </a:cubicBezTo>
                    <a:cubicBezTo>
                      <a:pt x="748189" y="620007"/>
                      <a:pt x="745331" y="628579"/>
                      <a:pt x="741521" y="637152"/>
                    </a:cubicBezTo>
                    <a:cubicBezTo>
                      <a:pt x="737711" y="645724"/>
                      <a:pt x="732949" y="654297"/>
                      <a:pt x="727234" y="661917"/>
                    </a:cubicBezTo>
                    <a:cubicBezTo>
                      <a:pt x="716756" y="678109"/>
                      <a:pt x="703421" y="693349"/>
                      <a:pt x="687229" y="706684"/>
                    </a:cubicBezTo>
                    <a:cubicBezTo>
                      <a:pt x="689134" y="740974"/>
                      <a:pt x="709136" y="771454"/>
                      <a:pt x="737711" y="786694"/>
                    </a:cubicBezTo>
                    <a:cubicBezTo>
                      <a:pt x="744379" y="790504"/>
                      <a:pt x="752951" y="794314"/>
                      <a:pt x="760571" y="796219"/>
                    </a:cubicBezTo>
                    <a:cubicBezTo>
                      <a:pt x="771049" y="791457"/>
                      <a:pt x="780574" y="794314"/>
                      <a:pt x="788194" y="799077"/>
                    </a:cubicBezTo>
                    <a:cubicBezTo>
                      <a:pt x="810101" y="816222"/>
                      <a:pt x="800576" y="825747"/>
                      <a:pt x="783431" y="835272"/>
                    </a:cubicBezTo>
                    <a:cubicBezTo>
                      <a:pt x="773906" y="838129"/>
                      <a:pt x="762476" y="837177"/>
                      <a:pt x="752951" y="830509"/>
                    </a:cubicBezTo>
                    <a:cubicBezTo>
                      <a:pt x="743426" y="827652"/>
                      <a:pt x="733901" y="824794"/>
                      <a:pt x="724376" y="820032"/>
                    </a:cubicBezTo>
                    <a:cubicBezTo>
                      <a:pt x="689134" y="801934"/>
                      <a:pt x="662464" y="768597"/>
                      <a:pt x="653891" y="728592"/>
                    </a:cubicBezTo>
                    <a:cubicBezTo>
                      <a:pt x="559594" y="780027"/>
                      <a:pt x="439579" y="750499"/>
                      <a:pt x="381476" y="658107"/>
                    </a:cubicBezTo>
                    <a:cubicBezTo>
                      <a:pt x="376714" y="650487"/>
                      <a:pt x="377666" y="640962"/>
                      <a:pt x="384334" y="635247"/>
                    </a:cubicBezTo>
                    <a:cubicBezTo>
                      <a:pt x="392906" y="627627"/>
                      <a:pt x="405289" y="629532"/>
                      <a:pt x="411004" y="639057"/>
                    </a:cubicBezTo>
                    <a:cubicBezTo>
                      <a:pt x="440531" y="685729"/>
                      <a:pt x="490061" y="713352"/>
                      <a:pt x="541496" y="717162"/>
                    </a:cubicBezTo>
                    <a:cubicBezTo>
                      <a:pt x="545306" y="715257"/>
                      <a:pt x="548164" y="716209"/>
                      <a:pt x="552926" y="716209"/>
                    </a:cubicBezTo>
                    <a:cubicBezTo>
                      <a:pt x="611981" y="716209"/>
                      <a:pt x="663416" y="684777"/>
                      <a:pt x="693896" y="638104"/>
                    </a:cubicBezTo>
                    <a:cubicBezTo>
                      <a:pt x="699611" y="628579"/>
                      <a:pt x="705326" y="619054"/>
                      <a:pt x="710089" y="608577"/>
                    </a:cubicBezTo>
                    <a:cubicBezTo>
                      <a:pt x="732949" y="557142"/>
                      <a:pt x="723424" y="519042"/>
                      <a:pt x="710089" y="475227"/>
                    </a:cubicBezTo>
                    <a:cubicBezTo>
                      <a:pt x="705326" y="464749"/>
                      <a:pt x="700564" y="455224"/>
                      <a:pt x="693896" y="445699"/>
                    </a:cubicBezTo>
                    <a:cubicBezTo>
                      <a:pt x="663416" y="399979"/>
                      <a:pt x="611029" y="370452"/>
                      <a:pt x="551974" y="370452"/>
                    </a:cubicBezTo>
                    <a:cubicBezTo>
                      <a:pt x="546259" y="370452"/>
                      <a:pt x="539591" y="369499"/>
                      <a:pt x="532924" y="368547"/>
                    </a:cubicBezTo>
                    <a:cubicBezTo>
                      <a:pt x="485299" y="347592"/>
                      <a:pt x="440531" y="319017"/>
                      <a:pt x="397669" y="301872"/>
                    </a:cubicBezTo>
                    <a:cubicBezTo>
                      <a:pt x="389096" y="298062"/>
                      <a:pt x="380524" y="295204"/>
                      <a:pt x="371951" y="293299"/>
                    </a:cubicBezTo>
                    <a:cubicBezTo>
                      <a:pt x="294799" y="280917"/>
                      <a:pt x="209074" y="299967"/>
                      <a:pt x="180499" y="376167"/>
                    </a:cubicBezTo>
                    <a:cubicBezTo>
                      <a:pt x="170974" y="423792"/>
                      <a:pt x="161449" y="461892"/>
                      <a:pt x="175736" y="505707"/>
                    </a:cubicBezTo>
                    <a:cubicBezTo>
                      <a:pt x="177641" y="515232"/>
                      <a:pt x="179546" y="523804"/>
                      <a:pt x="181451" y="532377"/>
                    </a:cubicBezTo>
                    <a:cubicBezTo>
                      <a:pt x="186214" y="549522"/>
                      <a:pt x="193834" y="565714"/>
                      <a:pt x="202406" y="580954"/>
                    </a:cubicBezTo>
                    <a:cubicBezTo>
                      <a:pt x="207169" y="581907"/>
                      <a:pt x="211931" y="581907"/>
                      <a:pt x="217646" y="581907"/>
                    </a:cubicBezTo>
                    <a:cubicBezTo>
                      <a:pt x="225266" y="581907"/>
                      <a:pt x="231934" y="580954"/>
                      <a:pt x="239554" y="580002"/>
                    </a:cubicBezTo>
                    <a:cubicBezTo>
                      <a:pt x="247174" y="579049"/>
                      <a:pt x="253841" y="577144"/>
                      <a:pt x="260509" y="575239"/>
                    </a:cubicBezTo>
                    <a:cubicBezTo>
                      <a:pt x="305276" y="563809"/>
                      <a:pt x="330041" y="530472"/>
                      <a:pt x="344329" y="490467"/>
                    </a:cubicBezTo>
                    <a:cubicBezTo>
                      <a:pt x="347186" y="482847"/>
                      <a:pt x="350044" y="474274"/>
                      <a:pt x="351949" y="465702"/>
                    </a:cubicBezTo>
                    <a:cubicBezTo>
                      <a:pt x="361474" y="443794"/>
                      <a:pt x="361474" y="434269"/>
                      <a:pt x="361474" y="415219"/>
                    </a:cubicBezTo>
                    <a:cubicBezTo>
                      <a:pt x="370999" y="415219"/>
                      <a:pt x="390049" y="415219"/>
                      <a:pt x="390049" y="424744"/>
                    </a:cubicBezTo>
                    <a:cubicBezTo>
                      <a:pt x="399574" y="481894"/>
                      <a:pt x="361474" y="539044"/>
                      <a:pt x="325279" y="580954"/>
                    </a:cubicBezTo>
                    <a:cubicBezTo>
                      <a:pt x="317659" y="587622"/>
                      <a:pt x="310039" y="592384"/>
                      <a:pt x="301466" y="597147"/>
                    </a:cubicBezTo>
                    <a:cubicBezTo>
                      <a:pt x="276701" y="610482"/>
                      <a:pt x="248126" y="618102"/>
                      <a:pt x="218599" y="618102"/>
                    </a:cubicBezTo>
                    <a:cubicBezTo>
                      <a:pt x="191929" y="618102"/>
                      <a:pt x="168116" y="611434"/>
                      <a:pt x="145256" y="600957"/>
                    </a:cubicBezTo>
                    <a:cubicBezTo>
                      <a:pt x="64294" y="638104"/>
                      <a:pt x="7144" y="720972"/>
                      <a:pt x="7144" y="817174"/>
                    </a:cubicBezTo>
                    <a:cubicBezTo>
                      <a:pt x="7144" y="920044"/>
                      <a:pt x="72866" y="1008627"/>
                      <a:pt x="164306" y="1041964"/>
                    </a:cubicBezTo>
                    <a:cubicBezTo>
                      <a:pt x="168116" y="1041964"/>
                      <a:pt x="170974" y="1041964"/>
                      <a:pt x="174784" y="1041964"/>
                    </a:cubicBezTo>
                    <a:cubicBezTo>
                      <a:pt x="269081" y="1041964"/>
                      <a:pt x="346234" y="964812"/>
                      <a:pt x="346234" y="870514"/>
                    </a:cubicBezTo>
                    <a:cubicBezTo>
                      <a:pt x="346234" y="860037"/>
                      <a:pt x="355759" y="851464"/>
                      <a:pt x="367189" y="853369"/>
                    </a:cubicBezTo>
                    <a:cubicBezTo>
                      <a:pt x="375761" y="854322"/>
                      <a:pt x="382429" y="862894"/>
                      <a:pt x="382429" y="871467"/>
                    </a:cubicBezTo>
                    <a:cubicBezTo>
                      <a:pt x="382429" y="914329"/>
                      <a:pt x="369094" y="954334"/>
                      <a:pt x="346234" y="987672"/>
                    </a:cubicBezTo>
                    <a:cubicBezTo>
                      <a:pt x="346234" y="999102"/>
                      <a:pt x="348139" y="1010532"/>
                      <a:pt x="350044" y="1021009"/>
                    </a:cubicBezTo>
                    <a:cubicBezTo>
                      <a:pt x="352901" y="1031487"/>
                      <a:pt x="355759" y="1041964"/>
                      <a:pt x="360521" y="1052442"/>
                    </a:cubicBezTo>
                    <a:cubicBezTo>
                      <a:pt x="372904" y="1100067"/>
                      <a:pt x="401479" y="1128642"/>
                      <a:pt x="451009" y="1141024"/>
                    </a:cubicBezTo>
                    <a:cubicBezTo>
                      <a:pt x="461486" y="1144834"/>
                      <a:pt x="471964" y="1148645"/>
                      <a:pt x="482441" y="1150549"/>
                    </a:cubicBezTo>
                    <a:cubicBezTo>
                      <a:pt x="493871" y="1152454"/>
                      <a:pt x="504349" y="1154359"/>
                      <a:pt x="516731" y="1154359"/>
                    </a:cubicBezTo>
                    <a:cubicBezTo>
                      <a:pt x="611029" y="1154359"/>
                      <a:pt x="688181" y="1077207"/>
                      <a:pt x="688181" y="982909"/>
                    </a:cubicBezTo>
                    <a:cubicBezTo>
                      <a:pt x="688181" y="972432"/>
                      <a:pt x="697706" y="963859"/>
                      <a:pt x="709136" y="965764"/>
                    </a:cubicBezTo>
                    <a:cubicBezTo>
                      <a:pt x="717709" y="966717"/>
                      <a:pt x="724376" y="975289"/>
                      <a:pt x="724376" y="983862"/>
                    </a:cubicBezTo>
                    <a:cubicBezTo>
                      <a:pt x="724376" y="995292"/>
                      <a:pt x="723424" y="1006722"/>
                      <a:pt x="721519" y="1017199"/>
                    </a:cubicBezTo>
                    <a:cubicBezTo>
                      <a:pt x="725329" y="1052442"/>
                      <a:pt x="696754" y="1071492"/>
                      <a:pt x="684371" y="1105782"/>
                    </a:cubicBezTo>
                    <a:cubicBezTo>
                      <a:pt x="677704" y="1114354"/>
                      <a:pt x="671036" y="1121974"/>
                      <a:pt x="663416" y="1129595"/>
                    </a:cubicBezTo>
                    <a:cubicBezTo>
                      <a:pt x="626269" y="1166742"/>
                      <a:pt x="574834" y="1189602"/>
                      <a:pt x="517684" y="1189602"/>
                    </a:cubicBezTo>
                    <a:cubicBezTo>
                      <a:pt x="507206" y="1189602"/>
                      <a:pt x="497681" y="1188649"/>
                      <a:pt x="488156" y="1187697"/>
                    </a:cubicBezTo>
                    <a:cubicBezTo>
                      <a:pt x="478631" y="1186745"/>
                      <a:pt x="469106" y="1183887"/>
                      <a:pt x="459581" y="1181982"/>
                    </a:cubicBezTo>
                    <a:cubicBezTo>
                      <a:pt x="382429" y="1166742"/>
                      <a:pt x="334804" y="1100067"/>
                      <a:pt x="315754" y="1023867"/>
                    </a:cubicBezTo>
                    <a:cubicBezTo>
                      <a:pt x="249079" y="1071492"/>
                      <a:pt x="153829" y="1071492"/>
                      <a:pt x="172879" y="1185792"/>
                    </a:cubicBezTo>
                    <a:cubicBezTo>
                      <a:pt x="191929" y="1271517"/>
                      <a:pt x="258604" y="1338192"/>
                      <a:pt x="341471" y="1345812"/>
                    </a:cubicBezTo>
                    <a:cubicBezTo>
                      <a:pt x="351949" y="1347717"/>
                      <a:pt x="362426" y="1348670"/>
                      <a:pt x="373856" y="1348670"/>
                    </a:cubicBezTo>
                    <a:cubicBezTo>
                      <a:pt x="377666" y="1348670"/>
                      <a:pt x="381476" y="1348670"/>
                      <a:pt x="386239" y="1348670"/>
                    </a:cubicBezTo>
                    <a:cubicBezTo>
                      <a:pt x="385286" y="1355337"/>
                      <a:pt x="384334" y="1362957"/>
                      <a:pt x="383381" y="1369624"/>
                    </a:cubicBezTo>
                    <a:cubicBezTo>
                      <a:pt x="382429" y="1376292"/>
                      <a:pt x="382429" y="1383912"/>
                      <a:pt x="382429" y="1391532"/>
                    </a:cubicBezTo>
                    <a:cubicBezTo>
                      <a:pt x="373856" y="1500117"/>
                      <a:pt x="421481" y="1595367"/>
                      <a:pt x="527209" y="1625847"/>
                    </a:cubicBezTo>
                    <a:cubicBezTo>
                      <a:pt x="537686" y="1629657"/>
                      <a:pt x="548164" y="1633467"/>
                      <a:pt x="558641" y="1636324"/>
                    </a:cubicBezTo>
                    <a:cubicBezTo>
                      <a:pt x="623411" y="1652517"/>
                      <a:pt x="698659" y="1636324"/>
                      <a:pt x="756761" y="1596320"/>
                    </a:cubicBezTo>
                    <a:cubicBezTo>
                      <a:pt x="764381" y="1592509"/>
                      <a:pt x="771049" y="1588699"/>
                      <a:pt x="777716" y="1584890"/>
                    </a:cubicBezTo>
                    <a:cubicBezTo>
                      <a:pt x="812006" y="1563934"/>
                      <a:pt x="841534" y="1533454"/>
                      <a:pt x="858679" y="1491545"/>
                    </a:cubicBezTo>
                    <a:cubicBezTo>
                      <a:pt x="887254" y="1424870"/>
                      <a:pt x="877729" y="1339145"/>
                      <a:pt x="791051" y="1321999"/>
                    </a:cubicBezTo>
                    <a:cubicBezTo>
                      <a:pt x="784384" y="1320095"/>
                      <a:pt x="777716" y="1319142"/>
                      <a:pt x="771049" y="1318190"/>
                    </a:cubicBezTo>
                    <a:cubicBezTo>
                      <a:pt x="764381" y="1317237"/>
                      <a:pt x="757714" y="1317237"/>
                      <a:pt x="750094" y="1317237"/>
                    </a:cubicBezTo>
                    <a:cubicBezTo>
                      <a:pt x="691039" y="1317237"/>
                      <a:pt x="638651" y="1347717"/>
                      <a:pt x="608171" y="1392484"/>
                    </a:cubicBezTo>
                    <a:cubicBezTo>
                      <a:pt x="602456" y="1402009"/>
                      <a:pt x="596741" y="1411534"/>
                      <a:pt x="591979" y="1422012"/>
                    </a:cubicBezTo>
                    <a:cubicBezTo>
                      <a:pt x="577691" y="1445824"/>
                      <a:pt x="590074" y="1483924"/>
                      <a:pt x="576739" y="1497259"/>
                    </a:cubicBezTo>
                    <a:cubicBezTo>
                      <a:pt x="571976" y="1502022"/>
                      <a:pt x="565309" y="1503927"/>
                      <a:pt x="552926" y="1501070"/>
                    </a:cubicBezTo>
                    <a:cubicBezTo>
                      <a:pt x="543401" y="1482020"/>
                      <a:pt x="543401" y="1462970"/>
                      <a:pt x="546259" y="1447729"/>
                    </a:cubicBezTo>
                    <a:cubicBezTo>
                      <a:pt x="548164" y="1439157"/>
                      <a:pt x="551021" y="1430584"/>
                      <a:pt x="552926" y="1422965"/>
                    </a:cubicBezTo>
                    <a:cubicBezTo>
                      <a:pt x="556736" y="1412487"/>
                      <a:pt x="560546" y="1402962"/>
                      <a:pt x="565309" y="1393437"/>
                    </a:cubicBezTo>
                    <a:cubicBezTo>
                      <a:pt x="600551" y="1326762"/>
                      <a:pt x="669131" y="1281042"/>
                      <a:pt x="749141" y="1281042"/>
                    </a:cubicBezTo>
                    <a:close/>
                    <a:moveTo>
                      <a:pt x="164306" y="969574"/>
                    </a:moveTo>
                    <a:cubicBezTo>
                      <a:pt x="157639" y="975289"/>
                      <a:pt x="147161" y="975289"/>
                      <a:pt x="140494" y="968622"/>
                    </a:cubicBezTo>
                    <a:cubicBezTo>
                      <a:pt x="54769" y="894327"/>
                      <a:pt x="45244" y="763834"/>
                      <a:pt x="118586" y="678109"/>
                    </a:cubicBezTo>
                    <a:cubicBezTo>
                      <a:pt x="123349" y="672394"/>
                      <a:pt x="129064" y="667632"/>
                      <a:pt x="133826" y="661917"/>
                    </a:cubicBezTo>
                    <a:cubicBezTo>
                      <a:pt x="133826" y="661917"/>
                      <a:pt x="134779" y="661917"/>
                      <a:pt x="134779" y="661917"/>
                    </a:cubicBezTo>
                    <a:lnTo>
                      <a:pt x="153829" y="691444"/>
                    </a:lnTo>
                    <a:cubicBezTo>
                      <a:pt x="153829" y="691444"/>
                      <a:pt x="153829" y="691444"/>
                      <a:pt x="153829" y="692397"/>
                    </a:cubicBezTo>
                    <a:cubicBezTo>
                      <a:pt x="150971" y="695254"/>
                      <a:pt x="148114" y="698112"/>
                      <a:pt x="146209" y="700969"/>
                    </a:cubicBezTo>
                    <a:cubicBezTo>
                      <a:pt x="84296" y="772407"/>
                      <a:pt x="92869" y="880992"/>
                      <a:pt x="165259" y="942904"/>
                    </a:cubicBezTo>
                    <a:cubicBezTo>
                      <a:pt x="172879" y="949572"/>
                      <a:pt x="172879" y="961954"/>
                      <a:pt x="164306" y="969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" name="Freeform: Shape 704">
                <a:extLst>
                  <a:ext uri="{FF2B5EF4-FFF2-40B4-BE49-F238E27FC236}">
                    <a16:creationId xmlns="" xmlns:a16="http://schemas.microsoft.com/office/drawing/2014/main" id="{7EF24C50-6E43-4385-B49C-7960EAFC3CA4}"/>
                  </a:ext>
                </a:extLst>
              </p:cNvPr>
              <p:cNvSpPr/>
              <p:nvPr/>
            </p:nvSpPr>
            <p:spPr>
              <a:xfrm>
                <a:off x="8319409" y="2396187"/>
                <a:ext cx="885825" cy="1647825"/>
              </a:xfrm>
              <a:custGeom>
                <a:avLst/>
                <a:gdLst>
                  <a:gd name="connsiteX0" fmla="*/ 320891 w 885825"/>
                  <a:gd name="connsiteY0" fmla="*/ 1394389 h 1647825"/>
                  <a:gd name="connsiteX1" fmla="*/ 333274 w 885825"/>
                  <a:gd name="connsiteY1" fmla="*/ 1423917 h 1647825"/>
                  <a:gd name="connsiteX2" fmla="*/ 339941 w 885825"/>
                  <a:gd name="connsiteY2" fmla="*/ 1448682 h 1647825"/>
                  <a:gd name="connsiteX3" fmla="*/ 333274 w 885825"/>
                  <a:gd name="connsiteY3" fmla="*/ 1502022 h 1647825"/>
                  <a:gd name="connsiteX4" fmla="*/ 309461 w 885825"/>
                  <a:gd name="connsiteY4" fmla="*/ 1498212 h 1647825"/>
                  <a:gd name="connsiteX5" fmla="*/ 294221 w 885825"/>
                  <a:gd name="connsiteY5" fmla="*/ 1422964 h 1647825"/>
                  <a:gd name="connsiteX6" fmla="*/ 278029 w 885825"/>
                  <a:gd name="connsiteY6" fmla="*/ 1393437 h 1647825"/>
                  <a:gd name="connsiteX7" fmla="*/ 136106 w 885825"/>
                  <a:gd name="connsiteY7" fmla="*/ 1318189 h 1647825"/>
                  <a:gd name="connsiteX8" fmla="*/ 115151 w 885825"/>
                  <a:gd name="connsiteY8" fmla="*/ 1319142 h 1647825"/>
                  <a:gd name="connsiteX9" fmla="*/ 95149 w 885825"/>
                  <a:gd name="connsiteY9" fmla="*/ 1322952 h 1647825"/>
                  <a:gd name="connsiteX10" fmla="*/ 27521 w 885825"/>
                  <a:gd name="connsiteY10" fmla="*/ 1492497 h 1647825"/>
                  <a:gd name="connsiteX11" fmla="*/ 108484 w 885825"/>
                  <a:gd name="connsiteY11" fmla="*/ 1585842 h 1647825"/>
                  <a:gd name="connsiteX12" fmla="*/ 129439 w 885825"/>
                  <a:gd name="connsiteY12" fmla="*/ 1597272 h 1647825"/>
                  <a:gd name="connsiteX13" fmla="*/ 327559 w 885825"/>
                  <a:gd name="connsiteY13" fmla="*/ 1637277 h 1647825"/>
                  <a:gd name="connsiteX14" fmla="*/ 358991 w 885825"/>
                  <a:gd name="connsiteY14" fmla="*/ 1626800 h 1647825"/>
                  <a:gd name="connsiteX15" fmla="*/ 503771 w 885825"/>
                  <a:gd name="connsiteY15" fmla="*/ 1392484 h 1647825"/>
                  <a:gd name="connsiteX16" fmla="*/ 502819 w 885825"/>
                  <a:gd name="connsiteY16" fmla="*/ 1370577 h 1647825"/>
                  <a:gd name="connsiteX17" fmla="*/ 499961 w 885825"/>
                  <a:gd name="connsiteY17" fmla="*/ 1349622 h 1647825"/>
                  <a:gd name="connsiteX18" fmla="*/ 512344 w 885825"/>
                  <a:gd name="connsiteY18" fmla="*/ 1349622 h 1647825"/>
                  <a:gd name="connsiteX19" fmla="*/ 544729 w 885825"/>
                  <a:gd name="connsiteY19" fmla="*/ 1346764 h 1647825"/>
                  <a:gd name="connsiteX20" fmla="*/ 713321 w 885825"/>
                  <a:gd name="connsiteY20" fmla="*/ 1186744 h 1647825"/>
                  <a:gd name="connsiteX21" fmla="*/ 570446 w 885825"/>
                  <a:gd name="connsiteY21" fmla="*/ 1024819 h 1647825"/>
                  <a:gd name="connsiteX22" fmla="*/ 426619 w 885825"/>
                  <a:gd name="connsiteY22" fmla="*/ 1182934 h 1647825"/>
                  <a:gd name="connsiteX23" fmla="*/ 398044 w 885825"/>
                  <a:gd name="connsiteY23" fmla="*/ 1188650 h 1647825"/>
                  <a:gd name="connsiteX24" fmla="*/ 368516 w 885825"/>
                  <a:gd name="connsiteY24" fmla="*/ 1190554 h 1647825"/>
                  <a:gd name="connsiteX25" fmla="*/ 222784 w 885825"/>
                  <a:gd name="connsiteY25" fmla="*/ 1130547 h 1647825"/>
                  <a:gd name="connsiteX26" fmla="*/ 201829 w 885825"/>
                  <a:gd name="connsiteY26" fmla="*/ 1106734 h 1647825"/>
                  <a:gd name="connsiteX27" fmla="*/ 164681 w 885825"/>
                  <a:gd name="connsiteY27" fmla="*/ 1018152 h 1647825"/>
                  <a:gd name="connsiteX28" fmla="*/ 161824 w 885825"/>
                  <a:gd name="connsiteY28" fmla="*/ 984814 h 1647825"/>
                  <a:gd name="connsiteX29" fmla="*/ 177064 w 885825"/>
                  <a:gd name="connsiteY29" fmla="*/ 966717 h 1647825"/>
                  <a:gd name="connsiteX30" fmla="*/ 198019 w 885825"/>
                  <a:gd name="connsiteY30" fmla="*/ 983862 h 1647825"/>
                  <a:gd name="connsiteX31" fmla="*/ 369469 w 885825"/>
                  <a:gd name="connsiteY31" fmla="*/ 1155312 h 1647825"/>
                  <a:gd name="connsiteX32" fmla="*/ 403759 w 885825"/>
                  <a:gd name="connsiteY32" fmla="*/ 1151502 h 1647825"/>
                  <a:gd name="connsiteX33" fmla="*/ 435191 w 885825"/>
                  <a:gd name="connsiteY33" fmla="*/ 1141977 h 1647825"/>
                  <a:gd name="connsiteX34" fmla="*/ 525679 w 885825"/>
                  <a:gd name="connsiteY34" fmla="*/ 1053394 h 1647825"/>
                  <a:gd name="connsiteX35" fmla="*/ 536156 w 885825"/>
                  <a:gd name="connsiteY35" fmla="*/ 1021962 h 1647825"/>
                  <a:gd name="connsiteX36" fmla="*/ 539966 w 885825"/>
                  <a:gd name="connsiteY36" fmla="*/ 988624 h 1647825"/>
                  <a:gd name="connsiteX37" fmla="*/ 503771 w 885825"/>
                  <a:gd name="connsiteY37" fmla="*/ 872419 h 1647825"/>
                  <a:gd name="connsiteX38" fmla="*/ 519011 w 885825"/>
                  <a:gd name="connsiteY38" fmla="*/ 854322 h 1647825"/>
                  <a:gd name="connsiteX39" fmla="*/ 539966 w 885825"/>
                  <a:gd name="connsiteY39" fmla="*/ 871467 h 1647825"/>
                  <a:gd name="connsiteX40" fmla="*/ 711416 w 885825"/>
                  <a:gd name="connsiteY40" fmla="*/ 1042917 h 1647825"/>
                  <a:gd name="connsiteX41" fmla="*/ 721894 w 885825"/>
                  <a:gd name="connsiteY41" fmla="*/ 1042917 h 1647825"/>
                  <a:gd name="connsiteX42" fmla="*/ 879056 w 885825"/>
                  <a:gd name="connsiteY42" fmla="*/ 818127 h 1647825"/>
                  <a:gd name="connsiteX43" fmla="*/ 739991 w 885825"/>
                  <a:gd name="connsiteY43" fmla="*/ 600957 h 1647825"/>
                  <a:gd name="connsiteX44" fmla="*/ 666649 w 885825"/>
                  <a:gd name="connsiteY44" fmla="*/ 618102 h 1647825"/>
                  <a:gd name="connsiteX45" fmla="*/ 583781 w 885825"/>
                  <a:gd name="connsiteY45" fmla="*/ 597147 h 1647825"/>
                  <a:gd name="connsiteX46" fmla="*/ 559969 w 885825"/>
                  <a:gd name="connsiteY46" fmla="*/ 580954 h 1647825"/>
                  <a:gd name="connsiteX47" fmla="*/ 495199 w 885825"/>
                  <a:gd name="connsiteY47" fmla="*/ 424744 h 1647825"/>
                  <a:gd name="connsiteX48" fmla="*/ 523774 w 885825"/>
                  <a:gd name="connsiteY48" fmla="*/ 415219 h 1647825"/>
                  <a:gd name="connsiteX49" fmla="*/ 533299 w 885825"/>
                  <a:gd name="connsiteY49" fmla="*/ 465702 h 1647825"/>
                  <a:gd name="connsiteX50" fmla="*/ 540919 w 885825"/>
                  <a:gd name="connsiteY50" fmla="*/ 490467 h 1647825"/>
                  <a:gd name="connsiteX51" fmla="*/ 624739 w 885825"/>
                  <a:gd name="connsiteY51" fmla="*/ 575239 h 1647825"/>
                  <a:gd name="connsiteX52" fmla="*/ 645694 w 885825"/>
                  <a:gd name="connsiteY52" fmla="*/ 580002 h 1647825"/>
                  <a:gd name="connsiteX53" fmla="*/ 667601 w 885825"/>
                  <a:gd name="connsiteY53" fmla="*/ 581907 h 1647825"/>
                  <a:gd name="connsiteX54" fmla="*/ 682841 w 885825"/>
                  <a:gd name="connsiteY54" fmla="*/ 580954 h 1647825"/>
                  <a:gd name="connsiteX55" fmla="*/ 703796 w 885825"/>
                  <a:gd name="connsiteY55" fmla="*/ 532377 h 1647825"/>
                  <a:gd name="connsiteX56" fmla="*/ 709511 w 885825"/>
                  <a:gd name="connsiteY56" fmla="*/ 505707 h 1647825"/>
                  <a:gd name="connsiteX57" fmla="*/ 704749 w 885825"/>
                  <a:gd name="connsiteY57" fmla="*/ 376167 h 1647825"/>
                  <a:gd name="connsiteX58" fmla="*/ 513296 w 885825"/>
                  <a:gd name="connsiteY58" fmla="*/ 293299 h 1647825"/>
                  <a:gd name="connsiteX59" fmla="*/ 487579 w 885825"/>
                  <a:gd name="connsiteY59" fmla="*/ 301872 h 1647825"/>
                  <a:gd name="connsiteX60" fmla="*/ 352324 w 885825"/>
                  <a:gd name="connsiteY60" fmla="*/ 368547 h 1647825"/>
                  <a:gd name="connsiteX61" fmla="*/ 333274 w 885825"/>
                  <a:gd name="connsiteY61" fmla="*/ 370452 h 1647825"/>
                  <a:gd name="connsiteX62" fmla="*/ 191351 w 885825"/>
                  <a:gd name="connsiteY62" fmla="*/ 445699 h 1647825"/>
                  <a:gd name="connsiteX63" fmla="*/ 175159 w 885825"/>
                  <a:gd name="connsiteY63" fmla="*/ 475227 h 1647825"/>
                  <a:gd name="connsiteX64" fmla="*/ 175159 w 885825"/>
                  <a:gd name="connsiteY64" fmla="*/ 608577 h 1647825"/>
                  <a:gd name="connsiteX65" fmla="*/ 191351 w 885825"/>
                  <a:gd name="connsiteY65" fmla="*/ 638104 h 1647825"/>
                  <a:gd name="connsiteX66" fmla="*/ 332321 w 885825"/>
                  <a:gd name="connsiteY66" fmla="*/ 716209 h 1647825"/>
                  <a:gd name="connsiteX67" fmla="*/ 343751 w 885825"/>
                  <a:gd name="connsiteY67" fmla="*/ 717162 h 1647825"/>
                  <a:gd name="connsiteX68" fmla="*/ 474244 w 885825"/>
                  <a:gd name="connsiteY68" fmla="*/ 639057 h 1647825"/>
                  <a:gd name="connsiteX69" fmla="*/ 500914 w 885825"/>
                  <a:gd name="connsiteY69" fmla="*/ 635247 h 1647825"/>
                  <a:gd name="connsiteX70" fmla="*/ 503771 w 885825"/>
                  <a:gd name="connsiteY70" fmla="*/ 658107 h 1647825"/>
                  <a:gd name="connsiteX71" fmla="*/ 231356 w 885825"/>
                  <a:gd name="connsiteY71" fmla="*/ 728592 h 1647825"/>
                  <a:gd name="connsiteX72" fmla="*/ 160871 w 885825"/>
                  <a:gd name="connsiteY72" fmla="*/ 820032 h 1647825"/>
                  <a:gd name="connsiteX73" fmla="*/ 132296 w 885825"/>
                  <a:gd name="connsiteY73" fmla="*/ 830509 h 1647825"/>
                  <a:gd name="connsiteX74" fmla="*/ 101816 w 885825"/>
                  <a:gd name="connsiteY74" fmla="*/ 835272 h 1647825"/>
                  <a:gd name="connsiteX75" fmla="*/ 97054 w 885825"/>
                  <a:gd name="connsiteY75" fmla="*/ 799077 h 1647825"/>
                  <a:gd name="connsiteX76" fmla="*/ 124676 w 885825"/>
                  <a:gd name="connsiteY76" fmla="*/ 796219 h 1647825"/>
                  <a:gd name="connsiteX77" fmla="*/ 147536 w 885825"/>
                  <a:gd name="connsiteY77" fmla="*/ 786694 h 1647825"/>
                  <a:gd name="connsiteX78" fmla="*/ 198019 w 885825"/>
                  <a:gd name="connsiteY78" fmla="*/ 706684 h 1647825"/>
                  <a:gd name="connsiteX79" fmla="*/ 158014 w 885825"/>
                  <a:gd name="connsiteY79" fmla="*/ 661917 h 1647825"/>
                  <a:gd name="connsiteX80" fmla="*/ 143726 w 885825"/>
                  <a:gd name="connsiteY80" fmla="*/ 637152 h 1647825"/>
                  <a:gd name="connsiteX81" fmla="*/ 134201 w 885825"/>
                  <a:gd name="connsiteY81" fmla="*/ 611434 h 1647825"/>
                  <a:gd name="connsiteX82" fmla="*/ 127534 w 885825"/>
                  <a:gd name="connsiteY82" fmla="*/ 584764 h 1647825"/>
                  <a:gd name="connsiteX83" fmla="*/ 158966 w 885825"/>
                  <a:gd name="connsiteY83" fmla="*/ 432364 h 1647825"/>
                  <a:gd name="connsiteX84" fmla="*/ 177064 w 885825"/>
                  <a:gd name="connsiteY84" fmla="*/ 407599 h 1647825"/>
                  <a:gd name="connsiteX85" fmla="*/ 249454 w 885825"/>
                  <a:gd name="connsiteY85" fmla="*/ 353307 h 1647825"/>
                  <a:gd name="connsiteX86" fmla="*/ 126581 w 885825"/>
                  <a:gd name="connsiteY86" fmla="*/ 164712 h 1647825"/>
                  <a:gd name="connsiteX87" fmla="*/ 141821 w 885825"/>
                  <a:gd name="connsiteY87" fmla="*/ 146614 h 1647825"/>
                  <a:gd name="connsiteX88" fmla="*/ 162776 w 885825"/>
                  <a:gd name="connsiteY88" fmla="*/ 163759 h 1647825"/>
                  <a:gd name="connsiteX89" fmla="*/ 166586 w 885825"/>
                  <a:gd name="connsiteY89" fmla="*/ 198049 h 1647825"/>
                  <a:gd name="connsiteX90" fmla="*/ 334226 w 885825"/>
                  <a:gd name="connsiteY90" fmla="*/ 335209 h 1647825"/>
                  <a:gd name="connsiteX91" fmla="*/ 364706 w 885825"/>
                  <a:gd name="connsiteY91" fmla="*/ 332352 h 1647825"/>
                  <a:gd name="connsiteX92" fmla="*/ 479959 w 885825"/>
                  <a:gd name="connsiteY92" fmla="*/ 253294 h 1647825"/>
                  <a:gd name="connsiteX93" fmla="*/ 493294 w 885825"/>
                  <a:gd name="connsiteY93" fmla="*/ 227577 h 1647825"/>
                  <a:gd name="connsiteX94" fmla="*/ 261836 w 885825"/>
                  <a:gd name="connsiteY94" fmla="*/ 8502 h 1647825"/>
                  <a:gd name="connsiteX95" fmla="*/ 228499 w 885825"/>
                  <a:gd name="connsiteY95" fmla="*/ 12312 h 1647825"/>
                  <a:gd name="connsiteX96" fmla="*/ 135154 w 885825"/>
                  <a:gd name="connsiteY96" fmla="*/ 50412 h 1647825"/>
                  <a:gd name="connsiteX97" fmla="*/ 108484 w 885825"/>
                  <a:gd name="connsiteY97" fmla="*/ 71367 h 1647825"/>
                  <a:gd name="connsiteX98" fmla="*/ 30379 w 885825"/>
                  <a:gd name="connsiteY98" fmla="*/ 221862 h 1647825"/>
                  <a:gd name="connsiteX99" fmla="*/ 28474 w 885825"/>
                  <a:gd name="connsiteY99" fmla="*/ 220909 h 1647825"/>
                  <a:gd name="connsiteX100" fmla="*/ 28474 w 885825"/>
                  <a:gd name="connsiteY100" fmla="*/ 280917 h 1647825"/>
                  <a:gd name="connsiteX101" fmla="*/ 28474 w 885825"/>
                  <a:gd name="connsiteY101" fmla="*/ 311397 h 1647825"/>
                  <a:gd name="connsiteX102" fmla="*/ 17044 w 885825"/>
                  <a:gd name="connsiteY102" fmla="*/ 619054 h 1647825"/>
                  <a:gd name="connsiteX103" fmla="*/ 21806 w 885825"/>
                  <a:gd name="connsiteY103" fmla="*/ 650487 h 1647825"/>
                  <a:gd name="connsiteX104" fmla="*/ 28474 w 885825"/>
                  <a:gd name="connsiteY104" fmla="*/ 681919 h 1647825"/>
                  <a:gd name="connsiteX105" fmla="*/ 29426 w 885825"/>
                  <a:gd name="connsiteY105" fmla="*/ 707637 h 1647825"/>
                  <a:gd name="connsiteX106" fmla="*/ 38951 w 885825"/>
                  <a:gd name="connsiteY106" fmla="*/ 891469 h 1647825"/>
                  <a:gd name="connsiteX107" fmla="*/ 117056 w 885825"/>
                  <a:gd name="connsiteY107" fmla="*/ 857179 h 1647825"/>
                  <a:gd name="connsiteX108" fmla="*/ 147536 w 885825"/>
                  <a:gd name="connsiteY108" fmla="*/ 854322 h 1647825"/>
                  <a:gd name="connsiteX109" fmla="*/ 174206 w 885825"/>
                  <a:gd name="connsiteY109" fmla="*/ 859084 h 1647825"/>
                  <a:gd name="connsiteX110" fmla="*/ 280886 w 885825"/>
                  <a:gd name="connsiteY110" fmla="*/ 1049584 h 1647825"/>
                  <a:gd name="connsiteX111" fmla="*/ 266599 w 885825"/>
                  <a:gd name="connsiteY111" fmla="*/ 1060062 h 1647825"/>
                  <a:gd name="connsiteX112" fmla="*/ 255169 w 885825"/>
                  <a:gd name="connsiteY112" fmla="*/ 1042917 h 1647825"/>
                  <a:gd name="connsiteX113" fmla="*/ 166586 w 885825"/>
                  <a:gd name="connsiteY113" fmla="*/ 884802 h 1647825"/>
                  <a:gd name="connsiteX114" fmla="*/ 139916 w 885825"/>
                  <a:gd name="connsiteY114" fmla="*/ 880039 h 1647825"/>
                  <a:gd name="connsiteX115" fmla="*/ 115151 w 885825"/>
                  <a:gd name="connsiteY115" fmla="*/ 880039 h 1647825"/>
                  <a:gd name="connsiteX116" fmla="*/ 94196 w 885825"/>
                  <a:gd name="connsiteY116" fmla="*/ 885754 h 1647825"/>
                  <a:gd name="connsiteX117" fmla="*/ 29426 w 885825"/>
                  <a:gd name="connsiteY117" fmla="*/ 975289 h 1647825"/>
                  <a:gd name="connsiteX118" fmla="*/ 23711 w 885825"/>
                  <a:gd name="connsiteY118" fmla="*/ 1006722 h 1647825"/>
                  <a:gd name="connsiteX119" fmla="*/ 26569 w 885825"/>
                  <a:gd name="connsiteY119" fmla="*/ 1287709 h 1647825"/>
                  <a:gd name="connsiteX120" fmla="*/ 26569 w 885825"/>
                  <a:gd name="connsiteY120" fmla="*/ 1312475 h 1647825"/>
                  <a:gd name="connsiteX121" fmla="*/ 136106 w 885825"/>
                  <a:gd name="connsiteY121" fmla="*/ 1281042 h 1647825"/>
                  <a:gd name="connsiteX122" fmla="*/ 320891 w 885825"/>
                  <a:gd name="connsiteY122" fmla="*/ 1394389 h 1647825"/>
                  <a:gd name="connsiteX123" fmla="*/ 721894 w 885825"/>
                  <a:gd name="connsiteY123" fmla="*/ 944809 h 1647825"/>
                  <a:gd name="connsiteX124" fmla="*/ 740944 w 885825"/>
                  <a:gd name="connsiteY124" fmla="*/ 702874 h 1647825"/>
                  <a:gd name="connsiteX125" fmla="*/ 733324 w 885825"/>
                  <a:gd name="connsiteY125" fmla="*/ 694302 h 1647825"/>
                  <a:gd name="connsiteX126" fmla="*/ 733324 w 885825"/>
                  <a:gd name="connsiteY126" fmla="*/ 693349 h 1647825"/>
                  <a:gd name="connsiteX127" fmla="*/ 752374 w 885825"/>
                  <a:gd name="connsiteY127" fmla="*/ 663822 h 1647825"/>
                  <a:gd name="connsiteX128" fmla="*/ 753326 w 885825"/>
                  <a:gd name="connsiteY128" fmla="*/ 663822 h 1647825"/>
                  <a:gd name="connsiteX129" fmla="*/ 768566 w 885825"/>
                  <a:gd name="connsiteY129" fmla="*/ 680014 h 1647825"/>
                  <a:gd name="connsiteX130" fmla="*/ 746659 w 885825"/>
                  <a:gd name="connsiteY130" fmla="*/ 970527 h 1647825"/>
                  <a:gd name="connsiteX131" fmla="*/ 722846 w 885825"/>
                  <a:gd name="connsiteY131" fmla="*/ 971479 h 1647825"/>
                  <a:gd name="connsiteX132" fmla="*/ 721894 w 885825"/>
                  <a:gd name="connsiteY132" fmla="*/ 944809 h 1647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</a:cxnLst>
                <a:rect l="l" t="t" r="r" b="b"/>
                <a:pathLst>
                  <a:path w="885825" h="1647825">
                    <a:moveTo>
                      <a:pt x="320891" y="1394389"/>
                    </a:moveTo>
                    <a:cubicBezTo>
                      <a:pt x="325654" y="1403914"/>
                      <a:pt x="330416" y="1413439"/>
                      <a:pt x="333274" y="1423917"/>
                    </a:cubicBezTo>
                    <a:cubicBezTo>
                      <a:pt x="336131" y="1431537"/>
                      <a:pt x="338036" y="1440109"/>
                      <a:pt x="339941" y="1448682"/>
                    </a:cubicBezTo>
                    <a:cubicBezTo>
                      <a:pt x="342799" y="1463922"/>
                      <a:pt x="342799" y="1482972"/>
                      <a:pt x="333274" y="1502022"/>
                    </a:cubicBezTo>
                    <a:cubicBezTo>
                      <a:pt x="320891" y="1503927"/>
                      <a:pt x="314224" y="1502022"/>
                      <a:pt x="309461" y="1498212"/>
                    </a:cubicBezTo>
                    <a:cubicBezTo>
                      <a:pt x="296126" y="1484877"/>
                      <a:pt x="308509" y="1446777"/>
                      <a:pt x="294221" y="1422964"/>
                    </a:cubicBezTo>
                    <a:cubicBezTo>
                      <a:pt x="289459" y="1412487"/>
                      <a:pt x="284696" y="1402962"/>
                      <a:pt x="278029" y="1393437"/>
                    </a:cubicBezTo>
                    <a:cubicBezTo>
                      <a:pt x="247549" y="1347717"/>
                      <a:pt x="195161" y="1318189"/>
                      <a:pt x="136106" y="1318189"/>
                    </a:cubicBezTo>
                    <a:cubicBezTo>
                      <a:pt x="129439" y="1318189"/>
                      <a:pt x="121819" y="1318189"/>
                      <a:pt x="115151" y="1319142"/>
                    </a:cubicBezTo>
                    <a:cubicBezTo>
                      <a:pt x="108484" y="1320095"/>
                      <a:pt x="101816" y="1321047"/>
                      <a:pt x="95149" y="1322952"/>
                    </a:cubicBezTo>
                    <a:cubicBezTo>
                      <a:pt x="8471" y="1340097"/>
                      <a:pt x="-1054" y="1425822"/>
                      <a:pt x="27521" y="1492497"/>
                    </a:cubicBezTo>
                    <a:cubicBezTo>
                      <a:pt x="45619" y="1534407"/>
                      <a:pt x="74194" y="1564887"/>
                      <a:pt x="108484" y="1585842"/>
                    </a:cubicBezTo>
                    <a:cubicBezTo>
                      <a:pt x="115151" y="1589652"/>
                      <a:pt x="122771" y="1593462"/>
                      <a:pt x="129439" y="1597272"/>
                    </a:cubicBezTo>
                    <a:cubicBezTo>
                      <a:pt x="187541" y="1637277"/>
                      <a:pt x="262789" y="1653470"/>
                      <a:pt x="327559" y="1637277"/>
                    </a:cubicBezTo>
                    <a:cubicBezTo>
                      <a:pt x="338036" y="1634420"/>
                      <a:pt x="348514" y="1631562"/>
                      <a:pt x="358991" y="1626800"/>
                    </a:cubicBezTo>
                    <a:cubicBezTo>
                      <a:pt x="464719" y="1596320"/>
                      <a:pt x="512344" y="1501070"/>
                      <a:pt x="503771" y="1392484"/>
                    </a:cubicBezTo>
                    <a:cubicBezTo>
                      <a:pt x="503771" y="1384864"/>
                      <a:pt x="503771" y="1378197"/>
                      <a:pt x="502819" y="1370577"/>
                    </a:cubicBezTo>
                    <a:cubicBezTo>
                      <a:pt x="501866" y="1362957"/>
                      <a:pt x="500914" y="1356289"/>
                      <a:pt x="499961" y="1349622"/>
                    </a:cubicBezTo>
                    <a:cubicBezTo>
                      <a:pt x="503771" y="1349622"/>
                      <a:pt x="507581" y="1349622"/>
                      <a:pt x="512344" y="1349622"/>
                    </a:cubicBezTo>
                    <a:cubicBezTo>
                      <a:pt x="522821" y="1349622"/>
                      <a:pt x="534251" y="1348670"/>
                      <a:pt x="544729" y="1346764"/>
                    </a:cubicBezTo>
                    <a:cubicBezTo>
                      <a:pt x="627596" y="1339145"/>
                      <a:pt x="694271" y="1272470"/>
                      <a:pt x="713321" y="1186744"/>
                    </a:cubicBezTo>
                    <a:cubicBezTo>
                      <a:pt x="732371" y="1072444"/>
                      <a:pt x="637121" y="1072444"/>
                      <a:pt x="570446" y="1024819"/>
                    </a:cubicBezTo>
                    <a:cubicBezTo>
                      <a:pt x="551396" y="1101019"/>
                      <a:pt x="503771" y="1167694"/>
                      <a:pt x="426619" y="1182934"/>
                    </a:cubicBezTo>
                    <a:cubicBezTo>
                      <a:pt x="417094" y="1185792"/>
                      <a:pt x="407569" y="1187697"/>
                      <a:pt x="398044" y="1188650"/>
                    </a:cubicBezTo>
                    <a:cubicBezTo>
                      <a:pt x="388519" y="1189602"/>
                      <a:pt x="378994" y="1190554"/>
                      <a:pt x="368516" y="1190554"/>
                    </a:cubicBezTo>
                    <a:cubicBezTo>
                      <a:pt x="311366" y="1190554"/>
                      <a:pt x="259931" y="1167694"/>
                      <a:pt x="222784" y="1130547"/>
                    </a:cubicBezTo>
                    <a:cubicBezTo>
                      <a:pt x="215164" y="1122927"/>
                      <a:pt x="208496" y="1115307"/>
                      <a:pt x="201829" y="1106734"/>
                    </a:cubicBezTo>
                    <a:cubicBezTo>
                      <a:pt x="189446" y="1072444"/>
                      <a:pt x="160871" y="1053394"/>
                      <a:pt x="164681" y="1018152"/>
                    </a:cubicBezTo>
                    <a:cubicBezTo>
                      <a:pt x="162776" y="1007674"/>
                      <a:pt x="161824" y="996244"/>
                      <a:pt x="161824" y="984814"/>
                    </a:cubicBezTo>
                    <a:cubicBezTo>
                      <a:pt x="161824" y="976242"/>
                      <a:pt x="168491" y="967669"/>
                      <a:pt x="177064" y="966717"/>
                    </a:cubicBezTo>
                    <a:cubicBezTo>
                      <a:pt x="188494" y="964812"/>
                      <a:pt x="198019" y="973384"/>
                      <a:pt x="198019" y="983862"/>
                    </a:cubicBezTo>
                    <a:cubicBezTo>
                      <a:pt x="198019" y="1078159"/>
                      <a:pt x="275171" y="1155312"/>
                      <a:pt x="369469" y="1155312"/>
                    </a:cubicBezTo>
                    <a:cubicBezTo>
                      <a:pt x="380899" y="1155312"/>
                      <a:pt x="392329" y="1154359"/>
                      <a:pt x="403759" y="1151502"/>
                    </a:cubicBezTo>
                    <a:cubicBezTo>
                      <a:pt x="415189" y="1149597"/>
                      <a:pt x="425666" y="1145787"/>
                      <a:pt x="435191" y="1141977"/>
                    </a:cubicBezTo>
                    <a:cubicBezTo>
                      <a:pt x="485674" y="1129594"/>
                      <a:pt x="514249" y="1101019"/>
                      <a:pt x="525679" y="1053394"/>
                    </a:cubicBezTo>
                    <a:cubicBezTo>
                      <a:pt x="530441" y="1042917"/>
                      <a:pt x="533299" y="1032439"/>
                      <a:pt x="536156" y="1021962"/>
                    </a:cubicBezTo>
                    <a:cubicBezTo>
                      <a:pt x="539014" y="1011484"/>
                      <a:pt x="539966" y="1000054"/>
                      <a:pt x="539966" y="988624"/>
                    </a:cubicBezTo>
                    <a:cubicBezTo>
                      <a:pt x="517106" y="955287"/>
                      <a:pt x="503771" y="915282"/>
                      <a:pt x="503771" y="872419"/>
                    </a:cubicBezTo>
                    <a:cubicBezTo>
                      <a:pt x="503771" y="863847"/>
                      <a:pt x="510439" y="855274"/>
                      <a:pt x="519011" y="854322"/>
                    </a:cubicBezTo>
                    <a:cubicBezTo>
                      <a:pt x="530441" y="852417"/>
                      <a:pt x="539966" y="860989"/>
                      <a:pt x="539966" y="871467"/>
                    </a:cubicBezTo>
                    <a:cubicBezTo>
                      <a:pt x="539966" y="965764"/>
                      <a:pt x="617119" y="1042917"/>
                      <a:pt x="711416" y="1042917"/>
                    </a:cubicBezTo>
                    <a:cubicBezTo>
                      <a:pt x="715226" y="1042917"/>
                      <a:pt x="718084" y="1042917"/>
                      <a:pt x="721894" y="1042917"/>
                    </a:cubicBezTo>
                    <a:cubicBezTo>
                      <a:pt x="813334" y="1009579"/>
                      <a:pt x="879056" y="921949"/>
                      <a:pt x="879056" y="818127"/>
                    </a:cubicBezTo>
                    <a:cubicBezTo>
                      <a:pt x="879056" y="721924"/>
                      <a:pt x="821906" y="639057"/>
                      <a:pt x="739991" y="600957"/>
                    </a:cubicBezTo>
                    <a:cubicBezTo>
                      <a:pt x="718084" y="612387"/>
                      <a:pt x="693319" y="618102"/>
                      <a:pt x="666649" y="618102"/>
                    </a:cubicBezTo>
                    <a:cubicBezTo>
                      <a:pt x="637121" y="618102"/>
                      <a:pt x="608546" y="610482"/>
                      <a:pt x="583781" y="597147"/>
                    </a:cubicBezTo>
                    <a:cubicBezTo>
                      <a:pt x="575209" y="592384"/>
                      <a:pt x="567589" y="587622"/>
                      <a:pt x="559969" y="580954"/>
                    </a:cubicBezTo>
                    <a:cubicBezTo>
                      <a:pt x="523774" y="539044"/>
                      <a:pt x="485674" y="481894"/>
                      <a:pt x="495199" y="424744"/>
                    </a:cubicBezTo>
                    <a:cubicBezTo>
                      <a:pt x="495199" y="415219"/>
                      <a:pt x="514249" y="415219"/>
                      <a:pt x="523774" y="415219"/>
                    </a:cubicBezTo>
                    <a:cubicBezTo>
                      <a:pt x="523774" y="434269"/>
                      <a:pt x="523774" y="443794"/>
                      <a:pt x="533299" y="465702"/>
                    </a:cubicBezTo>
                    <a:cubicBezTo>
                      <a:pt x="535204" y="474274"/>
                      <a:pt x="538061" y="482847"/>
                      <a:pt x="540919" y="490467"/>
                    </a:cubicBezTo>
                    <a:cubicBezTo>
                      <a:pt x="555206" y="530472"/>
                      <a:pt x="579019" y="564762"/>
                      <a:pt x="624739" y="575239"/>
                    </a:cubicBezTo>
                    <a:cubicBezTo>
                      <a:pt x="631406" y="577144"/>
                      <a:pt x="639026" y="579049"/>
                      <a:pt x="645694" y="580002"/>
                    </a:cubicBezTo>
                    <a:cubicBezTo>
                      <a:pt x="653314" y="580954"/>
                      <a:pt x="659981" y="581907"/>
                      <a:pt x="667601" y="581907"/>
                    </a:cubicBezTo>
                    <a:cubicBezTo>
                      <a:pt x="672364" y="581907"/>
                      <a:pt x="677126" y="581907"/>
                      <a:pt x="682841" y="580954"/>
                    </a:cubicBezTo>
                    <a:cubicBezTo>
                      <a:pt x="692366" y="565714"/>
                      <a:pt x="699034" y="549522"/>
                      <a:pt x="703796" y="532377"/>
                    </a:cubicBezTo>
                    <a:cubicBezTo>
                      <a:pt x="706654" y="523804"/>
                      <a:pt x="708559" y="515232"/>
                      <a:pt x="709511" y="505707"/>
                    </a:cubicBezTo>
                    <a:cubicBezTo>
                      <a:pt x="723799" y="461892"/>
                      <a:pt x="714274" y="423792"/>
                      <a:pt x="704749" y="376167"/>
                    </a:cubicBezTo>
                    <a:cubicBezTo>
                      <a:pt x="676174" y="299967"/>
                      <a:pt x="590449" y="280917"/>
                      <a:pt x="513296" y="293299"/>
                    </a:cubicBezTo>
                    <a:cubicBezTo>
                      <a:pt x="504724" y="295204"/>
                      <a:pt x="496151" y="299014"/>
                      <a:pt x="487579" y="301872"/>
                    </a:cubicBezTo>
                    <a:cubicBezTo>
                      <a:pt x="444716" y="319017"/>
                      <a:pt x="399949" y="347592"/>
                      <a:pt x="352324" y="368547"/>
                    </a:cubicBezTo>
                    <a:cubicBezTo>
                      <a:pt x="345656" y="369499"/>
                      <a:pt x="338989" y="370452"/>
                      <a:pt x="333274" y="370452"/>
                    </a:cubicBezTo>
                    <a:cubicBezTo>
                      <a:pt x="274219" y="370452"/>
                      <a:pt x="221831" y="400932"/>
                      <a:pt x="191351" y="445699"/>
                    </a:cubicBezTo>
                    <a:cubicBezTo>
                      <a:pt x="185636" y="455224"/>
                      <a:pt x="179921" y="464749"/>
                      <a:pt x="175159" y="475227"/>
                    </a:cubicBezTo>
                    <a:cubicBezTo>
                      <a:pt x="161824" y="519042"/>
                      <a:pt x="152299" y="557142"/>
                      <a:pt x="175159" y="608577"/>
                    </a:cubicBezTo>
                    <a:cubicBezTo>
                      <a:pt x="179921" y="619054"/>
                      <a:pt x="184684" y="628579"/>
                      <a:pt x="191351" y="638104"/>
                    </a:cubicBezTo>
                    <a:cubicBezTo>
                      <a:pt x="221831" y="684777"/>
                      <a:pt x="274219" y="715257"/>
                      <a:pt x="332321" y="716209"/>
                    </a:cubicBezTo>
                    <a:cubicBezTo>
                      <a:pt x="336131" y="716209"/>
                      <a:pt x="339941" y="714304"/>
                      <a:pt x="343751" y="717162"/>
                    </a:cubicBezTo>
                    <a:cubicBezTo>
                      <a:pt x="395186" y="712399"/>
                      <a:pt x="444716" y="685729"/>
                      <a:pt x="474244" y="639057"/>
                    </a:cubicBezTo>
                    <a:cubicBezTo>
                      <a:pt x="479959" y="630484"/>
                      <a:pt x="492341" y="627627"/>
                      <a:pt x="500914" y="635247"/>
                    </a:cubicBezTo>
                    <a:cubicBezTo>
                      <a:pt x="507581" y="640962"/>
                      <a:pt x="508534" y="651439"/>
                      <a:pt x="503771" y="658107"/>
                    </a:cubicBezTo>
                    <a:cubicBezTo>
                      <a:pt x="444716" y="749547"/>
                      <a:pt x="325654" y="779074"/>
                      <a:pt x="231356" y="728592"/>
                    </a:cubicBezTo>
                    <a:cubicBezTo>
                      <a:pt x="222784" y="768597"/>
                      <a:pt x="196114" y="801934"/>
                      <a:pt x="160871" y="820032"/>
                    </a:cubicBezTo>
                    <a:cubicBezTo>
                      <a:pt x="152299" y="824794"/>
                      <a:pt x="142774" y="828604"/>
                      <a:pt x="132296" y="830509"/>
                    </a:cubicBezTo>
                    <a:cubicBezTo>
                      <a:pt x="123724" y="837177"/>
                      <a:pt x="111341" y="838129"/>
                      <a:pt x="101816" y="835272"/>
                    </a:cubicBezTo>
                    <a:cubicBezTo>
                      <a:pt x="85624" y="824794"/>
                      <a:pt x="76099" y="815269"/>
                      <a:pt x="97054" y="799077"/>
                    </a:cubicBezTo>
                    <a:cubicBezTo>
                      <a:pt x="104674" y="794314"/>
                      <a:pt x="114199" y="791457"/>
                      <a:pt x="124676" y="796219"/>
                    </a:cubicBezTo>
                    <a:cubicBezTo>
                      <a:pt x="132296" y="794314"/>
                      <a:pt x="140869" y="790504"/>
                      <a:pt x="147536" y="786694"/>
                    </a:cubicBezTo>
                    <a:cubicBezTo>
                      <a:pt x="176111" y="770502"/>
                      <a:pt x="196114" y="740974"/>
                      <a:pt x="198019" y="706684"/>
                    </a:cubicBezTo>
                    <a:cubicBezTo>
                      <a:pt x="181826" y="693349"/>
                      <a:pt x="168491" y="678109"/>
                      <a:pt x="158014" y="661917"/>
                    </a:cubicBezTo>
                    <a:cubicBezTo>
                      <a:pt x="152299" y="653344"/>
                      <a:pt x="147536" y="645724"/>
                      <a:pt x="143726" y="637152"/>
                    </a:cubicBezTo>
                    <a:cubicBezTo>
                      <a:pt x="139916" y="628579"/>
                      <a:pt x="137059" y="620007"/>
                      <a:pt x="134201" y="611434"/>
                    </a:cubicBezTo>
                    <a:cubicBezTo>
                      <a:pt x="131344" y="602862"/>
                      <a:pt x="129439" y="593337"/>
                      <a:pt x="127534" y="584764"/>
                    </a:cubicBezTo>
                    <a:cubicBezTo>
                      <a:pt x="123724" y="530472"/>
                      <a:pt x="114199" y="473322"/>
                      <a:pt x="158966" y="432364"/>
                    </a:cubicBezTo>
                    <a:cubicBezTo>
                      <a:pt x="164681" y="423792"/>
                      <a:pt x="170396" y="415219"/>
                      <a:pt x="177064" y="407599"/>
                    </a:cubicBezTo>
                    <a:cubicBezTo>
                      <a:pt x="197066" y="384739"/>
                      <a:pt x="221831" y="365689"/>
                      <a:pt x="249454" y="353307"/>
                    </a:cubicBezTo>
                    <a:cubicBezTo>
                      <a:pt x="177064" y="320922"/>
                      <a:pt x="126581" y="248532"/>
                      <a:pt x="126581" y="164712"/>
                    </a:cubicBezTo>
                    <a:cubicBezTo>
                      <a:pt x="126581" y="156139"/>
                      <a:pt x="133249" y="147567"/>
                      <a:pt x="141821" y="146614"/>
                    </a:cubicBezTo>
                    <a:cubicBezTo>
                      <a:pt x="153251" y="144709"/>
                      <a:pt x="162776" y="153282"/>
                      <a:pt x="162776" y="163759"/>
                    </a:cubicBezTo>
                    <a:cubicBezTo>
                      <a:pt x="162776" y="175189"/>
                      <a:pt x="163729" y="187572"/>
                      <a:pt x="166586" y="198049"/>
                    </a:cubicBezTo>
                    <a:cubicBezTo>
                      <a:pt x="182779" y="276154"/>
                      <a:pt x="251359" y="335209"/>
                      <a:pt x="334226" y="335209"/>
                    </a:cubicBezTo>
                    <a:cubicBezTo>
                      <a:pt x="344704" y="335209"/>
                      <a:pt x="354229" y="334257"/>
                      <a:pt x="364706" y="332352"/>
                    </a:cubicBezTo>
                    <a:cubicBezTo>
                      <a:pt x="410426" y="328542"/>
                      <a:pt x="458051" y="290442"/>
                      <a:pt x="479959" y="253294"/>
                    </a:cubicBezTo>
                    <a:cubicBezTo>
                      <a:pt x="484721" y="244722"/>
                      <a:pt x="489484" y="236149"/>
                      <a:pt x="493294" y="227577"/>
                    </a:cubicBezTo>
                    <a:cubicBezTo>
                      <a:pt x="524726" y="80892"/>
                      <a:pt x="381851" y="-4833"/>
                      <a:pt x="261836" y="8502"/>
                    </a:cubicBezTo>
                    <a:cubicBezTo>
                      <a:pt x="250406" y="8502"/>
                      <a:pt x="239929" y="10407"/>
                      <a:pt x="228499" y="12312"/>
                    </a:cubicBezTo>
                    <a:cubicBezTo>
                      <a:pt x="195161" y="18027"/>
                      <a:pt x="163729" y="30409"/>
                      <a:pt x="135154" y="50412"/>
                    </a:cubicBezTo>
                    <a:cubicBezTo>
                      <a:pt x="125629" y="57079"/>
                      <a:pt x="117056" y="63747"/>
                      <a:pt x="108484" y="71367"/>
                    </a:cubicBezTo>
                    <a:cubicBezTo>
                      <a:pt x="66574" y="109467"/>
                      <a:pt x="37046" y="161854"/>
                      <a:pt x="30379" y="221862"/>
                    </a:cubicBezTo>
                    <a:lnTo>
                      <a:pt x="28474" y="220909"/>
                    </a:lnTo>
                    <a:cubicBezTo>
                      <a:pt x="28474" y="220909"/>
                      <a:pt x="28474" y="243769"/>
                      <a:pt x="28474" y="280917"/>
                    </a:cubicBezTo>
                    <a:cubicBezTo>
                      <a:pt x="28474" y="290442"/>
                      <a:pt x="28474" y="299967"/>
                      <a:pt x="28474" y="311397"/>
                    </a:cubicBezTo>
                    <a:cubicBezTo>
                      <a:pt x="20854" y="415219"/>
                      <a:pt x="-7721" y="510469"/>
                      <a:pt x="17044" y="619054"/>
                    </a:cubicBezTo>
                    <a:cubicBezTo>
                      <a:pt x="17996" y="629532"/>
                      <a:pt x="19901" y="640009"/>
                      <a:pt x="21806" y="650487"/>
                    </a:cubicBezTo>
                    <a:cubicBezTo>
                      <a:pt x="23711" y="660964"/>
                      <a:pt x="25616" y="671442"/>
                      <a:pt x="28474" y="681919"/>
                    </a:cubicBezTo>
                    <a:cubicBezTo>
                      <a:pt x="28474" y="690492"/>
                      <a:pt x="29426" y="699064"/>
                      <a:pt x="29426" y="707637"/>
                    </a:cubicBezTo>
                    <a:cubicBezTo>
                      <a:pt x="29426" y="767644"/>
                      <a:pt x="58001" y="834319"/>
                      <a:pt x="38951" y="891469"/>
                    </a:cubicBezTo>
                    <a:cubicBezTo>
                      <a:pt x="67526" y="891469"/>
                      <a:pt x="86576" y="853369"/>
                      <a:pt x="117056" y="857179"/>
                    </a:cubicBezTo>
                    <a:cubicBezTo>
                      <a:pt x="126581" y="855274"/>
                      <a:pt x="137059" y="854322"/>
                      <a:pt x="147536" y="854322"/>
                    </a:cubicBezTo>
                    <a:cubicBezTo>
                      <a:pt x="156109" y="855274"/>
                      <a:pt x="165634" y="857179"/>
                      <a:pt x="174206" y="859084"/>
                    </a:cubicBezTo>
                    <a:cubicBezTo>
                      <a:pt x="256121" y="881944"/>
                      <a:pt x="303746" y="967669"/>
                      <a:pt x="280886" y="1049584"/>
                    </a:cubicBezTo>
                    <a:cubicBezTo>
                      <a:pt x="278981" y="1056252"/>
                      <a:pt x="273266" y="1060062"/>
                      <a:pt x="266599" y="1060062"/>
                    </a:cubicBezTo>
                    <a:cubicBezTo>
                      <a:pt x="258026" y="1059109"/>
                      <a:pt x="253264" y="1050537"/>
                      <a:pt x="255169" y="1042917"/>
                    </a:cubicBezTo>
                    <a:cubicBezTo>
                      <a:pt x="274219" y="974337"/>
                      <a:pt x="235166" y="903852"/>
                      <a:pt x="166586" y="884802"/>
                    </a:cubicBezTo>
                    <a:cubicBezTo>
                      <a:pt x="158014" y="881944"/>
                      <a:pt x="148489" y="880992"/>
                      <a:pt x="139916" y="880039"/>
                    </a:cubicBezTo>
                    <a:cubicBezTo>
                      <a:pt x="131344" y="879087"/>
                      <a:pt x="122771" y="879087"/>
                      <a:pt x="115151" y="880039"/>
                    </a:cubicBezTo>
                    <a:cubicBezTo>
                      <a:pt x="107531" y="880992"/>
                      <a:pt x="99911" y="882897"/>
                      <a:pt x="94196" y="885754"/>
                    </a:cubicBezTo>
                    <a:cubicBezTo>
                      <a:pt x="57049" y="900042"/>
                      <a:pt x="37999" y="938142"/>
                      <a:pt x="29426" y="975289"/>
                    </a:cubicBezTo>
                    <a:cubicBezTo>
                      <a:pt x="27521" y="985767"/>
                      <a:pt x="25616" y="996244"/>
                      <a:pt x="23711" y="1006722"/>
                    </a:cubicBezTo>
                    <a:cubicBezTo>
                      <a:pt x="9424" y="1101019"/>
                      <a:pt x="11329" y="1195317"/>
                      <a:pt x="26569" y="1287709"/>
                    </a:cubicBezTo>
                    <a:cubicBezTo>
                      <a:pt x="26569" y="1302950"/>
                      <a:pt x="26569" y="1312475"/>
                      <a:pt x="26569" y="1312475"/>
                    </a:cubicBezTo>
                    <a:cubicBezTo>
                      <a:pt x="58001" y="1292472"/>
                      <a:pt x="96101" y="1281042"/>
                      <a:pt x="136106" y="1281042"/>
                    </a:cubicBezTo>
                    <a:cubicBezTo>
                      <a:pt x="217069" y="1282947"/>
                      <a:pt x="285649" y="1328667"/>
                      <a:pt x="320891" y="1394389"/>
                    </a:cubicBezTo>
                    <a:close/>
                    <a:moveTo>
                      <a:pt x="721894" y="944809"/>
                    </a:moveTo>
                    <a:cubicBezTo>
                      <a:pt x="793331" y="882897"/>
                      <a:pt x="801904" y="775264"/>
                      <a:pt x="740944" y="702874"/>
                    </a:cubicBezTo>
                    <a:cubicBezTo>
                      <a:pt x="738086" y="700017"/>
                      <a:pt x="736181" y="697159"/>
                      <a:pt x="733324" y="694302"/>
                    </a:cubicBezTo>
                    <a:cubicBezTo>
                      <a:pt x="733324" y="694302"/>
                      <a:pt x="733324" y="694302"/>
                      <a:pt x="733324" y="693349"/>
                    </a:cubicBezTo>
                    <a:lnTo>
                      <a:pt x="752374" y="663822"/>
                    </a:lnTo>
                    <a:cubicBezTo>
                      <a:pt x="752374" y="663822"/>
                      <a:pt x="753326" y="663822"/>
                      <a:pt x="753326" y="663822"/>
                    </a:cubicBezTo>
                    <a:cubicBezTo>
                      <a:pt x="759041" y="668584"/>
                      <a:pt x="763804" y="674299"/>
                      <a:pt x="768566" y="680014"/>
                    </a:cubicBezTo>
                    <a:cubicBezTo>
                      <a:pt x="842861" y="766692"/>
                      <a:pt x="832384" y="896232"/>
                      <a:pt x="746659" y="970527"/>
                    </a:cubicBezTo>
                    <a:cubicBezTo>
                      <a:pt x="739991" y="976242"/>
                      <a:pt x="729514" y="977194"/>
                      <a:pt x="722846" y="971479"/>
                    </a:cubicBezTo>
                    <a:cubicBezTo>
                      <a:pt x="713321" y="963859"/>
                      <a:pt x="714274" y="951477"/>
                      <a:pt x="721894" y="9448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7866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25000" lnSpcReduction="20000"/>
          </a:bodyPr>
          <a:lstStyle/>
          <a:p>
            <a:endParaRPr lang="hr-HR" sz="3000" dirty="0" smtClean="0"/>
          </a:p>
          <a:p>
            <a:endParaRPr lang="hr-HR" sz="3000" dirty="0" smtClean="0"/>
          </a:p>
          <a:p>
            <a:r>
              <a:rPr lang="hr-HR" sz="12000" dirty="0" smtClean="0"/>
              <a:t>BIBLIOGRAFIJA</a:t>
            </a:r>
            <a:endParaRPr lang="hr-HR" sz="12000" dirty="0"/>
          </a:p>
        </p:txBody>
      </p:sp>
      <p:sp>
        <p:nvSpPr>
          <p:cNvPr id="3" name="Pravokutnik 2"/>
          <p:cNvSpPr/>
          <p:nvPr/>
        </p:nvSpPr>
        <p:spPr>
          <a:xfrm>
            <a:off x="1554480" y="1563625"/>
            <a:ext cx="8951976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hr-HR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CITIRANJE I BILJEŠKE</a:t>
            </a:r>
          </a:p>
          <a:p>
            <a:pPr>
              <a:lnSpc>
                <a:spcPct val="120000"/>
              </a:lnSpc>
            </a:pPr>
            <a:r>
              <a:rPr lang="hr-HR" dirty="0" smtClean="0">
                <a:solidFill>
                  <a:srgbClr val="C00000"/>
                </a:solidFill>
              </a:rPr>
              <a:t>Citiranjem </a:t>
            </a:r>
            <a:r>
              <a:rPr lang="hr-HR" dirty="0">
                <a:solidFill>
                  <a:srgbClr val="C00000"/>
                </a:solidFill>
              </a:rPr>
              <a:t>se izravno preuzimaju tuđe spoznaje, informacije, stavovi i </a:t>
            </a:r>
            <a:r>
              <a:rPr lang="hr-HR" dirty="0" smtClean="0">
                <a:solidFill>
                  <a:srgbClr val="C00000"/>
                </a:solidFill>
              </a:rPr>
              <a:t>zaključci.</a:t>
            </a:r>
          </a:p>
          <a:p>
            <a:pPr>
              <a:lnSpc>
                <a:spcPct val="120000"/>
              </a:lnSpc>
            </a:pPr>
            <a:endParaRPr lang="hr-HR" dirty="0" smtClean="0">
              <a:solidFill>
                <a:srgbClr val="C00000"/>
              </a:solidFill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hr-HR" dirty="0"/>
              <a:t>c</a:t>
            </a:r>
            <a:r>
              <a:rPr lang="hr-HR" dirty="0" smtClean="0"/>
              <a:t>itate je potrebno označiti brojkom (koristiti alat Umetni fusnotu/Insert footnotes u Miscrosoft Wordu), a izvor citata daje se u fusnoti na dnu stranice (footer) uz navođenje stranice na kojoj se nalazi citirani tekst. </a:t>
            </a:r>
            <a:endParaRPr lang="hr-HR" dirty="0"/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hr-HR" dirty="0"/>
              <a:t>citat je potrebno staviti u </a:t>
            </a:r>
            <a:r>
              <a:rPr lang="hr-HR" dirty="0" smtClean="0"/>
              <a:t>navodnike ili </a:t>
            </a:r>
            <a:r>
              <a:rPr lang="hr-HR" i="1" dirty="0" smtClean="0"/>
              <a:t>kurziv 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hr-HR" dirty="0"/>
              <a:t>c</a:t>
            </a:r>
            <a:r>
              <a:rPr lang="hr-HR" dirty="0" smtClean="0"/>
              <a:t>itirana literatura se u tekstu navodi u zagradama </a:t>
            </a:r>
            <a:r>
              <a:rPr lang="hr-HR" b="1" dirty="0" smtClean="0"/>
              <a:t>(Prezime autora Godina izdanja: str.)</a:t>
            </a:r>
            <a:endParaRPr lang="hr-HR" b="1" i="1" dirty="0" smtClean="0"/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hr-HR" dirty="0" smtClean="0"/>
              <a:t>u </a:t>
            </a:r>
            <a:r>
              <a:rPr lang="hr-HR" dirty="0"/>
              <a:t>fusnote se mogu stavljati i </a:t>
            </a:r>
            <a:r>
              <a:rPr lang="hr-HR" dirty="0" smtClean="0"/>
              <a:t>definicije</a:t>
            </a:r>
            <a:r>
              <a:rPr lang="hr-HR" dirty="0"/>
              <a:t>, </a:t>
            </a:r>
            <a:r>
              <a:rPr lang="hr-HR" dirty="0" smtClean="0"/>
              <a:t>napomene</a:t>
            </a:r>
            <a:r>
              <a:rPr lang="hr-HR" dirty="0"/>
              <a:t>...</a:t>
            </a:r>
          </a:p>
        </p:txBody>
      </p:sp>
      <p:sp>
        <p:nvSpPr>
          <p:cNvPr id="4" name="Pravokutnik 3"/>
          <p:cNvSpPr/>
          <p:nvPr/>
        </p:nvSpPr>
        <p:spPr>
          <a:xfrm>
            <a:off x="2487168" y="4919472"/>
            <a:ext cx="5227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r-HR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r-HR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r-HR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1853738" y="4642473"/>
            <a:ext cx="8370881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hr-HR" dirty="0" smtClean="0"/>
          </a:p>
          <a:p>
            <a:r>
              <a:rPr lang="hr-HR" dirty="0" smtClean="0"/>
              <a:t>Npr. </a:t>
            </a:r>
            <a:r>
              <a:rPr lang="hr-HR" i="1" dirty="0" smtClean="0"/>
              <a:t>Pneumatska klizaljka je posebna vrsta pneumatskog transporta za suhe praškaste </a:t>
            </a:r>
          </a:p>
          <a:p>
            <a:r>
              <a:rPr lang="hr-HR" i="1" dirty="0" smtClean="0"/>
              <a:t>materijale (cement, ugljena prašina, fini pepeo i sl.)</a:t>
            </a:r>
            <a:r>
              <a:rPr lang="hr-HR" baseline="30000" dirty="0" smtClean="0"/>
              <a:t>1</a:t>
            </a:r>
            <a:r>
              <a:rPr lang="hr-HR" dirty="0" smtClean="0"/>
              <a:t> </a:t>
            </a:r>
            <a:endParaRPr lang="hr-HR" dirty="0"/>
          </a:p>
          <a:p>
            <a:endParaRPr lang="hr-HR" sz="900" dirty="0"/>
          </a:p>
          <a:p>
            <a:pPr lvl="0"/>
            <a:r>
              <a:rPr lang="hr-HR" dirty="0" smtClean="0"/>
              <a:t>na </a:t>
            </a:r>
            <a:r>
              <a:rPr lang="hr-HR" dirty="0"/>
              <a:t>toj stranici ispod </a:t>
            </a:r>
            <a:r>
              <a:rPr lang="hr-HR" dirty="0" smtClean="0"/>
              <a:t>teksta u podnožju (footer) </a:t>
            </a:r>
            <a:r>
              <a:rPr lang="hr-HR" dirty="0"/>
              <a:t>iza znaka </a:t>
            </a:r>
            <a:r>
              <a:rPr lang="hr-HR" baseline="30000" dirty="0"/>
              <a:t>1</a:t>
            </a:r>
            <a:r>
              <a:rPr lang="hr-HR" dirty="0"/>
              <a:t> </a:t>
            </a:r>
            <a:r>
              <a:rPr lang="hr-HR" dirty="0" smtClean="0"/>
              <a:t>treba </a:t>
            </a:r>
            <a:r>
              <a:rPr lang="hr-HR" dirty="0"/>
              <a:t>dopisati </a:t>
            </a:r>
            <a:r>
              <a:rPr lang="hr-HR" dirty="0" smtClean="0"/>
              <a:t>izvor citata:</a:t>
            </a:r>
            <a:endParaRPr lang="hr-HR" dirty="0"/>
          </a:p>
          <a:p>
            <a:pPr lvl="0"/>
            <a:endParaRPr lang="hr-HR" sz="900" dirty="0"/>
          </a:p>
          <a:p>
            <a:r>
              <a:rPr lang="hr-HR" baseline="30000" dirty="0"/>
              <a:t>1</a:t>
            </a:r>
            <a:r>
              <a:rPr lang="hr-HR" dirty="0"/>
              <a:t> </a:t>
            </a:r>
            <a:r>
              <a:rPr lang="hr-HR" i="1" dirty="0" smtClean="0"/>
              <a:t>Praktičar 3: Strojarstvo 2. </a:t>
            </a:r>
            <a:r>
              <a:rPr lang="hr-HR" dirty="0" smtClean="0"/>
              <a:t>1973. Zagreb. Školska knjiga. Str. 1482.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4040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25000" lnSpcReduction="20000"/>
          </a:bodyPr>
          <a:lstStyle/>
          <a:p>
            <a:endParaRPr lang="hr-HR" sz="3000" dirty="0" smtClean="0"/>
          </a:p>
          <a:p>
            <a:endParaRPr lang="hr-HR" sz="3000" dirty="0" smtClean="0"/>
          </a:p>
          <a:p>
            <a:r>
              <a:rPr lang="hr-HR" sz="12000" dirty="0" smtClean="0"/>
              <a:t>BIBLIOGRAFIJA</a:t>
            </a:r>
            <a:endParaRPr lang="hr-HR" sz="12000" dirty="0"/>
          </a:p>
        </p:txBody>
      </p:sp>
      <p:sp>
        <p:nvSpPr>
          <p:cNvPr id="3" name="Pravokutnik 2"/>
          <p:cNvSpPr/>
          <p:nvPr/>
        </p:nvSpPr>
        <p:spPr>
          <a:xfrm>
            <a:off x="1554480" y="1563625"/>
            <a:ext cx="8951976" cy="4191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hr-HR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NAVOĐENJE LITERATURE</a:t>
            </a:r>
          </a:p>
          <a:p>
            <a:pPr>
              <a:lnSpc>
                <a:spcPct val="120000"/>
              </a:lnSpc>
            </a:pPr>
            <a:endParaRPr lang="hr-HR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b="1" dirty="0"/>
              <a:t>Jedan autor:</a:t>
            </a:r>
            <a:r>
              <a:rPr lang="hr-HR" dirty="0"/>
              <a:t> Prezime, Ime. Godina. </a:t>
            </a:r>
            <a:r>
              <a:rPr lang="hr-HR" i="1" dirty="0"/>
              <a:t>Naslov.</a:t>
            </a:r>
            <a:r>
              <a:rPr lang="hr-HR" dirty="0"/>
              <a:t> Nakladnik. Mjesto izdavanja.</a:t>
            </a:r>
          </a:p>
          <a:p>
            <a:r>
              <a:rPr lang="hr-HR" b="1" dirty="0"/>
              <a:t>Do tri autora:</a:t>
            </a:r>
            <a:r>
              <a:rPr lang="hr-HR" dirty="0"/>
              <a:t> Prezime, Ime; Prezime, Ime; Prezime, Ime. Godina. </a:t>
            </a:r>
            <a:r>
              <a:rPr lang="hr-HR" i="1" dirty="0"/>
              <a:t>Naslov.</a:t>
            </a:r>
            <a:r>
              <a:rPr lang="hr-HR" dirty="0"/>
              <a:t> Nakladnik. Mjesto izdavanja.</a:t>
            </a:r>
          </a:p>
          <a:p>
            <a:r>
              <a:rPr lang="hr-HR" b="1" dirty="0"/>
              <a:t>Više od tri autora:</a:t>
            </a:r>
            <a:r>
              <a:rPr lang="hr-HR" dirty="0"/>
              <a:t> Prezime, Ime (prvog navedenog) i dr. Godina. </a:t>
            </a:r>
            <a:r>
              <a:rPr lang="hr-HR" i="1" dirty="0"/>
              <a:t>Naslov.</a:t>
            </a:r>
            <a:r>
              <a:rPr lang="hr-HR" dirty="0"/>
              <a:t> Nakladnik. Mjesto izdavanja.</a:t>
            </a:r>
          </a:p>
          <a:p>
            <a:r>
              <a:rPr lang="hr-HR" b="1" dirty="0"/>
              <a:t>Bez podataka o autoru (urednik ili priređivač</a:t>
            </a:r>
            <a:r>
              <a:rPr lang="hr-HR" dirty="0"/>
              <a:t>): </a:t>
            </a:r>
            <a:r>
              <a:rPr lang="hr-HR" i="1" dirty="0"/>
              <a:t>Naslov.</a:t>
            </a:r>
            <a:r>
              <a:rPr lang="hr-HR" dirty="0"/>
              <a:t> Godina. </a:t>
            </a:r>
            <a:r>
              <a:rPr lang="hr-HR" dirty="0" err="1"/>
              <a:t>Ur</a:t>
            </a:r>
            <a:r>
              <a:rPr lang="hr-HR" dirty="0"/>
              <a:t>. Prezime, Ime; Prezime, Ime. Nakladnik. Mjesto izdavanja.</a:t>
            </a:r>
          </a:p>
          <a:p>
            <a:r>
              <a:rPr lang="hr-HR" dirty="0"/>
              <a:t> </a:t>
            </a:r>
            <a:endParaRPr lang="hr-HR" dirty="0" smtClean="0"/>
          </a:p>
          <a:p>
            <a:endParaRPr lang="hr-HR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r-HR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r>
              <a:rPr lang="hr-HR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hr-HR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njiga</a:t>
            </a:r>
            <a:endParaRPr lang="hr-HR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r>
              <a:rPr lang="hr-HR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Kraut</a:t>
            </a: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Bojan. 1988. </a:t>
            </a:r>
            <a:r>
              <a:rPr lang="hr-HR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Strojarski priručnik. </a:t>
            </a: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Tehnička knjiga. Zagreb.</a:t>
            </a:r>
          </a:p>
        </p:txBody>
      </p:sp>
      <p:sp>
        <p:nvSpPr>
          <p:cNvPr id="4" name="Pravokutnik 3"/>
          <p:cNvSpPr/>
          <p:nvPr/>
        </p:nvSpPr>
        <p:spPr>
          <a:xfrm>
            <a:off x="2487168" y="4919472"/>
            <a:ext cx="5227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r-HR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r-HR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r-HR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089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25000" lnSpcReduction="20000"/>
          </a:bodyPr>
          <a:lstStyle/>
          <a:p>
            <a:endParaRPr lang="hr-HR" sz="3000" dirty="0" smtClean="0"/>
          </a:p>
          <a:p>
            <a:endParaRPr lang="hr-HR" sz="3000" dirty="0" smtClean="0"/>
          </a:p>
          <a:p>
            <a:r>
              <a:rPr lang="hr-HR" sz="12000" dirty="0" smtClean="0"/>
              <a:t>BIBLIOGRAFIJA</a:t>
            </a:r>
            <a:endParaRPr lang="hr-HR" sz="12000" dirty="0"/>
          </a:p>
        </p:txBody>
      </p:sp>
      <p:sp>
        <p:nvSpPr>
          <p:cNvPr id="3" name="Pravokutnik 2"/>
          <p:cNvSpPr/>
          <p:nvPr/>
        </p:nvSpPr>
        <p:spPr>
          <a:xfrm>
            <a:off x="1554480" y="1563625"/>
            <a:ext cx="8951976" cy="568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NAVOĐENJE LITERATURE</a:t>
            </a:r>
          </a:p>
          <a:p>
            <a:endParaRPr lang="hr-HR" b="1" dirty="0" smtClean="0"/>
          </a:p>
          <a:p>
            <a:r>
              <a:rPr lang="hr-HR" b="1" dirty="0" smtClean="0"/>
              <a:t>Enciklopedijska natuknica:</a:t>
            </a:r>
            <a:r>
              <a:rPr lang="hr-HR" dirty="0" smtClean="0"/>
              <a:t> Naslov natuknice. Godina. </a:t>
            </a:r>
            <a:r>
              <a:rPr lang="hr-HR" i="1" dirty="0" smtClean="0"/>
              <a:t>Naslov enciklopedije.</a:t>
            </a:r>
            <a:r>
              <a:rPr lang="hr-HR" dirty="0" smtClean="0"/>
              <a:t> Nakladnik. Mjesto izdavanja.</a:t>
            </a:r>
          </a:p>
          <a:p>
            <a:r>
              <a:rPr lang="hr-HR" b="1" dirty="0" smtClean="0"/>
              <a:t>Časopis:</a:t>
            </a:r>
            <a:r>
              <a:rPr lang="hr-HR" dirty="0" smtClean="0"/>
              <a:t> Prezime, Ime; Prezime, Ime; Prezime, Ime. Godina. </a:t>
            </a:r>
            <a:r>
              <a:rPr lang="hr-HR" i="1" dirty="0" smtClean="0"/>
              <a:t>Naslov članka.</a:t>
            </a:r>
            <a:r>
              <a:rPr lang="hr-HR" dirty="0" smtClean="0"/>
              <a:t> Broj/Godište. Str.</a:t>
            </a:r>
          </a:p>
          <a:p>
            <a:r>
              <a:rPr lang="hr-HR" b="1" dirty="0" smtClean="0"/>
              <a:t>Rad u e-časopisu:</a:t>
            </a:r>
            <a:r>
              <a:rPr lang="hr-HR" dirty="0" smtClean="0"/>
              <a:t> Prezime, Ime. Godina. Naslov članka. </a:t>
            </a:r>
            <a:r>
              <a:rPr lang="hr-HR" i="1" dirty="0" smtClean="0"/>
              <a:t>Naslov časopisa.</a:t>
            </a:r>
            <a:r>
              <a:rPr lang="hr-HR" dirty="0" smtClean="0"/>
              <a:t> Nakladnik. Mjesto izdavanja. Poveznica (</a:t>
            </a:r>
            <a:r>
              <a:rPr lang="hr-HR" dirty="0" err="1" smtClean="0"/>
              <a:t>pristupljeno</a:t>
            </a:r>
            <a:r>
              <a:rPr lang="hr-HR" dirty="0" smtClean="0"/>
              <a:t> D/M/G)</a:t>
            </a:r>
          </a:p>
          <a:p>
            <a:r>
              <a:rPr lang="hr-HR" b="1" dirty="0" smtClean="0"/>
              <a:t>Zbornik radova:</a:t>
            </a:r>
            <a:r>
              <a:rPr lang="hr-HR" dirty="0" smtClean="0"/>
              <a:t> Prezime, Ime. Godina. </a:t>
            </a:r>
            <a:r>
              <a:rPr lang="hr-HR" i="1" dirty="0" smtClean="0"/>
              <a:t>Naslov.</a:t>
            </a:r>
            <a:r>
              <a:rPr lang="hr-HR" dirty="0" smtClean="0"/>
              <a:t> </a:t>
            </a:r>
            <a:r>
              <a:rPr lang="hr-HR" dirty="0" err="1" smtClean="0"/>
              <a:t>Ur</a:t>
            </a:r>
            <a:r>
              <a:rPr lang="hr-HR" dirty="0" smtClean="0"/>
              <a:t>. Prezime, Ime. Nakladnik. Mjesto izdavanja.</a:t>
            </a:r>
          </a:p>
          <a:p>
            <a:r>
              <a:rPr lang="hr-HR" b="1" dirty="0" smtClean="0"/>
              <a:t>Tekst na mrežnoj stranici: </a:t>
            </a:r>
            <a:r>
              <a:rPr lang="hr-HR" dirty="0" smtClean="0"/>
              <a:t>Prezime, Ime. Naslov članka. Mjesto. Poveznica (</a:t>
            </a:r>
            <a:r>
              <a:rPr lang="hr-HR" dirty="0" err="1" smtClean="0"/>
              <a:t>pristupljeno</a:t>
            </a:r>
            <a:r>
              <a:rPr lang="hr-HR" dirty="0" smtClean="0"/>
              <a:t> D/M/G)</a:t>
            </a:r>
          </a:p>
          <a:p>
            <a:pPr>
              <a:lnSpc>
                <a:spcPct val="120000"/>
              </a:lnSpc>
            </a:pP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hr-H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hr-HR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</a:t>
            </a:r>
            <a:r>
              <a:rPr lang="hr-HR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asopis</a:t>
            </a:r>
            <a:endParaRPr lang="hr-HR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Vanio, Olli.; Ovaska, J. Seppo. 1997. Multistage Adaptive Filters for In-Phase Proceesing of Line Frequency Signals. </a:t>
            </a:r>
            <a:r>
              <a:rPr lang="hr-HR" i="1" dirty="0"/>
              <a:t>Industrial Electronics IEEE Transactions on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Vol. 44, No.2, pp.258-264. </a:t>
            </a:r>
          </a:p>
          <a:p>
            <a:pPr>
              <a:lnSpc>
                <a:spcPct val="120000"/>
              </a:lnSpc>
            </a:pPr>
            <a:r>
              <a:rPr lang="hr-HR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Tekst na mrežnoj stranici</a:t>
            </a:r>
          </a:p>
          <a:p>
            <a:r>
              <a:rPr lang="hr-H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Radić, Drago. </a:t>
            </a:r>
            <a:r>
              <a:rPr lang="hr-HR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Informatička abeceda. </a:t>
            </a:r>
            <a:r>
              <a:rPr lang="hr-H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Split. </a:t>
            </a:r>
            <a:r>
              <a:rPr lang="hr-HR" dirty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http://www.informatika.buzdo.com/index.html</a:t>
            </a:r>
            <a:r>
              <a:rPr lang="hr-H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hr-H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pristupljeno</a:t>
            </a:r>
            <a:r>
              <a:rPr lang="hr-H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9</a:t>
            </a:r>
            <a:r>
              <a:rPr lang="hr-H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svibnja 2019.)</a:t>
            </a:r>
            <a:endParaRPr lang="hr-H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hr-H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hr-H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2487168" y="4919472"/>
            <a:ext cx="5227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r-HR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r-HR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r-HR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322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25000" lnSpcReduction="20000"/>
          </a:bodyPr>
          <a:lstStyle/>
          <a:p>
            <a:endParaRPr lang="hr-HR" sz="3000" dirty="0" smtClean="0"/>
          </a:p>
          <a:p>
            <a:endParaRPr lang="hr-HR" sz="3000" dirty="0" smtClean="0"/>
          </a:p>
          <a:p>
            <a:r>
              <a:rPr lang="hr-HR" sz="12000" dirty="0" smtClean="0"/>
              <a:t>OBRANA ZAVRŠNOG RADA</a:t>
            </a:r>
            <a:endParaRPr lang="en-US" sz="12000" dirty="0"/>
          </a:p>
          <a:p>
            <a:endParaRPr lang="hr-HR" sz="12000" dirty="0"/>
          </a:p>
        </p:txBody>
      </p:sp>
      <p:sp>
        <p:nvSpPr>
          <p:cNvPr id="3" name="Pravokutnik 2"/>
          <p:cNvSpPr/>
          <p:nvPr/>
        </p:nvSpPr>
        <p:spPr>
          <a:xfrm>
            <a:off x="1462624" y="2276280"/>
            <a:ext cx="93362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buFont typeface="Wingdings" panose="05000000000000000000" pitchFamily="2" charset="2"/>
              <a:buChar char="ü"/>
            </a:pPr>
            <a:r>
              <a:rPr lang="hr-HR" dirty="0"/>
              <a:t>obrana pred tročlanim povjerenstvom: </a:t>
            </a:r>
            <a:r>
              <a:rPr lang="hr-HR" dirty="0" smtClean="0"/>
              <a:t>razrednik</a:t>
            </a:r>
            <a:r>
              <a:rPr lang="hr-HR" dirty="0"/>
              <a:t>, mentor i profesor struke</a:t>
            </a:r>
          </a:p>
          <a:p>
            <a:pPr marL="285750" lvl="1" indent="-285750">
              <a:buFont typeface="Wingdings" panose="05000000000000000000" pitchFamily="2" charset="2"/>
              <a:buChar char="ü"/>
            </a:pPr>
            <a:r>
              <a:rPr lang="hr-HR" dirty="0"/>
              <a:t>traje najduže 30 </a:t>
            </a:r>
            <a:r>
              <a:rPr lang="hr-HR" dirty="0" smtClean="0"/>
              <a:t>minuta</a:t>
            </a:r>
          </a:p>
          <a:p>
            <a:pPr marL="0" lvl="1"/>
            <a:endParaRPr lang="hr-HR" dirty="0"/>
          </a:p>
          <a:p>
            <a:pPr marL="0" lvl="1"/>
            <a:r>
              <a:rPr lang="hr-HR" dirty="0" smtClean="0"/>
              <a:t>     od </a:t>
            </a:r>
            <a:r>
              <a:rPr lang="hr-HR" dirty="0"/>
              <a:t>učenika se očekuje da: </a:t>
            </a:r>
          </a:p>
          <a:p>
            <a:pPr marL="285750" lvl="3" indent="-285750">
              <a:buFont typeface="Wingdings" panose="05000000000000000000" pitchFamily="2" charset="2"/>
              <a:buChar char="ü"/>
            </a:pPr>
            <a:r>
              <a:rPr lang="hr-HR" dirty="0"/>
              <a:t>samostalno predstavi osnovne teze svoga rada</a:t>
            </a:r>
          </a:p>
          <a:p>
            <a:pPr marL="285750" lvl="3" indent="-285750">
              <a:buFont typeface="Wingdings" panose="05000000000000000000" pitchFamily="2" charset="2"/>
              <a:buChar char="ü"/>
            </a:pPr>
            <a:r>
              <a:rPr lang="hr-HR" dirty="0"/>
              <a:t>pokaže samostalno vladanje obrađenom temom</a:t>
            </a:r>
          </a:p>
          <a:p>
            <a:pPr marL="285750" lvl="3" indent="-285750">
              <a:buFont typeface="Wingdings" panose="05000000000000000000" pitchFamily="2" charset="2"/>
              <a:buChar char="ü"/>
            </a:pPr>
            <a:r>
              <a:rPr lang="hr-HR" dirty="0"/>
              <a:t>odgovori na pitanja ispitivača</a:t>
            </a:r>
          </a:p>
        </p:txBody>
      </p:sp>
      <p:grpSp>
        <p:nvGrpSpPr>
          <p:cNvPr id="24" name="Group 420">
            <a:extLst>
              <a:ext uri="{FF2B5EF4-FFF2-40B4-BE49-F238E27FC236}">
                <a16:creationId xmlns="" xmlns:a16="http://schemas.microsoft.com/office/drawing/2014/main" id="{3A41B4A0-9D41-4E14-B314-953E7581E523}"/>
              </a:ext>
            </a:extLst>
          </p:cNvPr>
          <p:cNvGrpSpPr/>
          <p:nvPr/>
        </p:nvGrpSpPr>
        <p:grpSpPr>
          <a:xfrm>
            <a:off x="7347158" y="3440539"/>
            <a:ext cx="4127931" cy="2957866"/>
            <a:chOff x="2491486" y="2166705"/>
            <a:chExt cx="4786450" cy="3429727"/>
          </a:xfrm>
        </p:grpSpPr>
        <p:grpSp>
          <p:nvGrpSpPr>
            <p:cNvPr id="25" name="Graphic 166">
              <a:extLst>
                <a:ext uri="{FF2B5EF4-FFF2-40B4-BE49-F238E27FC236}">
                  <a16:creationId xmlns="" xmlns:a16="http://schemas.microsoft.com/office/drawing/2014/main" id="{713B8833-56E1-4ECE-8704-46A2A2CCA678}"/>
                </a:ext>
              </a:extLst>
            </p:cNvPr>
            <p:cNvGrpSpPr/>
            <p:nvPr/>
          </p:nvGrpSpPr>
          <p:grpSpPr>
            <a:xfrm rot="10800000">
              <a:off x="2739541" y="2574234"/>
              <a:ext cx="3581400" cy="752475"/>
              <a:chOff x="4305300" y="3052762"/>
              <a:chExt cx="3581400" cy="752475"/>
            </a:xfrm>
            <a:solidFill>
              <a:schemeClr val="accent1"/>
            </a:solidFill>
          </p:grpSpPr>
          <p:sp>
            <p:nvSpPr>
              <p:cNvPr id="227" name="Freeform: Shape 168">
                <a:extLst>
                  <a:ext uri="{FF2B5EF4-FFF2-40B4-BE49-F238E27FC236}">
                    <a16:creationId xmlns="" xmlns:a16="http://schemas.microsoft.com/office/drawing/2014/main" id="{C62BAF6B-303A-497B-B44D-416BDAE19F64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8" name="Freeform: Shape 169">
                <a:extLst>
                  <a:ext uri="{FF2B5EF4-FFF2-40B4-BE49-F238E27FC236}">
                    <a16:creationId xmlns="" xmlns:a16="http://schemas.microsoft.com/office/drawing/2014/main" id="{36B63B45-190E-4782-B156-F52205438C51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9" name="Freeform: Shape 170">
                <a:extLst>
                  <a:ext uri="{FF2B5EF4-FFF2-40B4-BE49-F238E27FC236}">
                    <a16:creationId xmlns="" xmlns:a16="http://schemas.microsoft.com/office/drawing/2014/main" id="{B9C33805-AF3C-4B75-BD9A-6C32C7DDD738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0" name="Freeform: Shape 171">
                <a:extLst>
                  <a:ext uri="{FF2B5EF4-FFF2-40B4-BE49-F238E27FC236}">
                    <a16:creationId xmlns="" xmlns:a16="http://schemas.microsoft.com/office/drawing/2014/main" id="{E8AC7764-F094-4A4C-BFC5-52981B53BFB5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1" name="Freeform: Shape 172">
                <a:extLst>
                  <a:ext uri="{FF2B5EF4-FFF2-40B4-BE49-F238E27FC236}">
                    <a16:creationId xmlns="" xmlns:a16="http://schemas.microsoft.com/office/drawing/2014/main" id="{6196D23B-CF62-4613-9A4C-B37044A53186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2" name="Freeform: Shape 173">
                <a:extLst>
                  <a:ext uri="{FF2B5EF4-FFF2-40B4-BE49-F238E27FC236}">
                    <a16:creationId xmlns="" xmlns:a16="http://schemas.microsoft.com/office/drawing/2014/main" id="{5C6294FA-45D8-4B84-9FDC-C272165E8493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3" name="Freeform: Shape 174">
                <a:extLst>
                  <a:ext uri="{FF2B5EF4-FFF2-40B4-BE49-F238E27FC236}">
                    <a16:creationId xmlns="" xmlns:a16="http://schemas.microsoft.com/office/drawing/2014/main" id="{EF652719-CC41-4E14-A60C-9AEDD848D416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4" name="Freeform: Shape 175">
                <a:extLst>
                  <a:ext uri="{FF2B5EF4-FFF2-40B4-BE49-F238E27FC236}">
                    <a16:creationId xmlns="" xmlns:a16="http://schemas.microsoft.com/office/drawing/2014/main" id="{C2F63B8E-0D82-4846-BE46-67CEEF53BFFA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5" name="Freeform: Shape 176">
                <a:extLst>
                  <a:ext uri="{FF2B5EF4-FFF2-40B4-BE49-F238E27FC236}">
                    <a16:creationId xmlns="" xmlns:a16="http://schemas.microsoft.com/office/drawing/2014/main" id="{7A2BDC03-17BF-48DB-B1F2-FF07BD7A29AA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6" name="Freeform: Shape 177">
                <a:extLst>
                  <a:ext uri="{FF2B5EF4-FFF2-40B4-BE49-F238E27FC236}">
                    <a16:creationId xmlns="" xmlns:a16="http://schemas.microsoft.com/office/drawing/2014/main" id="{C614D55D-C0ED-4054-937C-7C3EA3D51575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7" name="Freeform: Shape 178">
                <a:extLst>
                  <a:ext uri="{FF2B5EF4-FFF2-40B4-BE49-F238E27FC236}">
                    <a16:creationId xmlns="" xmlns:a16="http://schemas.microsoft.com/office/drawing/2014/main" id="{11303018-DA30-4F8D-BDFB-B4E82F56A136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8" name="Freeform: Shape 179">
                <a:extLst>
                  <a:ext uri="{FF2B5EF4-FFF2-40B4-BE49-F238E27FC236}">
                    <a16:creationId xmlns="" xmlns:a16="http://schemas.microsoft.com/office/drawing/2014/main" id="{11FC6CF1-B2BE-48FF-96CB-6238E54476CD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9" name="Freeform: Shape 180">
                <a:extLst>
                  <a:ext uri="{FF2B5EF4-FFF2-40B4-BE49-F238E27FC236}">
                    <a16:creationId xmlns="" xmlns:a16="http://schemas.microsoft.com/office/drawing/2014/main" id="{965C1BCA-E9F7-46A9-9A2F-6C850C6DA514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0" name="Freeform: Shape 181">
                <a:extLst>
                  <a:ext uri="{FF2B5EF4-FFF2-40B4-BE49-F238E27FC236}">
                    <a16:creationId xmlns="" xmlns:a16="http://schemas.microsoft.com/office/drawing/2014/main" id="{DB4C836F-4A08-42E0-A0E9-94E46496FA0B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1" name="Freeform: Shape 182">
                <a:extLst>
                  <a:ext uri="{FF2B5EF4-FFF2-40B4-BE49-F238E27FC236}">
                    <a16:creationId xmlns="" xmlns:a16="http://schemas.microsoft.com/office/drawing/2014/main" id="{AFB7FCE3-A60E-4EC3-81F6-EA764CABA4EB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2" name="Freeform: Shape 183">
                <a:extLst>
                  <a:ext uri="{FF2B5EF4-FFF2-40B4-BE49-F238E27FC236}">
                    <a16:creationId xmlns="" xmlns:a16="http://schemas.microsoft.com/office/drawing/2014/main" id="{F7B832CA-0226-4932-9E53-7ADE61BEE29E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3" name="Freeform: Shape 184">
                <a:extLst>
                  <a:ext uri="{FF2B5EF4-FFF2-40B4-BE49-F238E27FC236}">
                    <a16:creationId xmlns="" xmlns:a16="http://schemas.microsoft.com/office/drawing/2014/main" id="{C5CE3AE9-6726-4F3B-A7ED-BED0A9559FFD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4" name="Freeform: Shape 185">
                <a:extLst>
                  <a:ext uri="{FF2B5EF4-FFF2-40B4-BE49-F238E27FC236}">
                    <a16:creationId xmlns="" xmlns:a16="http://schemas.microsoft.com/office/drawing/2014/main" id="{5F024914-EA09-4390-92E6-FA14697755DB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5" name="Freeform: Shape 186">
                <a:extLst>
                  <a:ext uri="{FF2B5EF4-FFF2-40B4-BE49-F238E27FC236}">
                    <a16:creationId xmlns="" xmlns:a16="http://schemas.microsoft.com/office/drawing/2014/main" id="{8B9C9E41-7D6E-4EA7-8F84-B27ED02A450E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6" name="Freeform: Shape 187">
                <a:extLst>
                  <a:ext uri="{FF2B5EF4-FFF2-40B4-BE49-F238E27FC236}">
                    <a16:creationId xmlns="" xmlns:a16="http://schemas.microsoft.com/office/drawing/2014/main" id="{257C2933-EAAC-43B8-8CFE-27090EC88A82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pic>
          <p:nvPicPr>
            <p:cNvPr id="26" name="Graphic 189">
              <a:extLst>
                <a:ext uri="{FF2B5EF4-FFF2-40B4-BE49-F238E27FC236}">
                  <a16:creationId xmlns="" xmlns:a16="http://schemas.microsoft.com/office/drawing/2014/main" id="{30F92990-7DA9-42E2-B469-BFEC5E6E5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2491486" y="3466203"/>
              <a:ext cx="3600450" cy="771525"/>
            </a:xfrm>
            <a:prstGeom prst="rect">
              <a:avLst/>
            </a:prstGeom>
          </p:spPr>
        </p:pic>
        <p:pic>
          <p:nvPicPr>
            <p:cNvPr id="27" name="Graphic 190">
              <a:extLst>
                <a:ext uri="{FF2B5EF4-FFF2-40B4-BE49-F238E27FC236}">
                  <a16:creationId xmlns="" xmlns:a16="http://schemas.microsoft.com/office/drawing/2014/main" id="{B88B6CAD-1E7C-495D-9BF3-0F0AFD0A4B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3593436" y="3868249"/>
              <a:ext cx="3600450" cy="771525"/>
            </a:xfrm>
            <a:prstGeom prst="rect">
              <a:avLst/>
            </a:prstGeom>
          </p:spPr>
        </p:pic>
        <p:pic>
          <p:nvPicPr>
            <p:cNvPr id="28" name="Graphic 191">
              <a:extLst>
                <a:ext uri="{FF2B5EF4-FFF2-40B4-BE49-F238E27FC236}">
                  <a16:creationId xmlns="" xmlns:a16="http://schemas.microsoft.com/office/drawing/2014/main" id="{CEE19317-E6CD-4B20-B046-515ADEB066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3276578" y="4508639"/>
              <a:ext cx="3600450" cy="771525"/>
            </a:xfrm>
            <a:prstGeom prst="rect">
              <a:avLst/>
            </a:prstGeom>
          </p:spPr>
        </p:pic>
        <p:grpSp>
          <p:nvGrpSpPr>
            <p:cNvPr id="29" name="Graphic 166">
              <a:extLst>
                <a:ext uri="{FF2B5EF4-FFF2-40B4-BE49-F238E27FC236}">
                  <a16:creationId xmlns="" xmlns:a16="http://schemas.microsoft.com/office/drawing/2014/main" id="{35081649-3E24-4453-9D96-3A23AFCA167C}"/>
                </a:ext>
              </a:extLst>
            </p:cNvPr>
            <p:cNvGrpSpPr/>
            <p:nvPr/>
          </p:nvGrpSpPr>
          <p:grpSpPr>
            <a:xfrm rot="10800000">
              <a:off x="2854450" y="3801472"/>
              <a:ext cx="3581400" cy="752475"/>
              <a:chOff x="4305300" y="3052762"/>
              <a:chExt cx="3581400" cy="752475"/>
            </a:xfrm>
            <a:solidFill>
              <a:schemeClr val="accent1"/>
            </a:solidFill>
          </p:grpSpPr>
          <p:sp>
            <p:nvSpPr>
              <p:cNvPr id="207" name="Freeform: Shape 193">
                <a:extLst>
                  <a:ext uri="{FF2B5EF4-FFF2-40B4-BE49-F238E27FC236}">
                    <a16:creationId xmlns="" xmlns:a16="http://schemas.microsoft.com/office/drawing/2014/main" id="{2214DC54-99C6-428A-84E3-EF9A4E4B43AE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8" name="Freeform: Shape 194">
                <a:extLst>
                  <a:ext uri="{FF2B5EF4-FFF2-40B4-BE49-F238E27FC236}">
                    <a16:creationId xmlns="" xmlns:a16="http://schemas.microsoft.com/office/drawing/2014/main" id="{9C8A318F-14B9-4D6F-A944-A80E64EC6DF6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9" name="Freeform: Shape 195">
                <a:extLst>
                  <a:ext uri="{FF2B5EF4-FFF2-40B4-BE49-F238E27FC236}">
                    <a16:creationId xmlns="" xmlns:a16="http://schemas.microsoft.com/office/drawing/2014/main" id="{FCE00471-9400-4FBE-A2AA-A883CF08B162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0" name="Freeform: Shape 196">
                <a:extLst>
                  <a:ext uri="{FF2B5EF4-FFF2-40B4-BE49-F238E27FC236}">
                    <a16:creationId xmlns="" xmlns:a16="http://schemas.microsoft.com/office/drawing/2014/main" id="{0901825C-1B85-42C1-8205-8CF3432773C1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1" name="Freeform: Shape 197">
                <a:extLst>
                  <a:ext uri="{FF2B5EF4-FFF2-40B4-BE49-F238E27FC236}">
                    <a16:creationId xmlns="" xmlns:a16="http://schemas.microsoft.com/office/drawing/2014/main" id="{58B50A7C-348F-4909-916A-3DDA4A16CA09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2" name="Freeform: Shape 198">
                <a:extLst>
                  <a:ext uri="{FF2B5EF4-FFF2-40B4-BE49-F238E27FC236}">
                    <a16:creationId xmlns="" xmlns:a16="http://schemas.microsoft.com/office/drawing/2014/main" id="{659CD883-F45A-47A8-A10A-50A72B62B191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3" name="Freeform: Shape 199">
                <a:extLst>
                  <a:ext uri="{FF2B5EF4-FFF2-40B4-BE49-F238E27FC236}">
                    <a16:creationId xmlns="" xmlns:a16="http://schemas.microsoft.com/office/drawing/2014/main" id="{C8BCCDD5-1C25-4837-B340-8051ACDE8957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4" name="Freeform: Shape 200">
                <a:extLst>
                  <a:ext uri="{FF2B5EF4-FFF2-40B4-BE49-F238E27FC236}">
                    <a16:creationId xmlns="" xmlns:a16="http://schemas.microsoft.com/office/drawing/2014/main" id="{F9A776DD-9BBB-4D97-A496-B20B1196D55A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5" name="Freeform: Shape 201">
                <a:extLst>
                  <a:ext uri="{FF2B5EF4-FFF2-40B4-BE49-F238E27FC236}">
                    <a16:creationId xmlns="" xmlns:a16="http://schemas.microsoft.com/office/drawing/2014/main" id="{83DC3D92-2D80-489C-AFF5-9E12ADC1B2A1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6" name="Freeform: Shape 202">
                <a:extLst>
                  <a:ext uri="{FF2B5EF4-FFF2-40B4-BE49-F238E27FC236}">
                    <a16:creationId xmlns="" xmlns:a16="http://schemas.microsoft.com/office/drawing/2014/main" id="{F68E53CB-56A2-4DBD-91F2-9DE731F2C20A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7" name="Freeform: Shape 203">
                <a:extLst>
                  <a:ext uri="{FF2B5EF4-FFF2-40B4-BE49-F238E27FC236}">
                    <a16:creationId xmlns="" xmlns:a16="http://schemas.microsoft.com/office/drawing/2014/main" id="{A0E5A416-25F7-45C6-81CC-900485306492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8" name="Freeform: Shape 204">
                <a:extLst>
                  <a:ext uri="{FF2B5EF4-FFF2-40B4-BE49-F238E27FC236}">
                    <a16:creationId xmlns="" xmlns:a16="http://schemas.microsoft.com/office/drawing/2014/main" id="{DE4EE11F-FEDA-47B1-A89E-E8EEC890C62B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9" name="Freeform: Shape 205">
                <a:extLst>
                  <a:ext uri="{FF2B5EF4-FFF2-40B4-BE49-F238E27FC236}">
                    <a16:creationId xmlns="" xmlns:a16="http://schemas.microsoft.com/office/drawing/2014/main" id="{5C64F1E5-82B5-41AA-B087-61BF47557F27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0" name="Freeform: Shape 206">
                <a:extLst>
                  <a:ext uri="{FF2B5EF4-FFF2-40B4-BE49-F238E27FC236}">
                    <a16:creationId xmlns="" xmlns:a16="http://schemas.microsoft.com/office/drawing/2014/main" id="{ED73D9FE-1F4F-4A9A-BFB7-D1446952D67B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1" name="Freeform: Shape 207">
                <a:extLst>
                  <a:ext uri="{FF2B5EF4-FFF2-40B4-BE49-F238E27FC236}">
                    <a16:creationId xmlns="" xmlns:a16="http://schemas.microsoft.com/office/drawing/2014/main" id="{2E83800C-4B12-41B3-ABCC-75FAD86E554E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2" name="Freeform: Shape 208">
                <a:extLst>
                  <a:ext uri="{FF2B5EF4-FFF2-40B4-BE49-F238E27FC236}">
                    <a16:creationId xmlns="" xmlns:a16="http://schemas.microsoft.com/office/drawing/2014/main" id="{6F99B2B5-746A-498A-8A07-F53D23BEA5D1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3" name="Freeform: Shape 209">
                <a:extLst>
                  <a:ext uri="{FF2B5EF4-FFF2-40B4-BE49-F238E27FC236}">
                    <a16:creationId xmlns="" xmlns:a16="http://schemas.microsoft.com/office/drawing/2014/main" id="{9F49B189-4A7A-40C2-8918-167C6D9ED218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4" name="Freeform: Shape 210">
                <a:extLst>
                  <a:ext uri="{FF2B5EF4-FFF2-40B4-BE49-F238E27FC236}">
                    <a16:creationId xmlns="" xmlns:a16="http://schemas.microsoft.com/office/drawing/2014/main" id="{340E400E-6C2D-48BE-A4DC-BF06B9E77EA0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5" name="Freeform: Shape 211">
                <a:extLst>
                  <a:ext uri="{FF2B5EF4-FFF2-40B4-BE49-F238E27FC236}">
                    <a16:creationId xmlns="" xmlns:a16="http://schemas.microsoft.com/office/drawing/2014/main" id="{85E1F27C-C432-4349-B1F9-D9B6845DB7C2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6" name="Freeform: Shape 212">
                <a:extLst>
                  <a:ext uri="{FF2B5EF4-FFF2-40B4-BE49-F238E27FC236}">
                    <a16:creationId xmlns="" xmlns:a16="http://schemas.microsoft.com/office/drawing/2014/main" id="{B7BF54AE-3066-41B2-A560-093E3DFC745E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30" name="Graphic 166">
              <a:extLst>
                <a:ext uri="{FF2B5EF4-FFF2-40B4-BE49-F238E27FC236}">
                  <a16:creationId xmlns="" xmlns:a16="http://schemas.microsoft.com/office/drawing/2014/main" id="{6C8ED473-C106-4A99-98B0-E561223F1678}"/>
                </a:ext>
              </a:extLst>
            </p:cNvPr>
            <p:cNvGrpSpPr/>
            <p:nvPr/>
          </p:nvGrpSpPr>
          <p:grpSpPr>
            <a:xfrm>
              <a:off x="3823543" y="2188695"/>
              <a:ext cx="2667773" cy="560516"/>
              <a:chOff x="4305300" y="3052762"/>
              <a:chExt cx="3581400" cy="752475"/>
            </a:xfrm>
            <a:solidFill>
              <a:schemeClr val="accent1"/>
            </a:solidFill>
          </p:grpSpPr>
          <p:sp>
            <p:nvSpPr>
              <p:cNvPr id="187" name="Freeform: Shape 214">
                <a:extLst>
                  <a:ext uri="{FF2B5EF4-FFF2-40B4-BE49-F238E27FC236}">
                    <a16:creationId xmlns="" xmlns:a16="http://schemas.microsoft.com/office/drawing/2014/main" id="{9EB96632-179B-4893-9252-675BB55828BF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8" name="Freeform: Shape 215">
                <a:extLst>
                  <a:ext uri="{FF2B5EF4-FFF2-40B4-BE49-F238E27FC236}">
                    <a16:creationId xmlns="" xmlns:a16="http://schemas.microsoft.com/office/drawing/2014/main" id="{07FB35BC-B132-4406-8EE9-8BD20A055F7A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9" name="Freeform: Shape 216">
                <a:extLst>
                  <a:ext uri="{FF2B5EF4-FFF2-40B4-BE49-F238E27FC236}">
                    <a16:creationId xmlns="" xmlns:a16="http://schemas.microsoft.com/office/drawing/2014/main" id="{6113B67E-32A6-4C3F-A9BF-30C78C253608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0" name="Freeform: Shape 217">
                <a:extLst>
                  <a:ext uri="{FF2B5EF4-FFF2-40B4-BE49-F238E27FC236}">
                    <a16:creationId xmlns="" xmlns:a16="http://schemas.microsoft.com/office/drawing/2014/main" id="{97FF53DF-DF13-4581-B56E-CA695CF2D5C7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1" name="Freeform: Shape 218">
                <a:extLst>
                  <a:ext uri="{FF2B5EF4-FFF2-40B4-BE49-F238E27FC236}">
                    <a16:creationId xmlns="" xmlns:a16="http://schemas.microsoft.com/office/drawing/2014/main" id="{ED95542D-3C74-43A9-B0F7-27DE546EADB8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2" name="Freeform: Shape 219">
                <a:extLst>
                  <a:ext uri="{FF2B5EF4-FFF2-40B4-BE49-F238E27FC236}">
                    <a16:creationId xmlns="" xmlns:a16="http://schemas.microsoft.com/office/drawing/2014/main" id="{13C36CA5-6103-4C99-A305-EFD4D40BD44D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3" name="Freeform: Shape 220">
                <a:extLst>
                  <a:ext uri="{FF2B5EF4-FFF2-40B4-BE49-F238E27FC236}">
                    <a16:creationId xmlns="" xmlns:a16="http://schemas.microsoft.com/office/drawing/2014/main" id="{C84A0D08-7C0C-4EE7-A6E4-A686E8B97CDA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4" name="Freeform: Shape 221">
                <a:extLst>
                  <a:ext uri="{FF2B5EF4-FFF2-40B4-BE49-F238E27FC236}">
                    <a16:creationId xmlns="" xmlns:a16="http://schemas.microsoft.com/office/drawing/2014/main" id="{A30F5810-57FD-4BA3-9293-FBEBA053649F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5" name="Freeform: Shape 222">
                <a:extLst>
                  <a:ext uri="{FF2B5EF4-FFF2-40B4-BE49-F238E27FC236}">
                    <a16:creationId xmlns="" xmlns:a16="http://schemas.microsoft.com/office/drawing/2014/main" id="{1CCE4C22-0A73-4EFB-92D2-C7D30A932018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6" name="Freeform: Shape 223">
                <a:extLst>
                  <a:ext uri="{FF2B5EF4-FFF2-40B4-BE49-F238E27FC236}">
                    <a16:creationId xmlns="" xmlns:a16="http://schemas.microsoft.com/office/drawing/2014/main" id="{F392410C-5EDE-4F52-9DE0-FD8962930BEE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7" name="Freeform: Shape 224">
                <a:extLst>
                  <a:ext uri="{FF2B5EF4-FFF2-40B4-BE49-F238E27FC236}">
                    <a16:creationId xmlns="" xmlns:a16="http://schemas.microsoft.com/office/drawing/2014/main" id="{4EBA86AA-6F3C-4B84-B417-8BC00DCE124B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8" name="Freeform: Shape 225">
                <a:extLst>
                  <a:ext uri="{FF2B5EF4-FFF2-40B4-BE49-F238E27FC236}">
                    <a16:creationId xmlns="" xmlns:a16="http://schemas.microsoft.com/office/drawing/2014/main" id="{38E42701-7A9B-42FB-A487-F271999E35A7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9" name="Freeform: Shape 226">
                <a:extLst>
                  <a:ext uri="{FF2B5EF4-FFF2-40B4-BE49-F238E27FC236}">
                    <a16:creationId xmlns="" xmlns:a16="http://schemas.microsoft.com/office/drawing/2014/main" id="{CBC07C9B-8FA5-4507-AE47-DE8B86ECD076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0" name="Freeform: Shape 227">
                <a:extLst>
                  <a:ext uri="{FF2B5EF4-FFF2-40B4-BE49-F238E27FC236}">
                    <a16:creationId xmlns="" xmlns:a16="http://schemas.microsoft.com/office/drawing/2014/main" id="{1DC65BD8-027B-4D95-8BF7-3272BB843B8A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1" name="Freeform: Shape 228">
                <a:extLst>
                  <a:ext uri="{FF2B5EF4-FFF2-40B4-BE49-F238E27FC236}">
                    <a16:creationId xmlns="" xmlns:a16="http://schemas.microsoft.com/office/drawing/2014/main" id="{5F05BC07-C156-4DE1-8761-7D59125E5029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2" name="Freeform: Shape 229">
                <a:extLst>
                  <a:ext uri="{FF2B5EF4-FFF2-40B4-BE49-F238E27FC236}">
                    <a16:creationId xmlns="" xmlns:a16="http://schemas.microsoft.com/office/drawing/2014/main" id="{E6338DA5-68A8-4766-9C70-9305028916FD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3" name="Freeform: Shape 230">
                <a:extLst>
                  <a:ext uri="{FF2B5EF4-FFF2-40B4-BE49-F238E27FC236}">
                    <a16:creationId xmlns="" xmlns:a16="http://schemas.microsoft.com/office/drawing/2014/main" id="{94BEC711-8AED-4C97-A3FC-70F451430B86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4" name="Freeform: Shape 231">
                <a:extLst>
                  <a:ext uri="{FF2B5EF4-FFF2-40B4-BE49-F238E27FC236}">
                    <a16:creationId xmlns="" xmlns:a16="http://schemas.microsoft.com/office/drawing/2014/main" id="{8BFC8042-D019-4F9A-9DA9-B9A3B54CAA99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5" name="Freeform: Shape 232">
                <a:extLst>
                  <a:ext uri="{FF2B5EF4-FFF2-40B4-BE49-F238E27FC236}">
                    <a16:creationId xmlns="" xmlns:a16="http://schemas.microsoft.com/office/drawing/2014/main" id="{B56EBF64-A9E6-4A00-BF80-A68E3FF2798C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6" name="Freeform: Shape 233">
                <a:extLst>
                  <a:ext uri="{FF2B5EF4-FFF2-40B4-BE49-F238E27FC236}">
                    <a16:creationId xmlns="" xmlns:a16="http://schemas.microsoft.com/office/drawing/2014/main" id="{1FCD313C-A314-4E49-B3C8-B7134A08715A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31" name="Graphic 234">
              <a:extLst>
                <a:ext uri="{FF2B5EF4-FFF2-40B4-BE49-F238E27FC236}">
                  <a16:creationId xmlns="" xmlns:a16="http://schemas.microsoft.com/office/drawing/2014/main" id="{9B061873-1ABB-46F0-8E8E-58B9B597CF36}"/>
                </a:ext>
              </a:extLst>
            </p:cNvPr>
            <p:cNvGrpSpPr/>
            <p:nvPr/>
          </p:nvGrpSpPr>
          <p:grpSpPr>
            <a:xfrm>
              <a:off x="3273841" y="2338140"/>
              <a:ext cx="3495664" cy="1188682"/>
              <a:chOff x="7540326" y="1358451"/>
              <a:chExt cx="4257675" cy="1447800"/>
            </a:xfrm>
          </p:grpSpPr>
          <p:sp>
            <p:nvSpPr>
              <p:cNvPr id="181" name="Freeform: Shape 258">
                <a:extLst>
                  <a:ext uri="{FF2B5EF4-FFF2-40B4-BE49-F238E27FC236}">
                    <a16:creationId xmlns="" xmlns:a16="http://schemas.microsoft.com/office/drawing/2014/main" id="{F873105A-406B-4254-A910-168B24A8DA6D}"/>
                  </a:ext>
                </a:extLst>
              </p:cNvPr>
              <p:cNvSpPr/>
              <p:nvPr/>
            </p:nvSpPr>
            <p:spPr>
              <a:xfrm>
                <a:off x="8179930" y="1579907"/>
                <a:ext cx="3581400" cy="762000"/>
              </a:xfrm>
              <a:custGeom>
                <a:avLst/>
                <a:gdLst>
                  <a:gd name="connsiteX0" fmla="*/ 37624 w 3581400"/>
                  <a:gd name="connsiteY0" fmla="*/ 761524 h 762000"/>
                  <a:gd name="connsiteX1" fmla="*/ 7144 w 3581400"/>
                  <a:gd name="connsiteY1" fmla="*/ 731044 h 762000"/>
                  <a:gd name="connsiteX2" fmla="*/ 37624 w 3581400"/>
                  <a:gd name="connsiteY2" fmla="*/ 700564 h 762000"/>
                  <a:gd name="connsiteX3" fmla="*/ 64294 w 3581400"/>
                  <a:gd name="connsiteY3" fmla="*/ 715804 h 762000"/>
                  <a:gd name="connsiteX4" fmla="*/ 1177766 w 3581400"/>
                  <a:gd name="connsiteY4" fmla="*/ 715804 h 762000"/>
                  <a:gd name="connsiteX5" fmla="*/ 1060609 w 3581400"/>
                  <a:gd name="connsiteY5" fmla="*/ 597694 h 762000"/>
                  <a:gd name="connsiteX6" fmla="*/ 376714 w 3581400"/>
                  <a:gd name="connsiteY6" fmla="*/ 597694 h 762000"/>
                  <a:gd name="connsiteX7" fmla="*/ 350044 w 3581400"/>
                  <a:gd name="connsiteY7" fmla="*/ 612934 h 762000"/>
                  <a:gd name="connsiteX8" fmla="*/ 319564 w 3581400"/>
                  <a:gd name="connsiteY8" fmla="*/ 582454 h 762000"/>
                  <a:gd name="connsiteX9" fmla="*/ 350044 w 3581400"/>
                  <a:gd name="connsiteY9" fmla="*/ 551974 h 762000"/>
                  <a:gd name="connsiteX10" fmla="*/ 376714 w 3581400"/>
                  <a:gd name="connsiteY10" fmla="*/ 567214 h 762000"/>
                  <a:gd name="connsiteX11" fmla="*/ 804386 w 3581400"/>
                  <a:gd name="connsiteY11" fmla="*/ 567214 h 762000"/>
                  <a:gd name="connsiteX12" fmla="*/ 755809 w 3581400"/>
                  <a:gd name="connsiteY12" fmla="*/ 518636 h 762000"/>
                  <a:gd name="connsiteX13" fmla="*/ 469106 w 3581400"/>
                  <a:gd name="connsiteY13" fmla="*/ 518636 h 762000"/>
                  <a:gd name="connsiteX14" fmla="*/ 442436 w 3581400"/>
                  <a:gd name="connsiteY14" fmla="*/ 533876 h 762000"/>
                  <a:gd name="connsiteX15" fmla="*/ 411956 w 3581400"/>
                  <a:gd name="connsiteY15" fmla="*/ 503396 h 762000"/>
                  <a:gd name="connsiteX16" fmla="*/ 442436 w 3581400"/>
                  <a:gd name="connsiteY16" fmla="*/ 472916 h 762000"/>
                  <a:gd name="connsiteX17" fmla="*/ 469106 w 3581400"/>
                  <a:gd name="connsiteY17" fmla="*/ 488156 h 762000"/>
                  <a:gd name="connsiteX18" fmla="*/ 768191 w 3581400"/>
                  <a:gd name="connsiteY18" fmla="*/ 488156 h 762000"/>
                  <a:gd name="connsiteX19" fmla="*/ 846296 w 3581400"/>
                  <a:gd name="connsiteY19" fmla="*/ 566261 h 762000"/>
                  <a:gd name="connsiteX20" fmla="*/ 1072039 w 3581400"/>
                  <a:gd name="connsiteY20" fmla="*/ 566261 h 762000"/>
                  <a:gd name="connsiteX21" fmla="*/ 1219676 w 3581400"/>
                  <a:gd name="connsiteY21" fmla="*/ 713899 h 762000"/>
                  <a:gd name="connsiteX22" fmla="*/ 1376839 w 3581400"/>
                  <a:gd name="connsiteY22" fmla="*/ 713899 h 762000"/>
                  <a:gd name="connsiteX23" fmla="*/ 1540669 w 3581400"/>
                  <a:gd name="connsiteY23" fmla="*/ 550069 h 762000"/>
                  <a:gd name="connsiteX24" fmla="*/ 2015014 w 3581400"/>
                  <a:gd name="connsiteY24" fmla="*/ 550069 h 762000"/>
                  <a:gd name="connsiteX25" fmla="*/ 2253139 w 3581400"/>
                  <a:gd name="connsiteY25" fmla="*/ 311944 h 762000"/>
                  <a:gd name="connsiteX26" fmla="*/ 2012156 w 3581400"/>
                  <a:gd name="connsiteY26" fmla="*/ 311944 h 762000"/>
                  <a:gd name="connsiteX27" fmla="*/ 1900714 w 3581400"/>
                  <a:gd name="connsiteY27" fmla="*/ 426244 h 762000"/>
                  <a:gd name="connsiteX28" fmla="*/ 1742599 w 3581400"/>
                  <a:gd name="connsiteY28" fmla="*/ 426244 h 762000"/>
                  <a:gd name="connsiteX29" fmla="*/ 1715929 w 3581400"/>
                  <a:gd name="connsiteY29" fmla="*/ 441484 h 762000"/>
                  <a:gd name="connsiteX30" fmla="*/ 1685449 w 3581400"/>
                  <a:gd name="connsiteY30" fmla="*/ 411004 h 762000"/>
                  <a:gd name="connsiteX31" fmla="*/ 1715929 w 3581400"/>
                  <a:gd name="connsiteY31" fmla="*/ 380524 h 762000"/>
                  <a:gd name="connsiteX32" fmla="*/ 1742599 w 3581400"/>
                  <a:gd name="connsiteY32" fmla="*/ 395764 h 762000"/>
                  <a:gd name="connsiteX33" fmla="*/ 1888331 w 3581400"/>
                  <a:gd name="connsiteY33" fmla="*/ 395764 h 762000"/>
                  <a:gd name="connsiteX34" fmla="*/ 1970246 w 3581400"/>
                  <a:gd name="connsiteY34" fmla="*/ 313849 h 762000"/>
                  <a:gd name="connsiteX35" fmla="*/ 1623536 w 3581400"/>
                  <a:gd name="connsiteY35" fmla="*/ 313849 h 762000"/>
                  <a:gd name="connsiteX36" fmla="*/ 1400651 w 3581400"/>
                  <a:gd name="connsiteY36" fmla="*/ 536734 h 762000"/>
                  <a:gd name="connsiteX37" fmla="*/ 1393031 w 3581400"/>
                  <a:gd name="connsiteY37" fmla="*/ 566261 h 762000"/>
                  <a:gd name="connsiteX38" fmla="*/ 1371124 w 3581400"/>
                  <a:gd name="connsiteY38" fmla="*/ 574834 h 762000"/>
                  <a:gd name="connsiteX39" fmla="*/ 1349216 w 3581400"/>
                  <a:gd name="connsiteY39" fmla="*/ 566261 h 762000"/>
                  <a:gd name="connsiteX40" fmla="*/ 1340644 w 3581400"/>
                  <a:gd name="connsiteY40" fmla="*/ 544354 h 762000"/>
                  <a:gd name="connsiteX41" fmla="*/ 1349216 w 3581400"/>
                  <a:gd name="connsiteY41" fmla="*/ 522446 h 762000"/>
                  <a:gd name="connsiteX42" fmla="*/ 1371124 w 3581400"/>
                  <a:gd name="connsiteY42" fmla="*/ 513874 h 762000"/>
                  <a:gd name="connsiteX43" fmla="*/ 1379696 w 3581400"/>
                  <a:gd name="connsiteY43" fmla="*/ 514826 h 762000"/>
                  <a:gd name="connsiteX44" fmla="*/ 1439704 w 3581400"/>
                  <a:gd name="connsiteY44" fmla="*/ 454819 h 762000"/>
                  <a:gd name="connsiteX45" fmla="*/ 1025366 w 3581400"/>
                  <a:gd name="connsiteY45" fmla="*/ 454819 h 762000"/>
                  <a:gd name="connsiteX46" fmla="*/ 988219 w 3581400"/>
                  <a:gd name="connsiteY46" fmla="*/ 417671 h 762000"/>
                  <a:gd name="connsiteX47" fmla="*/ 979646 w 3581400"/>
                  <a:gd name="connsiteY47" fmla="*/ 418624 h 762000"/>
                  <a:gd name="connsiteX48" fmla="*/ 957739 w 3581400"/>
                  <a:gd name="connsiteY48" fmla="*/ 410051 h 762000"/>
                  <a:gd name="connsiteX49" fmla="*/ 949166 w 3581400"/>
                  <a:gd name="connsiteY49" fmla="*/ 388144 h 762000"/>
                  <a:gd name="connsiteX50" fmla="*/ 957739 w 3581400"/>
                  <a:gd name="connsiteY50" fmla="*/ 366236 h 762000"/>
                  <a:gd name="connsiteX51" fmla="*/ 979646 w 3581400"/>
                  <a:gd name="connsiteY51" fmla="*/ 357664 h 762000"/>
                  <a:gd name="connsiteX52" fmla="*/ 1001554 w 3581400"/>
                  <a:gd name="connsiteY52" fmla="*/ 366236 h 762000"/>
                  <a:gd name="connsiteX53" fmla="*/ 1009174 w 3581400"/>
                  <a:gd name="connsiteY53" fmla="*/ 395764 h 762000"/>
                  <a:gd name="connsiteX54" fmla="*/ 1037749 w 3581400"/>
                  <a:gd name="connsiteY54" fmla="*/ 424339 h 762000"/>
                  <a:gd name="connsiteX55" fmla="*/ 1470184 w 3581400"/>
                  <a:gd name="connsiteY55" fmla="*/ 424339 h 762000"/>
                  <a:gd name="connsiteX56" fmla="*/ 1611154 w 3581400"/>
                  <a:gd name="connsiteY56" fmla="*/ 283369 h 762000"/>
                  <a:gd name="connsiteX57" fmla="*/ 2285524 w 3581400"/>
                  <a:gd name="connsiteY57" fmla="*/ 283369 h 762000"/>
                  <a:gd name="connsiteX58" fmla="*/ 2289334 w 3581400"/>
                  <a:gd name="connsiteY58" fmla="*/ 279559 h 762000"/>
                  <a:gd name="connsiteX59" fmla="*/ 2294096 w 3581400"/>
                  <a:gd name="connsiteY59" fmla="*/ 283369 h 762000"/>
                  <a:gd name="connsiteX60" fmla="*/ 2574131 w 3581400"/>
                  <a:gd name="connsiteY60" fmla="*/ 283369 h 762000"/>
                  <a:gd name="connsiteX61" fmla="*/ 2774156 w 3581400"/>
                  <a:gd name="connsiteY61" fmla="*/ 83344 h 762000"/>
                  <a:gd name="connsiteX62" fmla="*/ 2961799 w 3581400"/>
                  <a:gd name="connsiteY62" fmla="*/ 83344 h 762000"/>
                  <a:gd name="connsiteX63" fmla="*/ 3022759 w 3581400"/>
                  <a:gd name="connsiteY63" fmla="*/ 22384 h 762000"/>
                  <a:gd name="connsiteX64" fmla="*/ 3525679 w 3581400"/>
                  <a:gd name="connsiteY64" fmla="*/ 22384 h 762000"/>
                  <a:gd name="connsiteX65" fmla="*/ 3552349 w 3581400"/>
                  <a:gd name="connsiteY65" fmla="*/ 7144 h 762000"/>
                  <a:gd name="connsiteX66" fmla="*/ 3582829 w 3581400"/>
                  <a:gd name="connsiteY66" fmla="*/ 37624 h 762000"/>
                  <a:gd name="connsiteX67" fmla="*/ 3552349 w 3581400"/>
                  <a:gd name="connsiteY67" fmla="*/ 68104 h 762000"/>
                  <a:gd name="connsiteX68" fmla="*/ 3525679 w 3581400"/>
                  <a:gd name="connsiteY68" fmla="*/ 52864 h 762000"/>
                  <a:gd name="connsiteX69" fmla="*/ 3036094 w 3581400"/>
                  <a:gd name="connsiteY69" fmla="*/ 52864 h 762000"/>
                  <a:gd name="connsiteX70" fmla="*/ 2975134 w 3581400"/>
                  <a:gd name="connsiteY70" fmla="*/ 113824 h 762000"/>
                  <a:gd name="connsiteX71" fmla="*/ 2787491 w 3581400"/>
                  <a:gd name="connsiteY71" fmla="*/ 113824 h 762000"/>
                  <a:gd name="connsiteX72" fmla="*/ 2588419 w 3581400"/>
                  <a:gd name="connsiteY72" fmla="*/ 312896 h 762000"/>
                  <a:gd name="connsiteX73" fmla="*/ 2299811 w 3581400"/>
                  <a:gd name="connsiteY73" fmla="*/ 312896 h 762000"/>
                  <a:gd name="connsiteX74" fmla="*/ 2206466 w 3581400"/>
                  <a:gd name="connsiteY74" fmla="*/ 406241 h 762000"/>
                  <a:gd name="connsiteX75" fmla="*/ 2329339 w 3581400"/>
                  <a:gd name="connsiteY75" fmla="*/ 406241 h 762000"/>
                  <a:gd name="connsiteX76" fmla="*/ 2387441 w 3581400"/>
                  <a:gd name="connsiteY76" fmla="*/ 464344 h 762000"/>
                  <a:gd name="connsiteX77" fmla="*/ 2396014 w 3581400"/>
                  <a:gd name="connsiteY77" fmla="*/ 463391 h 762000"/>
                  <a:gd name="connsiteX78" fmla="*/ 2417921 w 3581400"/>
                  <a:gd name="connsiteY78" fmla="*/ 471964 h 762000"/>
                  <a:gd name="connsiteX79" fmla="*/ 2426494 w 3581400"/>
                  <a:gd name="connsiteY79" fmla="*/ 493871 h 762000"/>
                  <a:gd name="connsiteX80" fmla="*/ 2417921 w 3581400"/>
                  <a:gd name="connsiteY80" fmla="*/ 515779 h 762000"/>
                  <a:gd name="connsiteX81" fmla="*/ 2396014 w 3581400"/>
                  <a:gd name="connsiteY81" fmla="*/ 524351 h 762000"/>
                  <a:gd name="connsiteX82" fmla="*/ 2374106 w 3581400"/>
                  <a:gd name="connsiteY82" fmla="*/ 515779 h 762000"/>
                  <a:gd name="connsiteX83" fmla="*/ 2366486 w 3581400"/>
                  <a:gd name="connsiteY83" fmla="*/ 486251 h 762000"/>
                  <a:gd name="connsiteX84" fmla="*/ 2317909 w 3581400"/>
                  <a:gd name="connsiteY84" fmla="*/ 437674 h 762000"/>
                  <a:gd name="connsiteX85" fmla="*/ 2176939 w 3581400"/>
                  <a:gd name="connsiteY85" fmla="*/ 437674 h 762000"/>
                  <a:gd name="connsiteX86" fmla="*/ 2032159 w 3581400"/>
                  <a:gd name="connsiteY86" fmla="*/ 582454 h 762000"/>
                  <a:gd name="connsiteX87" fmla="*/ 1557814 w 3581400"/>
                  <a:gd name="connsiteY87" fmla="*/ 582454 h 762000"/>
                  <a:gd name="connsiteX88" fmla="*/ 1393984 w 3581400"/>
                  <a:gd name="connsiteY88" fmla="*/ 746284 h 762000"/>
                  <a:gd name="connsiteX89" fmla="*/ 64294 w 3581400"/>
                  <a:gd name="connsiteY89" fmla="*/ 746284 h 762000"/>
                  <a:gd name="connsiteX90" fmla="*/ 37624 w 3581400"/>
                  <a:gd name="connsiteY90" fmla="*/ 761524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3581400" h="762000">
                    <a:moveTo>
                      <a:pt x="37624" y="761524"/>
                    </a:moveTo>
                    <a:cubicBezTo>
                      <a:pt x="20479" y="761524"/>
                      <a:pt x="7144" y="748189"/>
                      <a:pt x="7144" y="731044"/>
                    </a:cubicBezTo>
                    <a:cubicBezTo>
                      <a:pt x="7144" y="713899"/>
                      <a:pt x="20479" y="700564"/>
                      <a:pt x="37624" y="700564"/>
                    </a:cubicBezTo>
                    <a:cubicBezTo>
                      <a:pt x="49054" y="700564"/>
                      <a:pt x="58579" y="706279"/>
                      <a:pt x="64294" y="715804"/>
                    </a:cubicBezTo>
                    <a:lnTo>
                      <a:pt x="1177766" y="715804"/>
                    </a:lnTo>
                    <a:lnTo>
                      <a:pt x="1060609" y="597694"/>
                    </a:lnTo>
                    <a:lnTo>
                      <a:pt x="376714" y="597694"/>
                    </a:lnTo>
                    <a:cubicBezTo>
                      <a:pt x="370999" y="607219"/>
                      <a:pt x="361474" y="612934"/>
                      <a:pt x="350044" y="612934"/>
                    </a:cubicBezTo>
                    <a:cubicBezTo>
                      <a:pt x="332899" y="612934"/>
                      <a:pt x="319564" y="599599"/>
                      <a:pt x="319564" y="582454"/>
                    </a:cubicBezTo>
                    <a:cubicBezTo>
                      <a:pt x="319564" y="565309"/>
                      <a:pt x="332899" y="551974"/>
                      <a:pt x="350044" y="551974"/>
                    </a:cubicBezTo>
                    <a:cubicBezTo>
                      <a:pt x="361474" y="551974"/>
                      <a:pt x="370999" y="557689"/>
                      <a:pt x="376714" y="567214"/>
                    </a:cubicBezTo>
                    <a:lnTo>
                      <a:pt x="804386" y="567214"/>
                    </a:lnTo>
                    <a:lnTo>
                      <a:pt x="755809" y="518636"/>
                    </a:lnTo>
                    <a:lnTo>
                      <a:pt x="469106" y="518636"/>
                    </a:lnTo>
                    <a:cubicBezTo>
                      <a:pt x="463391" y="528161"/>
                      <a:pt x="453866" y="533876"/>
                      <a:pt x="442436" y="533876"/>
                    </a:cubicBezTo>
                    <a:cubicBezTo>
                      <a:pt x="425291" y="533876"/>
                      <a:pt x="411956" y="520541"/>
                      <a:pt x="411956" y="503396"/>
                    </a:cubicBezTo>
                    <a:cubicBezTo>
                      <a:pt x="411956" y="486251"/>
                      <a:pt x="425291" y="472916"/>
                      <a:pt x="442436" y="472916"/>
                    </a:cubicBezTo>
                    <a:cubicBezTo>
                      <a:pt x="453866" y="472916"/>
                      <a:pt x="463391" y="478631"/>
                      <a:pt x="469106" y="488156"/>
                    </a:cubicBezTo>
                    <a:lnTo>
                      <a:pt x="768191" y="488156"/>
                    </a:lnTo>
                    <a:lnTo>
                      <a:pt x="846296" y="566261"/>
                    </a:lnTo>
                    <a:lnTo>
                      <a:pt x="1072039" y="566261"/>
                    </a:lnTo>
                    <a:lnTo>
                      <a:pt x="1219676" y="713899"/>
                    </a:lnTo>
                    <a:lnTo>
                      <a:pt x="1376839" y="713899"/>
                    </a:lnTo>
                    <a:lnTo>
                      <a:pt x="1540669" y="550069"/>
                    </a:lnTo>
                    <a:lnTo>
                      <a:pt x="2015014" y="550069"/>
                    </a:lnTo>
                    <a:lnTo>
                      <a:pt x="2253139" y="311944"/>
                    </a:lnTo>
                    <a:lnTo>
                      <a:pt x="2012156" y="311944"/>
                    </a:lnTo>
                    <a:lnTo>
                      <a:pt x="1900714" y="426244"/>
                    </a:lnTo>
                    <a:lnTo>
                      <a:pt x="1742599" y="426244"/>
                    </a:lnTo>
                    <a:cubicBezTo>
                      <a:pt x="1736884" y="435769"/>
                      <a:pt x="1727359" y="441484"/>
                      <a:pt x="1715929" y="441484"/>
                    </a:cubicBezTo>
                    <a:cubicBezTo>
                      <a:pt x="1698784" y="441484"/>
                      <a:pt x="1685449" y="428149"/>
                      <a:pt x="1685449" y="411004"/>
                    </a:cubicBezTo>
                    <a:cubicBezTo>
                      <a:pt x="1685449" y="393859"/>
                      <a:pt x="1698784" y="380524"/>
                      <a:pt x="1715929" y="380524"/>
                    </a:cubicBezTo>
                    <a:cubicBezTo>
                      <a:pt x="1727359" y="380524"/>
                      <a:pt x="1736884" y="386239"/>
                      <a:pt x="1742599" y="395764"/>
                    </a:cubicBezTo>
                    <a:lnTo>
                      <a:pt x="1888331" y="395764"/>
                    </a:lnTo>
                    <a:lnTo>
                      <a:pt x="1970246" y="313849"/>
                    </a:lnTo>
                    <a:lnTo>
                      <a:pt x="1623536" y="313849"/>
                    </a:lnTo>
                    <a:lnTo>
                      <a:pt x="1400651" y="536734"/>
                    </a:lnTo>
                    <a:cubicBezTo>
                      <a:pt x="1403509" y="547211"/>
                      <a:pt x="1400651" y="558641"/>
                      <a:pt x="1393031" y="566261"/>
                    </a:cubicBezTo>
                    <a:cubicBezTo>
                      <a:pt x="1387316" y="571976"/>
                      <a:pt x="1379696" y="574834"/>
                      <a:pt x="1371124" y="574834"/>
                    </a:cubicBezTo>
                    <a:cubicBezTo>
                      <a:pt x="1362551" y="574834"/>
                      <a:pt x="1354931" y="571976"/>
                      <a:pt x="1349216" y="566261"/>
                    </a:cubicBezTo>
                    <a:cubicBezTo>
                      <a:pt x="1343501" y="560546"/>
                      <a:pt x="1340644" y="552926"/>
                      <a:pt x="1340644" y="544354"/>
                    </a:cubicBezTo>
                    <a:cubicBezTo>
                      <a:pt x="1340644" y="535781"/>
                      <a:pt x="1343501" y="528161"/>
                      <a:pt x="1349216" y="522446"/>
                    </a:cubicBezTo>
                    <a:cubicBezTo>
                      <a:pt x="1354931" y="516731"/>
                      <a:pt x="1362551" y="513874"/>
                      <a:pt x="1371124" y="513874"/>
                    </a:cubicBezTo>
                    <a:cubicBezTo>
                      <a:pt x="1373981" y="513874"/>
                      <a:pt x="1376839" y="513874"/>
                      <a:pt x="1379696" y="514826"/>
                    </a:cubicBezTo>
                    <a:lnTo>
                      <a:pt x="1439704" y="454819"/>
                    </a:lnTo>
                    <a:lnTo>
                      <a:pt x="1025366" y="454819"/>
                    </a:lnTo>
                    <a:lnTo>
                      <a:pt x="988219" y="417671"/>
                    </a:lnTo>
                    <a:cubicBezTo>
                      <a:pt x="985361" y="418624"/>
                      <a:pt x="982504" y="418624"/>
                      <a:pt x="979646" y="418624"/>
                    </a:cubicBezTo>
                    <a:cubicBezTo>
                      <a:pt x="971074" y="418624"/>
                      <a:pt x="963454" y="415766"/>
                      <a:pt x="957739" y="410051"/>
                    </a:cubicBezTo>
                    <a:cubicBezTo>
                      <a:pt x="952024" y="404336"/>
                      <a:pt x="949166" y="396716"/>
                      <a:pt x="949166" y="388144"/>
                    </a:cubicBezTo>
                    <a:cubicBezTo>
                      <a:pt x="949166" y="379571"/>
                      <a:pt x="952024" y="371951"/>
                      <a:pt x="957739" y="366236"/>
                    </a:cubicBezTo>
                    <a:cubicBezTo>
                      <a:pt x="963454" y="360521"/>
                      <a:pt x="971074" y="357664"/>
                      <a:pt x="979646" y="357664"/>
                    </a:cubicBezTo>
                    <a:cubicBezTo>
                      <a:pt x="988219" y="357664"/>
                      <a:pt x="995839" y="360521"/>
                      <a:pt x="1001554" y="366236"/>
                    </a:cubicBezTo>
                    <a:cubicBezTo>
                      <a:pt x="1009174" y="373856"/>
                      <a:pt x="1012031" y="385286"/>
                      <a:pt x="1009174" y="395764"/>
                    </a:cubicBezTo>
                    <a:lnTo>
                      <a:pt x="1037749" y="424339"/>
                    </a:lnTo>
                    <a:lnTo>
                      <a:pt x="1470184" y="424339"/>
                    </a:lnTo>
                    <a:lnTo>
                      <a:pt x="1611154" y="283369"/>
                    </a:lnTo>
                    <a:lnTo>
                      <a:pt x="2285524" y="283369"/>
                    </a:lnTo>
                    <a:lnTo>
                      <a:pt x="2289334" y="279559"/>
                    </a:lnTo>
                    <a:lnTo>
                      <a:pt x="2294096" y="283369"/>
                    </a:lnTo>
                    <a:lnTo>
                      <a:pt x="2574131" y="283369"/>
                    </a:lnTo>
                    <a:lnTo>
                      <a:pt x="2774156" y="83344"/>
                    </a:lnTo>
                    <a:lnTo>
                      <a:pt x="2961799" y="83344"/>
                    </a:lnTo>
                    <a:lnTo>
                      <a:pt x="3022759" y="22384"/>
                    </a:lnTo>
                    <a:lnTo>
                      <a:pt x="3525679" y="22384"/>
                    </a:lnTo>
                    <a:cubicBezTo>
                      <a:pt x="3531394" y="12859"/>
                      <a:pt x="3540919" y="7144"/>
                      <a:pt x="3552349" y="7144"/>
                    </a:cubicBezTo>
                    <a:cubicBezTo>
                      <a:pt x="3569494" y="7144"/>
                      <a:pt x="3582829" y="20479"/>
                      <a:pt x="3582829" y="37624"/>
                    </a:cubicBezTo>
                    <a:cubicBezTo>
                      <a:pt x="3582829" y="54769"/>
                      <a:pt x="3569494" y="68104"/>
                      <a:pt x="3552349" y="68104"/>
                    </a:cubicBezTo>
                    <a:cubicBezTo>
                      <a:pt x="3540919" y="68104"/>
                      <a:pt x="3531394" y="62389"/>
                      <a:pt x="3525679" y="52864"/>
                    </a:cubicBezTo>
                    <a:lnTo>
                      <a:pt x="3036094" y="52864"/>
                    </a:lnTo>
                    <a:lnTo>
                      <a:pt x="2975134" y="113824"/>
                    </a:lnTo>
                    <a:lnTo>
                      <a:pt x="2787491" y="113824"/>
                    </a:lnTo>
                    <a:lnTo>
                      <a:pt x="2588419" y="312896"/>
                    </a:lnTo>
                    <a:lnTo>
                      <a:pt x="2299811" y="312896"/>
                    </a:lnTo>
                    <a:lnTo>
                      <a:pt x="2206466" y="406241"/>
                    </a:lnTo>
                    <a:lnTo>
                      <a:pt x="2329339" y="406241"/>
                    </a:lnTo>
                    <a:lnTo>
                      <a:pt x="2387441" y="464344"/>
                    </a:lnTo>
                    <a:cubicBezTo>
                      <a:pt x="2390299" y="463391"/>
                      <a:pt x="2393156" y="463391"/>
                      <a:pt x="2396014" y="463391"/>
                    </a:cubicBezTo>
                    <a:cubicBezTo>
                      <a:pt x="2404586" y="463391"/>
                      <a:pt x="2412206" y="466249"/>
                      <a:pt x="2417921" y="471964"/>
                    </a:cubicBezTo>
                    <a:cubicBezTo>
                      <a:pt x="2423636" y="477679"/>
                      <a:pt x="2426494" y="485299"/>
                      <a:pt x="2426494" y="493871"/>
                    </a:cubicBezTo>
                    <a:cubicBezTo>
                      <a:pt x="2426494" y="502444"/>
                      <a:pt x="2423636" y="510064"/>
                      <a:pt x="2417921" y="515779"/>
                    </a:cubicBezTo>
                    <a:cubicBezTo>
                      <a:pt x="2412206" y="521494"/>
                      <a:pt x="2404586" y="524351"/>
                      <a:pt x="2396014" y="524351"/>
                    </a:cubicBezTo>
                    <a:cubicBezTo>
                      <a:pt x="2387441" y="524351"/>
                      <a:pt x="2379821" y="521494"/>
                      <a:pt x="2374106" y="515779"/>
                    </a:cubicBezTo>
                    <a:cubicBezTo>
                      <a:pt x="2366486" y="508159"/>
                      <a:pt x="2363629" y="496729"/>
                      <a:pt x="2366486" y="486251"/>
                    </a:cubicBezTo>
                    <a:lnTo>
                      <a:pt x="2317909" y="437674"/>
                    </a:lnTo>
                    <a:lnTo>
                      <a:pt x="2176939" y="437674"/>
                    </a:lnTo>
                    <a:lnTo>
                      <a:pt x="2032159" y="582454"/>
                    </a:lnTo>
                    <a:lnTo>
                      <a:pt x="1557814" y="582454"/>
                    </a:lnTo>
                    <a:lnTo>
                      <a:pt x="1393984" y="746284"/>
                    </a:lnTo>
                    <a:lnTo>
                      <a:pt x="64294" y="746284"/>
                    </a:lnTo>
                    <a:cubicBezTo>
                      <a:pt x="59531" y="754856"/>
                      <a:pt x="49054" y="761524"/>
                      <a:pt x="37624" y="76152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2" name="Freeform: Shape 259">
                <a:extLst>
                  <a:ext uri="{FF2B5EF4-FFF2-40B4-BE49-F238E27FC236}">
                    <a16:creationId xmlns="" xmlns:a16="http://schemas.microsoft.com/office/drawing/2014/main" id="{EE3CAAE1-B573-4BF0-B237-4876FDCB84FE}"/>
                  </a:ext>
                </a:extLst>
              </p:cNvPr>
              <p:cNvSpPr/>
              <p:nvPr/>
            </p:nvSpPr>
            <p:spPr>
              <a:xfrm>
                <a:off x="8190407" y="1590385"/>
                <a:ext cx="3562350" cy="742950"/>
              </a:xfrm>
              <a:custGeom>
                <a:avLst/>
                <a:gdLst>
                  <a:gd name="connsiteX0" fmla="*/ 2567464 w 3562350"/>
                  <a:gd name="connsiteY0" fmla="*/ 282416 h 742950"/>
                  <a:gd name="connsiteX1" fmla="*/ 2279809 w 3562350"/>
                  <a:gd name="connsiteY1" fmla="*/ 282416 h 742950"/>
                  <a:gd name="connsiteX2" fmla="*/ 2278856 w 3562350"/>
                  <a:gd name="connsiteY2" fmla="*/ 281464 h 742950"/>
                  <a:gd name="connsiteX3" fmla="*/ 2277904 w 3562350"/>
                  <a:gd name="connsiteY3" fmla="*/ 282416 h 742950"/>
                  <a:gd name="connsiteX4" fmla="*/ 1603534 w 3562350"/>
                  <a:gd name="connsiteY4" fmla="*/ 282416 h 742950"/>
                  <a:gd name="connsiteX5" fmla="*/ 1461611 w 3562350"/>
                  <a:gd name="connsiteY5" fmla="*/ 424339 h 742950"/>
                  <a:gd name="connsiteX6" fmla="*/ 1021556 w 3562350"/>
                  <a:gd name="connsiteY6" fmla="*/ 424339 h 742950"/>
                  <a:gd name="connsiteX7" fmla="*/ 986314 w 3562350"/>
                  <a:gd name="connsiteY7" fmla="*/ 389096 h 742950"/>
                  <a:gd name="connsiteX8" fmla="*/ 982504 w 3562350"/>
                  <a:gd name="connsiteY8" fmla="*/ 363379 h 742950"/>
                  <a:gd name="connsiteX9" fmla="*/ 952024 w 3562350"/>
                  <a:gd name="connsiteY9" fmla="*/ 363379 h 742950"/>
                  <a:gd name="connsiteX10" fmla="*/ 952024 w 3562350"/>
                  <a:gd name="connsiteY10" fmla="*/ 392906 h 742950"/>
                  <a:gd name="connsiteX11" fmla="*/ 977741 w 3562350"/>
                  <a:gd name="connsiteY11" fmla="*/ 396716 h 742950"/>
                  <a:gd name="connsiteX12" fmla="*/ 1016794 w 3562350"/>
                  <a:gd name="connsiteY12" fmla="*/ 435769 h 742950"/>
                  <a:gd name="connsiteX13" fmla="*/ 1450181 w 3562350"/>
                  <a:gd name="connsiteY13" fmla="*/ 435769 h 742950"/>
                  <a:gd name="connsiteX14" fmla="*/ 1370171 w 3562350"/>
                  <a:gd name="connsiteY14" fmla="*/ 515779 h 742950"/>
                  <a:gd name="connsiteX15" fmla="*/ 1344454 w 3562350"/>
                  <a:gd name="connsiteY15" fmla="*/ 519589 h 742950"/>
                  <a:gd name="connsiteX16" fmla="*/ 1344454 w 3562350"/>
                  <a:gd name="connsiteY16" fmla="*/ 549116 h 742950"/>
                  <a:gd name="connsiteX17" fmla="*/ 1373981 w 3562350"/>
                  <a:gd name="connsiteY17" fmla="*/ 549116 h 742950"/>
                  <a:gd name="connsiteX18" fmla="*/ 1377791 w 3562350"/>
                  <a:gd name="connsiteY18" fmla="*/ 523399 h 742950"/>
                  <a:gd name="connsiteX19" fmla="*/ 1608296 w 3562350"/>
                  <a:gd name="connsiteY19" fmla="*/ 292894 h 742950"/>
                  <a:gd name="connsiteX20" fmla="*/ 1982629 w 3562350"/>
                  <a:gd name="connsiteY20" fmla="*/ 292894 h 742950"/>
                  <a:gd name="connsiteX21" fmla="*/ 1881664 w 3562350"/>
                  <a:gd name="connsiteY21" fmla="*/ 393859 h 742950"/>
                  <a:gd name="connsiteX22" fmla="*/ 1726406 w 3562350"/>
                  <a:gd name="connsiteY22" fmla="*/ 393859 h 742950"/>
                  <a:gd name="connsiteX23" fmla="*/ 1706404 w 3562350"/>
                  <a:gd name="connsiteY23" fmla="*/ 378619 h 742950"/>
                  <a:gd name="connsiteX24" fmla="*/ 1685449 w 3562350"/>
                  <a:gd name="connsiteY24" fmla="*/ 399574 h 742950"/>
                  <a:gd name="connsiteX25" fmla="*/ 1706404 w 3562350"/>
                  <a:gd name="connsiteY25" fmla="*/ 420529 h 742950"/>
                  <a:gd name="connsiteX26" fmla="*/ 1726406 w 3562350"/>
                  <a:gd name="connsiteY26" fmla="*/ 405289 h 742950"/>
                  <a:gd name="connsiteX27" fmla="*/ 1886426 w 3562350"/>
                  <a:gd name="connsiteY27" fmla="*/ 405289 h 742950"/>
                  <a:gd name="connsiteX28" fmla="*/ 1998821 w 3562350"/>
                  <a:gd name="connsiteY28" fmla="*/ 292894 h 742950"/>
                  <a:gd name="connsiteX29" fmla="*/ 2267426 w 3562350"/>
                  <a:gd name="connsiteY29" fmla="*/ 292894 h 742950"/>
                  <a:gd name="connsiteX30" fmla="*/ 2010251 w 3562350"/>
                  <a:gd name="connsiteY30" fmla="*/ 550069 h 742950"/>
                  <a:gd name="connsiteX31" fmla="*/ 1535906 w 3562350"/>
                  <a:gd name="connsiteY31" fmla="*/ 550069 h 742950"/>
                  <a:gd name="connsiteX32" fmla="*/ 1372076 w 3562350"/>
                  <a:gd name="connsiteY32" fmla="*/ 713899 h 742950"/>
                  <a:gd name="connsiteX33" fmla="*/ 1207294 w 3562350"/>
                  <a:gd name="connsiteY33" fmla="*/ 713899 h 742950"/>
                  <a:gd name="connsiteX34" fmla="*/ 1059656 w 3562350"/>
                  <a:gd name="connsiteY34" fmla="*/ 566261 h 742950"/>
                  <a:gd name="connsiteX35" fmla="*/ 833914 w 3562350"/>
                  <a:gd name="connsiteY35" fmla="*/ 566261 h 742950"/>
                  <a:gd name="connsiteX36" fmla="*/ 833914 w 3562350"/>
                  <a:gd name="connsiteY36" fmla="*/ 566261 h 742950"/>
                  <a:gd name="connsiteX37" fmla="*/ 755809 w 3562350"/>
                  <a:gd name="connsiteY37" fmla="*/ 488156 h 742950"/>
                  <a:gd name="connsiteX38" fmla="*/ 453866 w 3562350"/>
                  <a:gd name="connsiteY38" fmla="*/ 488156 h 742950"/>
                  <a:gd name="connsiteX39" fmla="*/ 433864 w 3562350"/>
                  <a:gd name="connsiteY39" fmla="*/ 472916 h 742950"/>
                  <a:gd name="connsiteX40" fmla="*/ 412909 w 3562350"/>
                  <a:gd name="connsiteY40" fmla="*/ 493871 h 742950"/>
                  <a:gd name="connsiteX41" fmla="*/ 433864 w 3562350"/>
                  <a:gd name="connsiteY41" fmla="*/ 514826 h 742950"/>
                  <a:gd name="connsiteX42" fmla="*/ 453866 w 3562350"/>
                  <a:gd name="connsiteY42" fmla="*/ 499586 h 742950"/>
                  <a:gd name="connsiteX43" fmla="*/ 750094 w 3562350"/>
                  <a:gd name="connsiteY43" fmla="*/ 499586 h 742950"/>
                  <a:gd name="connsiteX44" fmla="*/ 817721 w 3562350"/>
                  <a:gd name="connsiteY44" fmla="*/ 567214 h 742950"/>
                  <a:gd name="connsiteX45" fmla="*/ 360521 w 3562350"/>
                  <a:gd name="connsiteY45" fmla="*/ 567214 h 742950"/>
                  <a:gd name="connsiteX46" fmla="*/ 340519 w 3562350"/>
                  <a:gd name="connsiteY46" fmla="*/ 551974 h 742950"/>
                  <a:gd name="connsiteX47" fmla="*/ 319564 w 3562350"/>
                  <a:gd name="connsiteY47" fmla="*/ 572929 h 742950"/>
                  <a:gd name="connsiteX48" fmla="*/ 340519 w 3562350"/>
                  <a:gd name="connsiteY48" fmla="*/ 593884 h 742950"/>
                  <a:gd name="connsiteX49" fmla="*/ 360521 w 3562350"/>
                  <a:gd name="connsiteY49" fmla="*/ 578644 h 742950"/>
                  <a:gd name="connsiteX50" fmla="*/ 1054894 w 3562350"/>
                  <a:gd name="connsiteY50" fmla="*/ 578644 h 742950"/>
                  <a:gd name="connsiteX51" fmla="*/ 1191101 w 3562350"/>
                  <a:gd name="connsiteY51" fmla="*/ 714851 h 742950"/>
                  <a:gd name="connsiteX52" fmla="*/ 48101 w 3562350"/>
                  <a:gd name="connsiteY52" fmla="*/ 714851 h 742950"/>
                  <a:gd name="connsiteX53" fmla="*/ 28099 w 3562350"/>
                  <a:gd name="connsiteY53" fmla="*/ 699611 h 742950"/>
                  <a:gd name="connsiteX54" fmla="*/ 7144 w 3562350"/>
                  <a:gd name="connsiteY54" fmla="*/ 720566 h 742950"/>
                  <a:gd name="connsiteX55" fmla="*/ 28099 w 3562350"/>
                  <a:gd name="connsiteY55" fmla="*/ 741521 h 742950"/>
                  <a:gd name="connsiteX56" fmla="*/ 48101 w 3562350"/>
                  <a:gd name="connsiteY56" fmla="*/ 726281 h 742950"/>
                  <a:gd name="connsiteX57" fmla="*/ 1376839 w 3562350"/>
                  <a:gd name="connsiteY57" fmla="*/ 726281 h 742950"/>
                  <a:gd name="connsiteX58" fmla="*/ 1540669 w 3562350"/>
                  <a:gd name="connsiteY58" fmla="*/ 561499 h 742950"/>
                  <a:gd name="connsiteX59" fmla="*/ 2015014 w 3562350"/>
                  <a:gd name="connsiteY59" fmla="*/ 561499 h 742950"/>
                  <a:gd name="connsiteX60" fmla="*/ 2159794 w 3562350"/>
                  <a:gd name="connsiteY60" fmla="*/ 417671 h 742950"/>
                  <a:gd name="connsiteX61" fmla="*/ 2308384 w 3562350"/>
                  <a:gd name="connsiteY61" fmla="*/ 417671 h 742950"/>
                  <a:gd name="connsiteX62" fmla="*/ 2364581 w 3562350"/>
                  <a:gd name="connsiteY62" fmla="*/ 473869 h 742950"/>
                  <a:gd name="connsiteX63" fmla="*/ 2368391 w 3562350"/>
                  <a:gd name="connsiteY63" fmla="*/ 499586 h 742950"/>
                  <a:gd name="connsiteX64" fmla="*/ 2397919 w 3562350"/>
                  <a:gd name="connsiteY64" fmla="*/ 499586 h 742950"/>
                  <a:gd name="connsiteX65" fmla="*/ 2397919 w 3562350"/>
                  <a:gd name="connsiteY65" fmla="*/ 470059 h 742950"/>
                  <a:gd name="connsiteX66" fmla="*/ 2372201 w 3562350"/>
                  <a:gd name="connsiteY66" fmla="*/ 466249 h 742950"/>
                  <a:gd name="connsiteX67" fmla="*/ 2313146 w 3562350"/>
                  <a:gd name="connsiteY67" fmla="*/ 407194 h 742950"/>
                  <a:gd name="connsiteX68" fmla="*/ 2170271 w 3562350"/>
                  <a:gd name="connsiteY68" fmla="*/ 407194 h 742950"/>
                  <a:gd name="connsiteX69" fmla="*/ 2283619 w 3562350"/>
                  <a:gd name="connsiteY69" fmla="*/ 293846 h 742950"/>
                  <a:gd name="connsiteX70" fmla="*/ 2572226 w 3562350"/>
                  <a:gd name="connsiteY70" fmla="*/ 293846 h 742950"/>
                  <a:gd name="connsiteX71" fmla="*/ 2771299 w 3562350"/>
                  <a:gd name="connsiteY71" fmla="*/ 94774 h 742950"/>
                  <a:gd name="connsiteX72" fmla="*/ 2959894 w 3562350"/>
                  <a:gd name="connsiteY72" fmla="*/ 94774 h 742950"/>
                  <a:gd name="connsiteX73" fmla="*/ 3020854 w 3562350"/>
                  <a:gd name="connsiteY73" fmla="*/ 33814 h 742950"/>
                  <a:gd name="connsiteX74" fmla="*/ 3520916 w 3562350"/>
                  <a:gd name="connsiteY74" fmla="*/ 33814 h 742950"/>
                  <a:gd name="connsiteX75" fmla="*/ 3540919 w 3562350"/>
                  <a:gd name="connsiteY75" fmla="*/ 49054 h 742950"/>
                  <a:gd name="connsiteX76" fmla="*/ 3561874 w 3562350"/>
                  <a:gd name="connsiteY76" fmla="*/ 28099 h 742950"/>
                  <a:gd name="connsiteX77" fmla="*/ 3540919 w 3562350"/>
                  <a:gd name="connsiteY77" fmla="*/ 7144 h 742950"/>
                  <a:gd name="connsiteX78" fmla="*/ 3520916 w 3562350"/>
                  <a:gd name="connsiteY78" fmla="*/ 22384 h 742950"/>
                  <a:gd name="connsiteX79" fmla="*/ 3016091 w 3562350"/>
                  <a:gd name="connsiteY79" fmla="*/ 22384 h 742950"/>
                  <a:gd name="connsiteX80" fmla="*/ 2955131 w 3562350"/>
                  <a:gd name="connsiteY80" fmla="*/ 83344 h 742950"/>
                  <a:gd name="connsiteX81" fmla="*/ 2767489 w 3562350"/>
                  <a:gd name="connsiteY81" fmla="*/ 83344 h 742950"/>
                  <a:gd name="connsiteX82" fmla="*/ 2567464 w 3562350"/>
                  <a:gd name="connsiteY82" fmla="*/ 282416 h 74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3562350" h="742950">
                    <a:moveTo>
                      <a:pt x="2567464" y="282416"/>
                    </a:moveTo>
                    <a:lnTo>
                      <a:pt x="2279809" y="282416"/>
                    </a:lnTo>
                    <a:lnTo>
                      <a:pt x="2278856" y="281464"/>
                    </a:lnTo>
                    <a:lnTo>
                      <a:pt x="2277904" y="282416"/>
                    </a:lnTo>
                    <a:lnTo>
                      <a:pt x="1603534" y="282416"/>
                    </a:lnTo>
                    <a:lnTo>
                      <a:pt x="1461611" y="424339"/>
                    </a:lnTo>
                    <a:lnTo>
                      <a:pt x="1021556" y="424339"/>
                    </a:lnTo>
                    <a:lnTo>
                      <a:pt x="986314" y="389096"/>
                    </a:lnTo>
                    <a:cubicBezTo>
                      <a:pt x="991076" y="381476"/>
                      <a:pt x="990124" y="370999"/>
                      <a:pt x="982504" y="363379"/>
                    </a:cubicBezTo>
                    <a:cubicBezTo>
                      <a:pt x="973931" y="354806"/>
                      <a:pt x="960596" y="354806"/>
                      <a:pt x="952024" y="363379"/>
                    </a:cubicBezTo>
                    <a:cubicBezTo>
                      <a:pt x="943451" y="371951"/>
                      <a:pt x="943451" y="385286"/>
                      <a:pt x="952024" y="392906"/>
                    </a:cubicBezTo>
                    <a:cubicBezTo>
                      <a:pt x="958691" y="399574"/>
                      <a:pt x="969169" y="400526"/>
                      <a:pt x="977741" y="396716"/>
                    </a:cubicBezTo>
                    <a:lnTo>
                      <a:pt x="1016794" y="435769"/>
                    </a:lnTo>
                    <a:lnTo>
                      <a:pt x="1450181" y="435769"/>
                    </a:lnTo>
                    <a:lnTo>
                      <a:pt x="1370171" y="515779"/>
                    </a:lnTo>
                    <a:cubicBezTo>
                      <a:pt x="1362551" y="511016"/>
                      <a:pt x="1352074" y="511969"/>
                      <a:pt x="1344454" y="519589"/>
                    </a:cubicBezTo>
                    <a:cubicBezTo>
                      <a:pt x="1335881" y="528161"/>
                      <a:pt x="1335881" y="541496"/>
                      <a:pt x="1344454" y="549116"/>
                    </a:cubicBezTo>
                    <a:cubicBezTo>
                      <a:pt x="1353026" y="557689"/>
                      <a:pt x="1366361" y="557689"/>
                      <a:pt x="1373981" y="549116"/>
                    </a:cubicBezTo>
                    <a:cubicBezTo>
                      <a:pt x="1380649" y="542449"/>
                      <a:pt x="1381601" y="531971"/>
                      <a:pt x="1377791" y="523399"/>
                    </a:cubicBezTo>
                    <a:lnTo>
                      <a:pt x="1608296" y="292894"/>
                    </a:lnTo>
                    <a:lnTo>
                      <a:pt x="1982629" y="292894"/>
                    </a:lnTo>
                    <a:lnTo>
                      <a:pt x="1881664" y="393859"/>
                    </a:lnTo>
                    <a:lnTo>
                      <a:pt x="1726406" y="393859"/>
                    </a:lnTo>
                    <a:cubicBezTo>
                      <a:pt x="1723549" y="385286"/>
                      <a:pt x="1715929" y="378619"/>
                      <a:pt x="1706404" y="378619"/>
                    </a:cubicBezTo>
                    <a:cubicBezTo>
                      <a:pt x="1694974" y="378619"/>
                      <a:pt x="1685449" y="388144"/>
                      <a:pt x="1685449" y="399574"/>
                    </a:cubicBezTo>
                    <a:cubicBezTo>
                      <a:pt x="1685449" y="411004"/>
                      <a:pt x="1694974" y="420529"/>
                      <a:pt x="1706404" y="420529"/>
                    </a:cubicBezTo>
                    <a:cubicBezTo>
                      <a:pt x="1715929" y="420529"/>
                      <a:pt x="1724501" y="413861"/>
                      <a:pt x="1726406" y="405289"/>
                    </a:cubicBezTo>
                    <a:lnTo>
                      <a:pt x="1886426" y="405289"/>
                    </a:lnTo>
                    <a:lnTo>
                      <a:pt x="1998821" y="292894"/>
                    </a:lnTo>
                    <a:lnTo>
                      <a:pt x="2267426" y="292894"/>
                    </a:lnTo>
                    <a:lnTo>
                      <a:pt x="2010251" y="550069"/>
                    </a:lnTo>
                    <a:lnTo>
                      <a:pt x="1535906" y="550069"/>
                    </a:lnTo>
                    <a:lnTo>
                      <a:pt x="1372076" y="713899"/>
                    </a:lnTo>
                    <a:lnTo>
                      <a:pt x="1207294" y="713899"/>
                    </a:lnTo>
                    <a:lnTo>
                      <a:pt x="1059656" y="566261"/>
                    </a:lnTo>
                    <a:lnTo>
                      <a:pt x="833914" y="566261"/>
                    </a:lnTo>
                    <a:lnTo>
                      <a:pt x="833914" y="566261"/>
                    </a:lnTo>
                    <a:lnTo>
                      <a:pt x="755809" y="488156"/>
                    </a:lnTo>
                    <a:lnTo>
                      <a:pt x="453866" y="488156"/>
                    </a:lnTo>
                    <a:cubicBezTo>
                      <a:pt x="451009" y="479584"/>
                      <a:pt x="443389" y="472916"/>
                      <a:pt x="433864" y="472916"/>
                    </a:cubicBezTo>
                    <a:cubicBezTo>
                      <a:pt x="422434" y="472916"/>
                      <a:pt x="412909" y="482441"/>
                      <a:pt x="412909" y="493871"/>
                    </a:cubicBezTo>
                    <a:cubicBezTo>
                      <a:pt x="412909" y="505301"/>
                      <a:pt x="422434" y="514826"/>
                      <a:pt x="433864" y="514826"/>
                    </a:cubicBezTo>
                    <a:cubicBezTo>
                      <a:pt x="443389" y="514826"/>
                      <a:pt x="451961" y="508159"/>
                      <a:pt x="453866" y="499586"/>
                    </a:cubicBezTo>
                    <a:lnTo>
                      <a:pt x="750094" y="499586"/>
                    </a:lnTo>
                    <a:lnTo>
                      <a:pt x="817721" y="567214"/>
                    </a:lnTo>
                    <a:lnTo>
                      <a:pt x="360521" y="567214"/>
                    </a:lnTo>
                    <a:cubicBezTo>
                      <a:pt x="357664" y="558641"/>
                      <a:pt x="350044" y="551974"/>
                      <a:pt x="340519" y="551974"/>
                    </a:cubicBezTo>
                    <a:cubicBezTo>
                      <a:pt x="329089" y="551974"/>
                      <a:pt x="319564" y="561499"/>
                      <a:pt x="319564" y="572929"/>
                    </a:cubicBezTo>
                    <a:cubicBezTo>
                      <a:pt x="319564" y="584359"/>
                      <a:pt x="329089" y="593884"/>
                      <a:pt x="340519" y="593884"/>
                    </a:cubicBezTo>
                    <a:cubicBezTo>
                      <a:pt x="350044" y="593884"/>
                      <a:pt x="358616" y="587216"/>
                      <a:pt x="360521" y="578644"/>
                    </a:cubicBezTo>
                    <a:lnTo>
                      <a:pt x="1054894" y="578644"/>
                    </a:lnTo>
                    <a:lnTo>
                      <a:pt x="1191101" y="714851"/>
                    </a:lnTo>
                    <a:lnTo>
                      <a:pt x="48101" y="714851"/>
                    </a:lnTo>
                    <a:cubicBezTo>
                      <a:pt x="45244" y="706279"/>
                      <a:pt x="37624" y="699611"/>
                      <a:pt x="28099" y="699611"/>
                    </a:cubicBezTo>
                    <a:cubicBezTo>
                      <a:pt x="16669" y="699611"/>
                      <a:pt x="7144" y="709136"/>
                      <a:pt x="7144" y="720566"/>
                    </a:cubicBezTo>
                    <a:cubicBezTo>
                      <a:pt x="7144" y="731996"/>
                      <a:pt x="16669" y="741521"/>
                      <a:pt x="28099" y="741521"/>
                    </a:cubicBezTo>
                    <a:cubicBezTo>
                      <a:pt x="37624" y="741521"/>
                      <a:pt x="46196" y="734854"/>
                      <a:pt x="48101" y="726281"/>
                    </a:cubicBezTo>
                    <a:lnTo>
                      <a:pt x="1376839" y="726281"/>
                    </a:lnTo>
                    <a:lnTo>
                      <a:pt x="1540669" y="561499"/>
                    </a:lnTo>
                    <a:lnTo>
                      <a:pt x="2015014" y="561499"/>
                    </a:lnTo>
                    <a:lnTo>
                      <a:pt x="2159794" y="417671"/>
                    </a:lnTo>
                    <a:lnTo>
                      <a:pt x="2308384" y="417671"/>
                    </a:lnTo>
                    <a:lnTo>
                      <a:pt x="2364581" y="473869"/>
                    </a:lnTo>
                    <a:cubicBezTo>
                      <a:pt x="2359819" y="481489"/>
                      <a:pt x="2360771" y="491966"/>
                      <a:pt x="2368391" y="499586"/>
                    </a:cubicBezTo>
                    <a:cubicBezTo>
                      <a:pt x="2376964" y="508159"/>
                      <a:pt x="2390299" y="508159"/>
                      <a:pt x="2397919" y="499586"/>
                    </a:cubicBezTo>
                    <a:cubicBezTo>
                      <a:pt x="2406491" y="491014"/>
                      <a:pt x="2406491" y="477679"/>
                      <a:pt x="2397919" y="470059"/>
                    </a:cubicBezTo>
                    <a:cubicBezTo>
                      <a:pt x="2391251" y="463391"/>
                      <a:pt x="2380774" y="462439"/>
                      <a:pt x="2372201" y="466249"/>
                    </a:cubicBezTo>
                    <a:lnTo>
                      <a:pt x="2313146" y="407194"/>
                    </a:lnTo>
                    <a:lnTo>
                      <a:pt x="2170271" y="407194"/>
                    </a:lnTo>
                    <a:lnTo>
                      <a:pt x="2283619" y="293846"/>
                    </a:lnTo>
                    <a:lnTo>
                      <a:pt x="2572226" y="293846"/>
                    </a:lnTo>
                    <a:lnTo>
                      <a:pt x="2771299" y="94774"/>
                    </a:lnTo>
                    <a:lnTo>
                      <a:pt x="2959894" y="94774"/>
                    </a:lnTo>
                    <a:lnTo>
                      <a:pt x="3020854" y="33814"/>
                    </a:lnTo>
                    <a:lnTo>
                      <a:pt x="3520916" y="33814"/>
                    </a:lnTo>
                    <a:cubicBezTo>
                      <a:pt x="3523774" y="42386"/>
                      <a:pt x="3531394" y="49054"/>
                      <a:pt x="3540919" y="49054"/>
                    </a:cubicBezTo>
                    <a:cubicBezTo>
                      <a:pt x="3552349" y="49054"/>
                      <a:pt x="3561874" y="39529"/>
                      <a:pt x="3561874" y="28099"/>
                    </a:cubicBezTo>
                    <a:cubicBezTo>
                      <a:pt x="3561874" y="16669"/>
                      <a:pt x="3552349" y="7144"/>
                      <a:pt x="3540919" y="7144"/>
                    </a:cubicBezTo>
                    <a:cubicBezTo>
                      <a:pt x="3531394" y="7144"/>
                      <a:pt x="3522821" y="13811"/>
                      <a:pt x="3520916" y="22384"/>
                    </a:cubicBezTo>
                    <a:lnTo>
                      <a:pt x="3016091" y="22384"/>
                    </a:lnTo>
                    <a:lnTo>
                      <a:pt x="2955131" y="83344"/>
                    </a:lnTo>
                    <a:lnTo>
                      <a:pt x="2767489" y="83344"/>
                    </a:lnTo>
                    <a:lnTo>
                      <a:pt x="2567464" y="2824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3" name="Freeform: Shape 260">
                <a:extLst>
                  <a:ext uri="{FF2B5EF4-FFF2-40B4-BE49-F238E27FC236}">
                    <a16:creationId xmlns="" xmlns:a16="http://schemas.microsoft.com/office/drawing/2014/main" id="{DA066867-2724-4ABF-8C26-E83372A5094A}"/>
                  </a:ext>
                </a:extLst>
              </p:cNvPr>
              <p:cNvSpPr/>
              <p:nvPr/>
            </p:nvSpPr>
            <p:spPr>
              <a:xfrm>
                <a:off x="7533182" y="1351307"/>
                <a:ext cx="3552825" cy="771525"/>
              </a:xfrm>
              <a:custGeom>
                <a:avLst/>
                <a:gdLst>
                  <a:gd name="connsiteX0" fmla="*/ 271939 w 3552825"/>
                  <a:gd name="connsiteY0" fmla="*/ 772954 h 771525"/>
                  <a:gd name="connsiteX1" fmla="*/ 241459 w 3552825"/>
                  <a:gd name="connsiteY1" fmla="*/ 742474 h 771525"/>
                  <a:gd name="connsiteX2" fmla="*/ 271939 w 3552825"/>
                  <a:gd name="connsiteY2" fmla="*/ 711994 h 771525"/>
                  <a:gd name="connsiteX3" fmla="*/ 298609 w 3552825"/>
                  <a:gd name="connsiteY3" fmla="*/ 727234 h 771525"/>
                  <a:gd name="connsiteX4" fmla="*/ 817721 w 3552825"/>
                  <a:gd name="connsiteY4" fmla="*/ 727234 h 771525"/>
                  <a:gd name="connsiteX5" fmla="*/ 890111 w 3552825"/>
                  <a:gd name="connsiteY5" fmla="*/ 653891 h 771525"/>
                  <a:gd name="connsiteX6" fmla="*/ 64294 w 3552825"/>
                  <a:gd name="connsiteY6" fmla="*/ 653891 h 771525"/>
                  <a:gd name="connsiteX7" fmla="*/ 37624 w 3552825"/>
                  <a:gd name="connsiteY7" fmla="*/ 669131 h 771525"/>
                  <a:gd name="connsiteX8" fmla="*/ 7144 w 3552825"/>
                  <a:gd name="connsiteY8" fmla="*/ 638651 h 771525"/>
                  <a:gd name="connsiteX9" fmla="*/ 37624 w 3552825"/>
                  <a:gd name="connsiteY9" fmla="*/ 608171 h 771525"/>
                  <a:gd name="connsiteX10" fmla="*/ 64294 w 3552825"/>
                  <a:gd name="connsiteY10" fmla="*/ 623411 h 771525"/>
                  <a:gd name="connsiteX11" fmla="*/ 1397794 w 3552825"/>
                  <a:gd name="connsiteY11" fmla="*/ 623411 h 771525"/>
                  <a:gd name="connsiteX12" fmla="*/ 1762601 w 3552825"/>
                  <a:gd name="connsiteY12" fmla="*/ 258604 h 771525"/>
                  <a:gd name="connsiteX13" fmla="*/ 2255044 w 3552825"/>
                  <a:gd name="connsiteY13" fmla="*/ 258604 h 771525"/>
                  <a:gd name="connsiteX14" fmla="*/ 2179796 w 3552825"/>
                  <a:gd name="connsiteY14" fmla="*/ 183356 h 771525"/>
                  <a:gd name="connsiteX15" fmla="*/ 1637824 w 3552825"/>
                  <a:gd name="connsiteY15" fmla="*/ 183356 h 771525"/>
                  <a:gd name="connsiteX16" fmla="*/ 1289209 w 3552825"/>
                  <a:gd name="connsiteY16" fmla="*/ 531971 h 771525"/>
                  <a:gd name="connsiteX17" fmla="*/ 803434 w 3552825"/>
                  <a:gd name="connsiteY17" fmla="*/ 531971 h 771525"/>
                  <a:gd name="connsiteX18" fmla="*/ 776764 w 3552825"/>
                  <a:gd name="connsiteY18" fmla="*/ 547211 h 771525"/>
                  <a:gd name="connsiteX19" fmla="*/ 746284 w 3552825"/>
                  <a:gd name="connsiteY19" fmla="*/ 516731 h 771525"/>
                  <a:gd name="connsiteX20" fmla="*/ 776764 w 3552825"/>
                  <a:gd name="connsiteY20" fmla="*/ 486251 h 771525"/>
                  <a:gd name="connsiteX21" fmla="*/ 803434 w 3552825"/>
                  <a:gd name="connsiteY21" fmla="*/ 501491 h 771525"/>
                  <a:gd name="connsiteX22" fmla="*/ 1117759 w 3552825"/>
                  <a:gd name="connsiteY22" fmla="*/ 501491 h 771525"/>
                  <a:gd name="connsiteX23" fmla="*/ 1021556 w 3552825"/>
                  <a:gd name="connsiteY23" fmla="*/ 405289 h 771525"/>
                  <a:gd name="connsiteX24" fmla="*/ 211931 w 3552825"/>
                  <a:gd name="connsiteY24" fmla="*/ 405289 h 771525"/>
                  <a:gd name="connsiteX25" fmla="*/ 100489 w 3552825"/>
                  <a:gd name="connsiteY25" fmla="*/ 294799 h 771525"/>
                  <a:gd name="connsiteX26" fmla="*/ 91916 w 3552825"/>
                  <a:gd name="connsiteY26" fmla="*/ 295751 h 771525"/>
                  <a:gd name="connsiteX27" fmla="*/ 70009 w 3552825"/>
                  <a:gd name="connsiteY27" fmla="*/ 287179 h 771525"/>
                  <a:gd name="connsiteX28" fmla="*/ 70009 w 3552825"/>
                  <a:gd name="connsiteY28" fmla="*/ 243364 h 771525"/>
                  <a:gd name="connsiteX29" fmla="*/ 91916 w 3552825"/>
                  <a:gd name="connsiteY29" fmla="*/ 234791 h 771525"/>
                  <a:gd name="connsiteX30" fmla="*/ 113824 w 3552825"/>
                  <a:gd name="connsiteY30" fmla="*/ 243364 h 771525"/>
                  <a:gd name="connsiteX31" fmla="*/ 121444 w 3552825"/>
                  <a:gd name="connsiteY31" fmla="*/ 272891 h 771525"/>
                  <a:gd name="connsiteX32" fmla="*/ 224314 w 3552825"/>
                  <a:gd name="connsiteY32" fmla="*/ 375761 h 771525"/>
                  <a:gd name="connsiteX33" fmla="*/ 1033939 w 3552825"/>
                  <a:gd name="connsiteY33" fmla="*/ 375761 h 771525"/>
                  <a:gd name="connsiteX34" fmla="*/ 1160621 w 3552825"/>
                  <a:gd name="connsiteY34" fmla="*/ 502444 h 771525"/>
                  <a:gd name="connsiteX35" fmla="*/ 1276826 w 3552825"/>
                  <a:gd name="connsiteY35" fmla="*/ 502444 h 771525"/>
                  <a:gd name="connsiteX36" fmla="*/ 1625441 w 3552825"/>
                  <a:gd name="connsiteY36" fmla="*/ 153829 h 771525"/>
                  <a:gd name="connsiteX37" fmla="*/ 2193131 w 3552825"/>
                  <a:gd name="connsiteY37" fmla="*/ 153829 h 771525"/>
                  <a:gd name="connsiteX38" fmla="*/ 2298859 w 3552825"/>
                  <a:gd name="connsiteY38" fmla="*/ 259556 h 771525"/>
                  <a:gd name="connsiteX39" fmla="*/ 2721769 w 3552825"/>
                  <a:gd name="connsiteY39" fmla="*/ 259556 h 771525"/>
                  <a:gd name="connsiteX40" fmla="*/ 2973229 w 3552825"/>
                  <a:gd name="connsiteY40" fmla="*/ 7144 h 771525"/>
                  <a:gd name="connsiteX41" fmla="*/ 3548539 w 3552825"/>
                  <a:gd name="connsiteY41" fmla="*/ 7144 h 771525"/>
                  <a:gd name="connsiteX42" fmla="*/ 3548539 w 3552825"/>
                  <a:gd name="connsiteY42" fmla="*/ 37624 h 771525"/>
                  <a:gd name="connsiteX43" fmla="*/ 2985611 w 3552825"/>
                  <a:gd name="connsiteY43" fmla="*/ 37624 h 771525"/>
                  <a:gd name="connsiteX44" fmla="*/ 2733199 w 3552825"/>
                  <a:gd name="connsiteY44" fmla="*/ 290036 h 771525"/>
                  <a:gd name="connsiteX45" fmla="*/ 1774984 w 3552825"/>
                  <a:gd name="connsiteY45" fmla="*/ 290036 h 771525"/>
                  <a:gd name="connsiteX46" fmla="*/ 1635919 w 3552825"/>
                  <a:gd name="connsiteY46" fmla="*/ 429101 h 771525"/>
                  <a:gd name="connsiteX47" fmla="*/ 1871186 w 3552825"/>
                  <a:gd name="connsiteY47" fmla="*/ 429101 h 771525"/>
                  <a:gd name="connsiteX48" fmla="*/ 1968341 w 3552825"/>
                  <a:gd name="connsiteY48" fmla="*/ 526256 h 771525"/>
                  <a:gd name="connsiteX49" fmla="*/ 1976914 w 3552825"/>
                  <a:gd name="connsiteY49" fmla="*/ 525304 h 771525"/>
                  <a:gd name="connsiteX50" fmla="*/ 1998821 w 3552825"/>
                  <a:gd name="connsiteY50" fmla="*/ 533876 h 771525"/>
                  <a:gd name="connsiteX51" fmla="*/ 2007394 w 3552825"/>
                  <a:gd name="connsiteY51" fmla="*/ 555784 h 771525"/>
                  <a:gd name="connsiteX52" fmla="*/ 1998821 w 3552825"/>
                  <a:gd name="connsiteY52" fmla="*/ 577691 h 771525"/>
                  <a:gd name="connsiteX53" fmla="*/ 1976914 w 3552825"/>
                  <a:gd name="connsiteY53" fmla="*/ 586264 h 771525"/>
                  <a:gd name="connsiteX54" fmla="*/ 1955006 w 3552825"/>
                  <a:gd name="connsiteY54" fmla="*/ 577691 h 771525"/>
                  <a:gd name="connsiteX55" fmla="*/ 1947386 w 3552825"/>
                  <a:gd name="connsiteY55" fmla="*/ 548164 h 771525"/>
                  <a:gd name="connsiteX56" fmla="*/ 1859756 w 3552825"/>
                  <a:gd name="connsiteY56" fmla="*/ 460534 h 771525"/>
                  <a:gd name="connsiteX57" fmla="*/ 1606391 w 3552825"/>
                  <a:gd name="connsiteY57" fmla="*/ 460534 h 771525"/>
                  <a:gd name="connsiteX58" fmla="*/ 1410176 w 3552825"/>
                  <a:gd name="connsiteY58" fmla="*/ 654844 h 771525"/>
                  <a:gd name="connsiteX59" fmla="*/ 932974 w 3552825"/>
                  <a:gd name="connsiteY59" fmla="*/ 654844 h 771525"/>
                  <a:gd name="connsiteX60" fmla="*/ 830104 w 3552825"/>
                  <a:gd name="connsiteY60" fmla="*/ 757714 h 771525"/>
                  <a:gd name="connsiteX61" fmla="*/ 298609 w 3552825"/>
                  <a:gd name="connsiteY61" fmla="*/ 757714 h 771525"/>
                  <a:gd name="connsiteX62" fmla="*/ 271939 w 3552825"/>
                  <a:gd name="connsiteY62" fmla="*/ 772954 h 771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3552825" h="771525">
                    <a:moveTo>
                      <a:pt x="271939" y="772954"/>
                    </a:moveTo>
                    <a:cubicBezTo>
                      <a:pt x="254794" y="772954"/>
                      <a:pt x="241459" y="759619"/>
                      <a:pt x="241459" y="742474"/>
                    </a:cubicBezTo>
                    <a:cubicBezTo>
                      <a:pt x="241459" y="725329"/>
                      <a:pt x="254794" y="711994"/>
                      <a:pt x="271939" y="711994"/>
                    </a:cubicBezTo>
                    <a:cubicBezTo>
                      <a:pt x="283369" y="711994"/>
                      <a:pt x="292894" y="717709"/>
                      <a:pt x="298609" y="727234"/>
                    </a:cubicBezTo>
                    <a:lnTo>
                      <a:pt x="817721" y="727234"/>
                    </a:lnTo>
                    <a:lnTo>
                      <a:pt x="890111" y="653891"/>
                    </a:lnTo>
                    <a:lnTo>
                      <a:pt x="64294" y="653891"/>
                    </a:lnTo>
                    <a:cubicBezTo>
                      <a:pt x="58579" y="663416"/>
                      <a:pt x="49054" y="669131"/>
                      <a:pt x="37624" y="669131"/>
                    </a:cubicBezTo>
                    <a:cubicBezTo>
                      <a:pt x="20479" y="669131"/>
                      <a:pt x="7144" y="655796"/>
                      <a:pt x="7144" y="638651"/>
                    </a:cubicBezTo>
                    <a:cubicBezTo>
                      <a:pt x="7144" y="621506"/>
                      <a:pt x="20479" y="608171"/>
                      <a:pt x="37624" y="608171"/>
                    </a:cubicBezTo>
                    <a:cubicBezTo>
                      <a:pt x="49054" y="608171"/>
                      <a:pt x="58579" y="613886"/>
                      <a:pt x="64294" y="623411"/>
                    </a:cubicBezTo>
                    <a:lnTo>
                      <a:pt x="1397794" y="623411"/>
                    </a:lnTo>
                    <a:lnTo>
                      <a:pt x="1762601" y="258604"/>
                    </a:lnTo>
                    <a:lnTo>
                      <a:pt x="2255044" y="258604"/>
                    </a:lnTo>
                    <a:lnTo>
                      <a:pt x="2179796" y="183356"/>
                    </a:lnTo>
                    <a:lnTo>
                      <a:pt x="1637824" y="183356"/>
                    </a:lnTo>
                    <a:lnTo>
                      <a:pt x="1289209" y="531971"/>
                    </a:lnTo>
                    <a:lnTo>
                      <a:pt x="803434" y="531971"/>
                    </a:lnTo>
                    <a:cubicBezTo>
                      <a:pt x="797719" y="541496"/>
                      <a:pt x="788194" y="547211"/>
                      <a:pt x="776764" y="547211"/>
                    </a:cubicBezTo>
                    <a:cubicBezTo>
                      <a:pt x="759619" y="547211"/>
                      <a:pt x="746284" y="533876"/>
                      <a:pt x="746284" y="516731"/>
                    </a:cubicBezTo>
                    <a:cubicBezTo>
                      <a:pt x="746284" y="499586"/>
                      <a:pt x="759619" y="486251"/>
                      <a:pt x="776764" y="486251"/>
                    </a:cubicBezTo>
                    <a:cubicBezTo>
                      <a:pt x="788194" y="486251"/>
                      <a:pt x="797719" y="491966"/>
                      <a:pt x="803434" y="501491"/>
                    </a:cubicBezTo>
                    <a:lnTo>
                      <a:pt x="1117759" y="501491"/>
                    </a:lnTo>
                    <a:lnTo>
                      <a:pt x="1021556" y="405289"/>
                    </a:lnTo>
                    <a:lnTo>
                      <a:pt x="211931" y="405289"/>
                    </a:lnTo>
                    <a:lnTo>
                      <a:pt x="100489" y="294799"/>
                    </a:lnTo>
                    <a:cubicBezTo>
                      <a:pt x="97631" y="295751"/>
                      <a:pt x="94774" y="295751"/>
                      <a:pt x="91916" y="295751"/>
                    </a:cubicBezTo>
                    <a:cubicBezTo>
                      <a:pt x="83344" y="295751"/>
                      <a:pt x="75724" y="292894"/>
                      <a:pt x="70009" y="287179"/>
                    </a:cubicBezTo>
                    <a:cubicBezTo>
                      <a:pt x="57626" y="274796"/>
                      <a:pt x="57626" y="255746"/>
                      <a:pt x="70009" y="243364"/>
                    </a:cubicBezTo>
                    <a:cubicBezTo>
                      <a:pt x="75724" y="237649"/>
                      <a:pt x="83344" y="234791"/>
                      <a:pt x="91916" y="234791"/>
                    </a:cubicBezTo>
                    <a:cubicBezTo>
                      <a:pt x="100489" y="234791"/>
                      <a:pt x="108109" y="237649"/>
                      <a:pt x="113824" y="243364"/>
                    </a:cubicBezTo>
                    <a:cubicBezTo>
                      <a:pt x="121444" y="250984"/>
                      <a:pt x="124301" y="262414"/>
                      <a:pt x="121444" y="272891"/>
                    </a:cubicBezTo>
                    <a:lnTo>
                      <a:pt x="224314" y="375761"/>
                    </a:lnTo>
                    <a:lnTo>
                      <a:pt x="1033939" y="375761"/>
                    </a:lnTo>
                    <a:lnTo>
                      <a:pt x="1160621" y="502444"/>
                    </a:lnTo>
                    <a:lnTo>
                      <a:pt x="1276826" y="502444"/>
                    </a:lnTo>
                    <a:lnTo>
                      <a:pt x="1625441" y="153829"/>
                    </a:lnTo>
                    <a:lnTo>
                      <a:pt x="2193131" y="153829"/>
                    </a:lnTo>
                    <a:lnTo>
                      <a:pt x="2298859" y="259556"/>
                    </a:lnTo>
                    <a:lnTo>
                      <a:pt x="2721769" y="259556"/>
                    </a:lnTo>
                    <a:lnTo>
                      <a:pt x="2973229" y="7144"/>
                    </a:lnTo>
                    <a:lnTo>
                      <a:pt x="3548539" y="7144"/>
                    </a:lnTo>
                    <a:lnTo>
                      <a:pt x="3548539" y="37624"/>
                    </a:lnTo>
                    <a:lnTo>
                      <a:pt x="2985611" y="37624"/>
                    </a:lnTo>
                    <a:lnTo>
                      <a:pt x="2733199" y="290036"/>
                    </a:lnTo>
                    <a:lnTo>
                      <a:pt x="1774984" y="290036"/>
                    </a:lnTo>
                    <a:lnTo>
                      <a:pt x="1635919" y="429101"/>
                    </a:lnTo>
                    <a:lnTo>
                      <a:pt x="1871186" y="429101"/>
                    </a:lnTo>
                    <a:lnTo>
                      <a:pt x="1968341" y="526256"/>
                    </a:lnTo>
                    <a:cubicBezTo>
                      <a:pt x="1971199" y="525304"/>
                      <a:pt x="1974056" y="525304"/>
                      <a:pt x="1976914" y="525304"/>
                    </a:cubicBezTo>
                    <a:cubicBezTo>
                      <a:pt x="1985486" y="525304"/>
                      <a:pt x="1993106" y="528161"/>
                      <a:pt x="1998821" y="533876"/>
                    </a:cubicBezTo>
                    <a:cubicBezTo>
                      <a:pt x="2004536" y="539591"/>
                      <a:pt x="2007394" y="547211"/>
                      <a:pt x="2007394" y="555784"/>
                    </a:cubicBezTo>
                    <a:cubicBezTo>
                      <a:pt x="2007394" y="564356"/>
                      <a:pt x="2004536" y="571976"/>
                      <a:pt x="1998821" y="577691"/>
                    </a:cubicBezTo>
                    <a:cubicBezTo>
                      <a:pt x="1993106" y="583406"/>
                      <a:pt x="1985486" y="586264"/>
                      <a:pt x="1976914" y="586264"/>
                    </a:cubicBezTo>
                    <a:cubicBezTo>
                      <a:pt x="1968341" y="586264"/>
                      <a:pt x="1960721" y="583406"/>
                      <a:pt x="1955006" y="577691"/>
                    </a:cubicBezTo>
                    <a:cubicBezTo>
                      <a:pt x="1947386" y="570071"/>
                      <a:pt x="1944529" y="558641"/>
                      <a:pt x="1947386" y="548164"/>
                    </a:cubicBezTo>
                    <a:lnTo>
                      <a:pt x="1859756" y="460534"/>
                    </a:lnTo>
                    <a:lnTo>
                      <a:pt x="1606391" y="460534"/>
                    </a:lnTo>
                    <a:lnTo>
                      <a:pt x="1410176" y="654844"/>
                    </a:lnTo>
                    <a:lnTo>
                      <a:pt x="932974" y="654844"/>
                    </a:lnTo>
                    <a:lnTo>
                      <a:pt x="830104" y="757714"/>
                    </a:lnTo>
                    <a:lnTo>
                      <a:pt x="298609" y="757714"/>
                    </a:lnTo>
                    <a:cubicBezTo>
                      <a:pt x="292894" y="767239"/>
                      <a:pt x="283369" y="772954"/>
                      <a:pt x="271939" y="77295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4" name="Freeform: Shape 261">
                <a:extLst>
                  <a:ext uri="{FF2B5EF4-FFF2-40B4-BE49-F238E27FC236}">
                    <a16:creationId xmlns="" xmlns:a16="http://schemas.microsoft.com/office/drawing/2014/main" id="{EFE6E456-249F-47E0-8995-0CBFA4D915DC}"/>
                  </a:ext>
                </a:extLst>
              </p:cNvPr>
              <p:cNvSpPr/>
              <p:nvPr/>
            </p:nvSpPr>
            <p:spPr>
              <a:xfrm>
                <a:off x="7543660" y="1360832"/>
                <a:ext cx="3533775" cy="752475"/>
              </a:xfrm>
              <a:custGeom>
                <a:avLst/>
                <a:gdLst>
                  <a:gd name="connsiteX0" fmla="*/ 903446 w 3533775"/>
                  <a:gd name="connsiteY0" fmla="*/ 634841 h 752475"/>
                  <a:gd name="connsiteX1" fmla="*/ 812006 w 3533775"/>
                  <a:gd name="connsiteY1" fmla="*/ 727234 h 752475"/>
                  <a:gd name="connsiteX2" fmla="*/ 281464 w 3533775"/>
                  <a:gd name="connsiteY2" fmla="*/ 727234 h 752475"/>
                  <a:gd name="connsiteX3" fmla="*/ 261461 w 3533775"/>
                  <a:gd name="connsiteY3" fmla="*/ 711994 h 752475"/>
                  <a:gd name="connsiteX4" fmla="*/ 240506 w 3533775"/>
                  <a:gd name="connsiteY4" fmla="*/ 732949 h 752475"/>
                  <a:gd name="connsiteX5" fmla="*/ 261461 w 3533775"/>
                  <a:gd name="connsiteY5" fmla="*/ 753904 h 752475"/>
                  <a:gd name="connsiteX6" fmla="*/ 281464 w 3533775"/>
                  <a:gd name="connsiteY6" fmla="*/ 738664 h 752475"/>
                  <a:gd name="connsiteX7" fmla="*/ 815816 w 3533775"/>
                  <a:gd name="connsiteY7" fmla="*/ 738664 h 752475"/>
                  <a:gd name="connsiteX8" fmla="*/ 918686 w 3533775"/>
                  <a:gd name="connsiteY8" fmla="*/ 635794 h 752475"/>
                  <a:gd name="connsiteX9" fmla="*/ 917734 w 3533775"/>
                  <a:gd name="connsiteY9" fmla="*/ 634841 h 752475"/>
                  <a:gd name="connsiteX10" fmla="*/ 1395889 w 3533775"/>
                  <a:gd name="connsiteY10" fmla="*/ 634841 h 752475"/>
                  <a:gd name="connsiteX11" fmla="*/ 1591151 w 3533775"/>
                  <a:gd name="connsiteY11" fmla="*/ 439579 h 752475"/>
                  <a:gd name="connsiteX12" fmla="*/ 1852136 w 3533775"/>
                  <a:gd name="connsiteY12" fmla="*/ 439579 h 752475"/>
                  <a:gd name="connsiteX13" fmla="*/ 1947386 w 3533775"/>
                  <a:gd name="connsiteY13" fmla="*/ 534829 h 752475"/>
                  <a:gd name="connsiteX14" fmla="*/ 1951196 w 3533775"/>
                  <a:gd name="connsiteY14" fmla="*/ 560546 h 752475"/>
                  <a:gd name="connsiteX15" fmla="*/ 1980724 w 3533775"/>
                  <a:gd name="connsiteY15" fmla="*/ 560546 h 752475"/>
                  <a:gd name="connsiteX16" fmla="*/ 1980724 w 3533775"/>
                  <a:gd name="connsiteY16" fmla="*/ 531019 h 752475"/>
                  <a:gd name="connsiteX17" fmla="*/ 1955006 w 3533775"/>
                  <a:gd name="connsiteY17" fmla="*/ 527209 h 752475"/>
                  <a:gd name="connsiteX18" fmla="*/ 1856899 w 3533775"/>
                  <a:gd name="connsiteY18" fmla="*/ 429101 h 752475"/>
                  <a:gd name="connsiteX19" fmla="*/ 1602581 w 3533775"/>
                  <a:gd name="connsiteY19" fmla="*/ 429101 h 752475"/>
                  <a:gd name="connsiteX20" fmla="*/ 1760696 w 3533775"/>
                  <a:gd name="connsiteY20" fmla="*/ 270986 h 752475"/>
                  <a:gd name="connsiteX21" fmla="*/ 2718911 w 3533775"/>
                  <a:gd name="connsiteY21" fmla="*/ 270986 h 752475"/>
                  <a:gd name="connsiteX22" fmla="*/ 2971324 w 3533775"/>
                  <a:gd name="connsiteY22" fmla="*/ 18574 h 752475"/>
                  <a:gd name="connsiteX23" fmla="*/ 3528536 w 3533775"/>
                  <a:gd name="connsiteY23" fmla="*/ 18574 h 752475"/>
                  <a:gd name="connsiteX24" fmla="*/ 3528536 w 3533775"/>
                  <a:gd name="connsiteY24" fmla="*/ 7144 h 752475"/>
                  <a:gd name="connsiteX25" fmla="*/ 2966561 w 3533775"/>
                  <a:gd name="connsiteY25" fmla="*/ 7144 h 752475"/>
                  <a:gd name="connsiteX26" fmla="*/ 2714149 w 3533775"/>
                  <a:gd name="connsiteY26" fmla="*/ 259556 h 752475"/>
                  <a:gd name="connsiteX27" fmla="*/ 2282666 w 3533775"/>
                  <a:gd name="connsiteY27" fmla="*/ 259556 h 752475"/>
                  <a:gd name="connsiteX28" fmla="*/ 2282666 w 3533775"/>
                  <a:gd name="connsiteY28" fmla="*/ 259556 h 752475"/>
                  <a:gd name="connsiteX29" fmla="*/ 2177891 w 3533775"/>
                  <a:gd name="connsiteY29" fmla="*/ 153829 h 752475"/>
                  <a:gd name="connsiteX30" fmla="*/ 1617821 w 3533775"/>
                  <a:gd name="connsiteY30" fmla="*/ 153829 h 752475"/>
                  <a:gd name="connsiteX31" fmla="*/ 1270159 w 3533775"/>
                  <a:gd name="connsiteY31" fmla="*/ 502444 h 752475"/>
                  <a:gd name="connsiteX32" fmla="*/ 1146334 w 3533775"/>
                  <a:gd name="connsiteY32" fmla="*/ 502444 h 752475"/>
                  <a:gd name="connsiteX33" fmla="*/ 1020604 w 3533775"/>
                  <a:gd name="connsiteY33" fmla="*/ 376714 h 752475"/>
                  <a:gd name="connsiteX34" fmla="*/ 210979 w 3533775"/>
                  <a:gd name="connsiteY34" fmla="*/ 376714 h 752475"/>
                  <a:gd name="connsiteX35" fmla="*/ 100489 w 3533775"/>
                  <a:gd name="connsiteY35" fmla="*/ 266224 h 752475"/>
                  <a:gd name="connsiteX36" fmla="*/ 96679 w 3533775"/>
                  <a:gd name="connsiteY36" fmla="*/ 240506 h 752475"/>
                  <a:gd name="connsiteX37" fmla="*/ 67151 w 3533775"/>
                  <a:gd name="connsiteY37" fmla="*/ 240506 h 752475"/>
                  <a:gd name="connsiteX38" fmla="*/ 67151 w 3533775"/>
                  <a:gd name="connsiteY38" fmla="*/ 270034 h 752475"/>
                  <a:gd name="connsiteX39" fmla="*/ 92869 w 3533775"/>
                  <a:gd name="connsiteY39" fmla="*/ 273844 h 752475"/>
                  <a:gd name="connsiteX40" fmla="*/ 206216 w 3533775"/>
                  <a:gd name="connsiteY40" fmla="*/ 387191 h 752475"/>
                  <a:gd name="connsiteX41" fmla="*/ 1015841 w 3533775"/>
                  <a:gd name="connsiteY41" fmla="*/ 387191 h 752475"/>
                  <a:gd name="connsiteX42" fmla="*/ 1130141 w 3533775"/>
                  <a:gd name="connsiteY42" fmla="*/ 502444 h 752475"/>
                  <a:gd name="connsiteX43" fmla="*/ 786289 w 3533775"/>
                  <a:gd name="connsiteY43" fmla="*/ 502444 h 752475"/>
                  <a:gd name="connsiteX44" fmla="*/ 766286 w 3533775"/>
                  <a:gd name="connsiteY44" fmla="*/ 487204 h 752475"/>
                  <a:gd name="connsiteX45" fmla="*/ 745331 w 3533775"/>
                  <a:gd name="connsiteY45" fmla="*/ 508159 h 752475"/>
                  <a:gd name="connsiteX46" fmla="*/ 766286 w 3533775"/>
                  <a:gd name="connsiteY46" fmla="*/ 529114 h 752475"/>
                  <a:gd name="connsiteX47" fmla="*/ 786289 w 3533775"/>
                  <a:gd name="connsiteY47" fmla="*/ 513874 h 752475"/>
                  <a:gd name="connsiteX48" fmla="*/ 1274921 w 3533775"/>
                  <a:gd name="connsiteY48" fmla="*/ 513874 h 752475"/>
                  <a:gd name="connsiteX49" fmla="*/ 1623536 w 3533775"/>
                  <a:gd name="connsiteY49" fmla="*/ 165259 h 752475"/>
                  <a:gd name="connsiteX50" fmla="*/ 2174081 w 3533775"/>
                  <a:gd name="connsiteY50" fmla="*/ 165259 h 752475"/>
                  <a:gd name="connsiteX51" fmla="*/ 2268379 w 3533775"/>
                  <a:gd name="connsiteY51" fmla="*/ 259556 h 752475"/>
                  <a:gd name="connsiteX52" fmla="*/ 1756886 w 3533775"/>
                  <a:gd name="connsiteY52" fmla="*/ 259556 h 752475"/>
                  <a:gd name="connsiteX53" fmla="*/ 1392079 w 3533775"/>
                  <a:gd name="connsiteY53" fmla="*/ 624364 h 752475"/>
                  <a:gd name="connsiteX54" fmla="*/ 48101 w 3533775"/>
                  <a:gd name="connsiteY54" fmla="*/ 624364 h 752475"/>
                  <a:gd name="connsiteX55" fmla="*/ 28099 w 3533775"/>
                  <a:gd name="connsiteY55" fmla="*/ 609124 h 752475"/>
                  <a:gd name="connsiteX56" fmla="*/ 7144 w 3533775"/>
                  <a:gd name="connsiteY56" fmla="*/ 630079 h 752475"/>
                  <a:gd name="connsiteX57" fmla="*/ 28099 w 3533775"/>
                  <a:gd name="connsiteY57" fmla="*/ 651034 h 752475"/>
                  <a:gd name="connsiteX58" fmla="*/ 48101 w 3533775"/>
                  <a:gd name="connsiteY58" fmla="*/ 635794 h 752475"/>
                  <a:gd name="connsiteX59" fmla="*/ 903446 w 3533775"/>
                  <a:gd name="connsiteY59" fmla="*/ 635794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3533775" h="752475">
                    <a:moveTo>
                      <a:pt x="903446" y="634841"/>
                    </a:moveTo>
                    <a:lnTo>
                      <a:pt x="812006" y="727234"/>
                    </a:lnTo>
                    <a:lnTo>
                      <a:pt x="281464" y="727234"/>
                    </a:lnTo>
                    <a:cubicBezTo>
                      <a:pt x="278606" y="718661"/>
                      <a:pt x="270986" y="711994"/>
                      <a:pt x="261461" y="711994"/>
                    </a:cubicBezTo>
                    <a:cubicBezTo>
                      <a:pt x="250031" y="711994"/>
                      <a:pt x="240506" y="721519"/>
                      <a:pt x="240506" y="732949"/>
                    </a:cubicBezTo>
                    <a:cubicBezTo>
                      <a:pt x="240506" y="744379"/>
                      <a:pt x="250031" y="753904"/>
                      <a:pt x="261461" y="753904"/>
                    </a:cubicBezTo>
                    <a:cubicBezTo>
                      <a:pt x="270986" y="753904"/>
                      <a:pt x="279559" y="747236"/>
                      <a:pt x="281464" y="738664"/>
                    </a:cubicBezTo>
                    <a:lnTo>
                      <a:pt x="815816" y="738664"/>
                    </a:lnTo>
                    <a:lnTo>
                      <a:pt x="918686" y="635794"/>
                    </a:lnTo>
                    <a:lnTo>
                      <a:pt x="917734" y="634841"/>
                    </a:lnTo>
                    <a:lnTo>
                      <a:pt x="1395889" y="634841"/>
                    </a:lnTo>
                    <a:lnTo>
                      <a:pt x="1591151" y="439579"/>
                    </a:lnTo>
                    <a:lnTo>
                      <a:pt x="1852136" y="439579"/>
                    </a:lnTo>
                    <a:lnTo>
                      <a:pt x="1947386" y="534829"/>
                    </a:lnTo>
                    <a:cubicBezTo>
                      <a:pt x="1942624" y="542449"/>
                      <a:pt x="1943576" y="552926"/>
                      <a:pt x="1951196" y="560546"/>
                    </a:cubicBezTo>
                    <a:cubicBezTo>
                      <a:pt x="1959769" y="569119"/>
                      <a:pt x="1973104" y="569119"/>
                      <a:pt x="1980724" y="560546"/>
                    </a:cubicBezTo>
                    <a:cubicBezTo>
                      <a:pt x="1989296" y="551974"/>
                      <a:pt x="1989296" y="538639"/>
                      <a:pt x="1980724" y="531019"/>
                    </a:cubicBezTo>
                    <a:cubicBezTo>
                      <a:pt x="1974056" y="524351"/>
                      <a:pt x="1963579" y="523399"/>
                      <a:pt x="1955006" y="527209"/>
                    </a:cubicBezTo>
                    <a:lnTo>
                      <a:pt x="1856899" y="429101"/>
                    </a:lnTo>
                    <a:lnTo>
                      <a:pt x="1602581" y="429101"/>
                    </a:lnTo>
                    <a:lnTo>
                      <a:pt x="1760696" y="270986"/>
                    </a:lnTo>
                    <a:lnTo>
                      <a:pt x="2718911" y="270986"/>
                    </a:lnTo>
                    <a:lnTo>
                      <a:pt x="2971324" y="18574"/>
                    </a:lnTo>
                    <a:lnTo>
                      <a:pt x="3528536" y="18574"/>
                    </a:lnTo>
                    <a:lnTo>
                      <a:pt x="3528536" y="7144"/>
                    </a:lnTo>
                    <a:lnTo>
                      <a:pt x="2966561" y="7144"/>
                    </a:lnTo>
                    <a:lnTo>
                      <a:pt x="2714149" y="259556"/>
                    </a:lnTo>
                    <a:lnTo>
                      <a:pt x="2282666" y="259556"/>
                    </a:lnTo>
                    <a:lnTo>
                      <a:pt x="2282666" y="259556"/>
                    </a:lnTo>
                    <a:lnTo>
                      <a:pt x="2177891" y="153829"/>
                    </a:lnTo>
                    <a:lnTo>
                      <a:pt x="1617821" y="153829"/>
                    </a:lnTo>
                    <a:lnTo>
                      <a:pt x="1270159" y="502444"/>
                    </a:lnTo>
                    <a:lnTo>
                      <a:pt x="1146334" y="502444"/>
                    </a:lnTo>
                    <a:lnTo>
                      <a:pt x="1020604" y="376714"/>
                    </a:lnTo>
                    <a:lnTo>
                      <a:pt x="210979" y="376714"/>
                    </a:lnTo>
                    <a:lnTo>
                      <a:pt x="100489" y="266224"/>
                    </a:lnTo>
                    <a:cubicBezTo>
                      <a:pt x="105251" y="258604"/>
                      <a:pt x="104299" y="248126"/>
                      <a:pt x="96679" y="240506"/>
                    </a:cubicBezTo>
                    <a:cubicBezTo>
                      <a:pt x="88106" y="231934"/>
                      <a:pt x="74771" y="231934"/>
                      <a:pt x="67151" y="240506"/>
                    </a:cubicBezTo>
                    <a:cubicBezTo>
                      <a:pt x="58579" y="249079"/>
                      <a:pt x="58579" y="262414"/>
                      <a:pt x="67151" y="270034"/>
                    </a:cubicBezTo>
                    <a:cubicBezTo>
                      <a:pt x="73819" y="276701"/>
                      <a:pt x="84296" y="277654"/>
                      <a:pt x="92869" y="273844"/>
                    </a:cubicBezTo>
                    <a:lnTo>
                      <a:pt x="206216" y="387191"/>
                    </a:lnTo>
                    <a:lnTo>
                      <a:pt x="1015841" y="387191"/>
                    </a:lnTo>
                    <a:lnTo>
                      <a:pt x="1130141" y="502444"/>
                    </a:lnTo>
                    <a:lnTo>
                      <a:pt x="786289" y="502444"/>
                    </a:lnTo>
                    <a:cubicBezTo>
                      <a:pt x="783431" y="493871"/>
                      <a:pt x="775811" y="487204"/>
                      <a:pt x="766286" y="487204"/>
                    </a:cubicBezTo>
                    <a:cubicBezTo>
                      <a:pt x="754856" y="487204"/>
                      <a:pt x="745331" y="496729"/>
                      <a:pt x="745331" y="508159"/>
                    </a:cubicBezTo>
                    <a:cubicBezTo>
                      <a:pt x="745331" y="519589"/>
                      <a:pt x="754856" y="529114"/>
                      <a:pt x="766286" y="529114"/>
                    </a:cubicBezTo>
                    <a:cubicBezTo>
                      <a:pt x="775811" y="529114"/>
                      <a:pt x="784384" y="522446"/>
                      <a:pt x="786289" y="513874"/>
                    </a:cubicBezTo>
                    <a:lnTo>
                      <a:pt x="1274921" y="513874"/>
                    </a:lnTo>
                    <a:lnTo>
                      <a:pt x="1623536" y="165259"/>
                    </a:lnTo>
                    <a:lnTo>
                      <a:pt x="2174081" y="165259"/>
                    </a:lnTo>
                    <a:lnTo>
                      <a:pt x="2268379" y="259556"/>
                    </a:lnTo>
                    <a:lnTo>
                      <a:pt x="1756886" y="259556"/>
                    </a:lnTo>
                    <a:lnTo>
                      <a:pt x="1392079" y="624364"/>
                    </a:lnTo>
                    <a:lnTo>
                      <a:pt x="48101" y="624364"/>
                    </a:lnTo>
                    <a:cubicBezTo>
                      <a:pt x="45244" y="615791"/>
                      <a:pt x="37624" y="609124"/>
                      <a:pt x="28099" y="609124"/>
                    </a:cubicBezTo>
                    <a:cubicBezTo>
                      <a:pt x="16669" y="609124"/>
                      <a:pt x="7144" y="618649"/>
                      <a:pt x="7144" y="630079"/>
                    </a:cubicBezTo>
                    <a:cubicBezTo>
                      <a:pt x="7144" y="641509"/>
                      <a:pt x="16669" y="651034"/>
                      <a:pt x="28099" y="651034"/>
                    </a:cubicBezTo>
                    <a:cubicBezTo>
                      <a:pt x="37624" y="651034"/>
                      <a:pt x="46196" y="644366"/>
                      <a:pt x="48101" y="635794"/>
                    </a:cubicBezTo>
                    <a:lnTo>
                      <a:pt x="903446" y="63579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5" name="Freeform: Shape 262">
                <a:extLst>
                  <a:ext uri="{FF2B5EF4-FFF2-40B4-BE49-F238E27FC236}">
                    <a16:creationId xmlns="" xmlns:a16="http://schemas.microsoft.com/office/drawing/2014/main" id="{24676DBD-7962-41E1-A8FA-E06AA3BC6500}"/>
                  </a:ext>
                </a:extLst>
              </p:cNvPr>
              <p:cNvSpPr/>
              <p:nvPr/>
            </p:nvSpPr>
            <p:spPr>
              <a:xfrm>
                <a:off x="7588427" y="1653250"/>
                <a:ext cx="4210050" cy="1152525"/>
              </a:xfrm>
              <a:custGeom>
                <a:avLst/>
                <a:gdLst>
                  <a:gd name="connsiteX0" fmla="*/ 37624 w 4210050"/>
                  <a:gd name="connsiteY0" fmla="*/ 1153954 h 1152525"/>
                  <a:gd name="connsiteX1" fmla="*/ 15716 w 4210050"/>
                  <a:gd name="connsiteY1" fmla="*/ 1145381 h 1152525"/>
                  <a:gd name="connsiteX2" fmla="*/ 7144 w 4210050"/>
                  <a:gd name="connsiteY2" fmla="*/ 1123474 h 1152525"/>
                  <a:gd name="connsiteX3" fmla="*/ 16669 w 4210050"/>
                  <a:gd name="connsiteY3" fmla="*/ 1101566 h 1152525"/>
                  <a:gd name="connsiteX4" fmla="*/ 38576 w 4210050"/>
                  <a:gd name="connsiteY4" fmla="*/ 1092994 h 1152525"/>
                  <a:gd name="connsiteX5" fmla="*/ 47149 w 4210050"/>
                  <a:gd name="connsiteY5" fmla="*/ 1093946 h 1152525"/>
                  <a:gd name="connsiteX6" fmla="*/ 185261 w 4210050"/>
                  <a:gd name="connsiteY6" fmla="*/ 955834 h 1152525"/>
                  <a:gd name="connsiteX7" fmla="*/ 1015841 w 4210050"/>
                  <a:gd name="connsiteY7" fmla="*/ 955834 h 1152525"/>
                  <a:gd name="connsiteX8" fmla="*/ 1182529 w 4210050"/>
                  <a:gd name="connsiteY8" fmla="*/ 789146 h 1152525"/>
                  <a:gd name="connsiteX9" fmla="*/ 524351 w 4210050"/>
                  <a:gd name="connsiteY9" fmla="*/ 789146 h 1152525"/>
                  <a:gd name="connsiteX10" fmla="*/ 455771 w 4210050"/>
                  <a:gd name="connsiteY10" fmla="*/ 720566 h 1152525"/>
                  <a:gd name="connsiteX11" fmla="*/ 447199 w 4210050"/>
                  <a:gd name="connsiteY11" fmla="*/ 721519 h 1152525"/>
                  <a:gd name="connsiteX12" fmla="*/ 425291 w 4210050"/>
                  <a:gd name="connsiteY12" fmla="*/ 712946 h 1152525"/>
                  <a:gd name="connsiteX13" fmla="*/ 416719 w 4210050"/>
                  <a:gd name="connsiteY13" fmla="*/ 691039 h 1152525"/>
                  <a:gd name="connsiteX14" fmla="*/ 425291 w 4210050"/>
                  <a:gd name="connsiteY14" fmla="*/ 669131 h 1152525"/>
                  <a:gd name="connsiteX15" fmla="*/ 447199 w 4210050"/>
                  <a:gd name="connsiteY15" fmla="*/ 660559 h 1152525"/>
                  <a:gd name="connsiteX16" fmla="*/ 469106 w 4210050"/>
                  <a:gd name="connsiteY16" fmla="*/ 669131 h 1152525"/>
                  <a:gd name="connsiteX17" fmla="*/ 476726 w 4210050"/>
                  <a:gd name="connsiteY17" fmla="*/ 698659 h 1152525"/>
                  <a:gd name="connsiteX18" fmla="*/ 536734 w 4210050"/>
                  <a:gd name="connsiteY18" fmla="*/ 758666 h 1152525"/>
                  <a:gd name="connsiteX19" fmla="*/ 1423511 w 4210050"/>
                  <a:gd name="connsiteY19" fmla="*/ 758666 h 1152525"/>
                  <a:gd name="connsiteX20" fmla="*/ 1546384 w 4210050"/>
                  <a:gd name="connsiteY20" fmla="*/ 881539 h 1152525"/>
                  <a:gd name="connsiteX21" fmla="*/ 1890236 w 4210050"/>
                  <a:gd name="connsiteY21" fmla="*/ 881539 h 1152525"/>
                  <a:gd name="connsiteX22" fmla="*/ 1800701 w 4210050"/>
                  <a:gd name="connsiteY22" fmla="*/ 792004 h 1152525"/>
                  <a:gd name="connsiteX23" fmla="*/ 1578769 w 4210050"/>
                  <a:gd name="connsiteY23" fmla="*/ 792004 h 1152525"/>
                  <a:gd name="connsiteX24" fmla="*/ 1552099 w 4210050"/>
                  <a:gd name="connsiteY24" fmla="*/ 807244 h 1152525"/>
                  <a:gd name="connsiteX25" fmla="*/ 1521619 w 4210050"/>
                  <a:gd name="connsiteY25" fmla="*/ 776764 h 1152525"/>
                  <a:gd name="connsiteX26" fmla="*/ 1552099 w 4210050"/>
                  <a:gd name="connsiteY26" fmla="*/ 746284 h 1152525"/>
                  <a:gd name="connsiteX27" fmla="*/ 1578769 w 4210050"/>
                  <a:gd name="connsiteY27" fmla="*/ 761524 h 1152525"/>
                  <a:gd name="connsiteX28" fmla="*/ 1813084 w 4210050"/>
                  <a:gd name="connsiteY28" fmla="*/ 761524 h 1152525"/>
                  <a:gd name="connsiteX29" fmla="*/ 1932146 w 4210050"/>
                  <a:gd name="connsiteY29" fmla="*/ 880586 h 1152525"/>
                  <a:gd name="connsiteX30" fmla="*/ 2062639 w 4210050"/>
                  <a:gd name="connsiteY30" fmla="*/ 880586 h 1152525"/>
                  <a:gd name="connsiteX31" fmla="*/ 2237899 w 4210050"/>
                  <a:gd name="connsiteY31" fmla="*/ 705326 h 1152525"/>
                  <a:gd name="connsiteX32" fmla="*/ 2118836 w 4210050"/>
                  <a:gd name="connsiteY32" fmla="*/ 705326 h 1152525"/>
                  <a:gd name="connsiteX33" fmla="*/ 2095024 w 4210050"/>
                  <a:gd name="connsiteY33" fmla="*/ 729139 h 1152525"/>
                  <a:gd name="connsiteX34" fmla="*/ 2087404 w 4210050"/>
                  <a:gd name="connsiteY34" fmla="*/ 758666 h 1152525"/>
                  <a:gd name="connsiteX35" fmla="*/ 2065496 w 4210050"/>
                  <a:gd name="connsiteY35" fmla="*/ 767239 h 1152525"/>
                  <a:gd name="connsiteX36" fmla="*/ 2043589 w 4210050"/>
                  <a:gd name="connsiteY36" fmla="*/ 758666 h 1152525"/>
                  <a:gd name="connsiteX37" fmla="*/ 2035016 w 4210050"/>
                  <a:gd name="connsiteY37" fmla="*/ 736759 h 1152525"/>
                  <a:gd name="connsiteX38" fmla="*/ 2043589 w 4210050"/>
                  <a:gd name="connsiteY38" fmla="*/ 714851 h 1152525"/>
                  <a:gd name="connsiteX39" fmla="*/ 2065496 w 4210050"/>
                  <a:gd name="connsiteY39" fmla="*/ 706279 h 1152525"/>
                  <a:gd name="connsiteX40" fmla="*/ 2074069 w 4210050"/>
                  <a:gd name="connsiteY40" fmla="*/ 707231 h 1152525"/>
                  <a:gd name="connsiteX41" fmla="*/ 2107406 w 4210050"/>
                  <a:gd name="connsiteY41" fmla="*/ 673894 h 1152525"/>
                  <a:gd name="connsiteX42" fmla="*/ 2380774 w 4210050"/>
                  <a:gd name="connsiteY42" fmla="*/ 673894 h 1152525"/>
                  <a:gd name="connsiteX43" fmla="*/ 2480786 w 4210050"/>
                  <a:gd name="connsiteY43" fmla="*/ 573881 h 1152525"/>
                  <a:gd name="connsiteX44" fmla="*/ 2959894 w 4210050"/>
                  <a:gd name="connsiteY44" fmla="*/ 573881 h 1152525"/>
                  <a:gd name="connsiteX45" fmla="*/ 3093244 w 4210050"/>
                  <a:gd name="connsiteY45" fmla="*/ 440531 h 1152525"/>
                  <a:gd name="connsiteX46" fmla="*/ 3409474 w 4210050"/>
                  <a:gd name="connsiteY46" fmla="*/ 440531 h 1152525"/>
                  <a:gd name="connsiteX47" fmla="*/ 3698081 w 4210050"/>
                  <a:gd name="connsiteY47" fmla="*/ 151924 h 1152525"/>
                  <a:gd name="connsiteX48" fmla="*/ 3527584 w 4210050"/>
                  <a:gd name="connsiteY48" fmla="*/ 151924 h 1152525"/>
                  <a:gd name="connsiteX49" fmla="*/ 3337084 w 4210050"/>
                  <a:gd name="connsiteY49" fmla="*/ 342424 h 1152525"/>
                  <a:gd name="connsiteX50" fmla="*/ 3170396 w 4210050"/>
                  <a:gd name="connsiteY50" fmla="*/ 342424 h 1152525"/>
                  <a:gd name="connsiteX51" fmla="*/ 3143726 w 4210050"/>
                  <a:gd name="connsiteY51" fmla="*/ 357664 h 1152525"/>
                  <a:gd name="connsiteX52" fmla="*/ 3113246 w 4210050"/>
                  <a:gd name="connsiteY52" fmla="*/ 327184 h 1152525"/>
                  <a:gd name="connsiteX53" fmla="*/ 3143726 w 4210050"/>
                  <a:gd name="connsiteY53" fmla="*/ 296704 h 1152525"/>
                  <a:gd name="connsiteX54" fmla="*/ 3170396 w 4210050"/>
                  <a:gd name="connsiteY54" fmla="*/ 311944 h 1152525"/>
                  <a:gd name="connsiteX55" fmla="*/ 3323749 w 4210050"/>
                  <a:gd name="connsiteY55" fmla="*/ 311944 h 1152525"/>
                  <a:gd name="connsiteX56" fmla="*/ 3514249 w 4210050"/>
                  <a:gd name="connsiteY56" fmla="*/ 121444 h 1152525"/>
                  <a:gd name="connsiteX57" fmla="*/ 3727609 w 4210050"/>
                  <a:gd name="connsiteY57" fmla="*/ 121444 h 1152525"/>
                  <a:gd name="connsiteX58" fmla="*/ 3841909 w 4210050"/>
                  <a:gd name="connsiteY58" fmla="*/ 7144 h 1152525"/>
                  <a:gd name="connsiteX59" fmla="*/ 4072414 w 4210050"/>
                  <a:gd name="connsiteY59" fmla="*/ 7144 h 1152525"/>
                  <a:gd name="connsiteX60" fmla="*/ 4172426 w 4210050"/>
                  <a:gd name="connsiteY60" fmla="*/ 107156 h 1152525"/>
                  <a:gd name="connsiteX61" fmla="*/ 4180999 w 4210050"/>
                  <a:gd name="connsiteY61" fmla="*/ 106204 h 1152525"/>
                  <a:gd name="connsiteX62" fmla="*/ 4202906 w 4210050"/>
                  <a:gd name="connsiteY62" fmla="*/ 114776 h 1152525"/>
                  <a:gd name="connsiteX63" fmla="*/ 4211479 w 4210050"/>
                  <a:gd name="connsiteY63" fmla="*/ 136684 h 1152525"/>
                  <a:gd name="connsiteX64" fmla="*/ 4202906 w 4210050"/>
                  <a:gd name="connsiteY64" fmla="*/ 158591 h 1152525"/>
                  <a:gd name="connsiteX65" fmla="*/ 4180999 w 4210050"/>
                  <a:gd name="connsiteY65" fmla="*/ 167164 h 1152525"/>
                  <a:gd name="connsiteX66" fmla="*/ 4159091 w 4210050"/>
                  <a:gd name="connsiteY66" fmla="*/ 158591 h 1152525"/>
                  <a:gd name="connsiteX67" fmla="*/ 4151471 w 4210050"/>
                  <a:gd name="connsiteY67" fmla="*/ 129064 h 1152525"/>
                  <a:gd name="connsiteX68" fmla="*/ 4060984 w 4210050"/>
                  <a:gd name="connsiteY68" fmla="*/ 38576 h 1152525"/>
                  <a:gd name="connsiteX69" fmla="*/ 3856196 w 4210050"/>
                  <a:gd name="connsiteY69" fmla="*/ 38576 h 1152525"/>
                  <a:gd name="connsiteX70" fmla="*/ 3422809 w 4210050"/>
                  <a:gd name="connsiteY70" fmla="*/ 471964 h 1152525"/>
                  <a:gd name="connsiteX71" fmla="*/ 3104674 w 4210050"/>
                  <a:gd name="connsiteY71" fmla="*/ 471964 h 1152525"/>
                  <a:gd name="connsiteX72" fmla="*/ 2767489 w 4210050"/>
                  <a:gd name="connsiteY72" fmla="*/ 809149 h 1152525"/>
                  <a:gd name="connsiteX73" fmla="*/ 2343626 w 4210050"/>
                  <a:gd name="connsiteY73" fmla="*/ 809149 h 1152525"/>
                  <a:gd name="connsiteX74" fmla="*/ 2316956 w 4210050"/>
                  <a:gd name="connsiteY74" fmla="*/ 824389 h 1152525"/>
                  <a:gd name="connsiteX75" fmla="*/ 2286476 w 4210050"/>
                  <a:gd name="connsiteY75" fmla="*/ 793909 h 1152525"/>
                  <a:gd name="connsiteX76" fmla="*/ 2316956 w 4210050"/>
                  <a:gd name="connsiteY76" fmla="*/ 763429 h 1152525"/>
                  <a:gd name="connsiteX77" fmla="*/ 2343626 w 4210050"/>
                  <a:gd name="connsiteY77" fmla="*/ 778669 h 1152525"/>
                  <a:gd name="connsiteX78" fmla="*/ 2755106 w 4210050"/>
                  <a:gd name="connsiteY78" fmla="*/ 778669 h 1152525"/>
                  <a:gd name="connsiteX79" fmla="*/ 2928461 w 4210050"/>
                  <a:gd name="connsiteY79" fmla="*/ 605314 h 1152525"/>
                  <a:gd name="connsiteX80" fmla="*/ 2492216 w 4210050"/>
                  <a:gd name="connsiteY80" fmla="*/ 605314 h 1152525"/>
                  <a:gd name="connsiteX81" fmla="*/ 2392204 w 4210050"/>
                  <a:gd name="connsiteY81" fmla="*/ 705326 h 1152525"/>
                  <a:gd name="connsiteX82" fmla="*/ 2279809 w 4210050"/>
                  <a:gd name="connsiteY82" fmla="*/ 705326 h 1152525"/>
                  <a:gd name="connsiteX83" fmla="*/ 2075021 w 4210050"/>
                  <a:gd name="connsiteY83" fmla="*/ 910114 h 1152525"/>
                  <a:gd name="connsiteX84" fmla="*/ 1533049 w 4210050"/>
                  <a:gd name="connsiteY84" fmla="*/ 910114 h 1152525"/>
                  <a:gd name="connsiteX85" fmla="*/ 1410176 w 4210050"/>
                  <a:gd name="connsiteY85" fmla="*/ 787241 h 1152525"/>
                  <a:gd name="connsiteX86" fmla="*/ 1222534 w 4210050"/>
                  <a:gd name="connsiteY86" fmla="*/ 787241 h 1152525"/>
                  <a:gd name="connsiteX87" fmla="*/ 1026319 w 4210050"/>
                  <a:gd name="connsiteY87" fmla="*/ 983456 h 1152525"/>
                  <a:gd name="connsiteX88" fmla="*/ 195739 w 4210050"/>
                  <a:gd name="connsiteY88" fmla="*/ 983456 h 1152525"/>
                  <a:gd name="connsiteX89" fmla="*/ 67151 w 4210050"/>
                  <a:gd name="connsiteY89" fmla="*/ 1114901 h 1152525"/>
                  <a:gd name="connsiteX90" fmla="*/ 59531 w 4210050"/>
                  <a:gd name="connsiteY90" fmla="*/ 1144429 h 1152525"/>
                  <a:gd name="connsiteX91" fmla="*/ 37624 w 4210050"/>
                  <a:gd name="connsiteY91" fmla="*/ 1153954 h 1152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4210050" h="1152525">
                    <a:moveTo>
                      <a:pt x="37624" y="1153954"/>
                    </a:moveTo>
                    <a:cubicBezTo>
                      <a:pt x="29051" y="1153954"/>
                      <a:pt x="21431" y="1151096"/>
                      <a:pt x="15716" y="1145381"/>
                    </a:cubicBezTo>
                    <a:cubicBezTo>
                      <a:pt x="10001" y="1139666"/>
                      <a:pt x="7144" y="1132046"/>
                      <a:pt x="7144" y="1123474"/>
                    </a:cubicBezTo>
                    <a:cubicBezTo>
                      <a:pt x="7144" y="1114901"/>
                      <a:pt x="10001" y="1107281"/>
                      <a:pt x="16669" y="1101566"/>
                    </a:cubicBezTo>
                    <a:cubicBezTo>
                      <a:pt x="22384" y="1095851"/>
                      <a:pt x="30004" y="1092994"/>
                      <a:pt x="38576" y="1092994"/>
                    </a:cubicBezTo>
                    <a:cubicBezTo>
                      <a:pt x="41434" y="1092994"/>
                      <a:pt x="44291" y="1092994"/>
                      <a:pt x="47149" y="1093946"/>
                    </a:cubicBezTo>
                    <a:lnTo>
                      <a:pt x="185261" y="955834"/>
                    </a:lnTo>
                    <a:lnTo>
                      <a:pt x="1015841" y="955834"/>
                    </a:lnTo>
                    <a:lnTo>
                      <a:pt x="1182529" y="789146"/>
                    </a:lnTo>
                    <a:lnTo>
                      <a:pt x="524351" y="789146"/>
                    </a:lnTo>
                    <a:lnTo>
                      <a:pt x="455771" y="720566"/>
                    </a:lnTo>
                    <a:cubicBezTo>
                      <a:pt x="452914" y="721519"/>
                      <a:pt x="450056" y="721519"/>
                      <a:pt x="447199" y="721519"/>
                    </a:cubicBezTo>
                    <a:cubicBezTo>
                      <a:pt x="438626" y="721519"/>
                      <a:pt x="431006" y="718661"/>
                      <a:pt x="425291" y="712946"/>
                    </a:cubicBezTo>
                    <a:cubicBezTo>
                      <a:pt x="419576" y="707231"/>
                      <a:pt x="416719" y="699611"/>
                      <a:pt x="416719" y="691039"/>
                    </a:cubicBezTo>
                    <a:cubicBezTo>
                      <a:pt x="416719" y="682466"/>
                      <a:pt x="419576" y="674846"/>
                      <a:pt x="425291" y="669131"/>
                    </a:cubicBezTo>
                    <a:cubicBezTo>
                      <a:pt x="431006" y="663416"/>
                      <a:pt x="438626" y="660559"/>
                      <a:pt x="447199" y="660559"/>
                    </a:cubicBezTo>
                    <a:cubicBezTo>
                      <a:pt x="455771" y="660559"/>
                      <a:pt x="463391" y="663416"/>
                      <a:pt x="469106" y="669131"/>
                    </a:cubicBezTo>
                    <a:cubicBezTo>
                      <a:pt x="476726" y="676751"/>
                      <a:pt x="479584" y="688181"/>
                      <a:pt x="476726" y="698659"/>
                    </a:cubicBezTo>
                    <a:lnTo>
                      <a:pt x="536734" y="758666"/>
                    </a:lnTo>
                    <a:lnTo>
                      <a:pt x="1423511" y="758666"/>
                    </a:lnTo>
                    <a:lnTo>
                      <a:pt x="1546384" y="881539"/>
                    </a:lnTo>
                    <a:lnTo>
                      <a:pt x="1890236" y="881539"/>
                    </a:lnTo>
                    <a:lnTo>
                      <a:pt x="1800701" y="792004"/>
                    </a:lnTo>
                    <a:lnTo>
                      <a:pt x="1578769" y="792004"/>
                    </a:lnTo>
                    <a:cubicBezTo>
                      <a:pt x="1573054" y="801529"/>
                      <a:pt x="1563529" y="807244"/>
                      <a:pt x="1552099" y="807244"/>
                    </a:cubicBezTo>
                    <a:cubicBezTo>
                      <a:pt x="1534954" y="807244"/>
                      <a:pt x="1521619" y="793909"/>
                      <a:pt x="1521619" y="776764"/>
                    </a:cubicBezTo>
                    <a:cubicBezTo>
                      <a:pt x="1521619" y="759619"/>
                      <a:pt x="1534954" y="746284"/>
                      <a:pt x="1552099" y="746284"/>
                    </a:cubicBezTo>
                    <a:cubicBezTo>
                      <a:pt x="1563529" y="746284"/>
                      <a:pt x="1573054" y="751999"/>
                      <a:pt x="1578769" y="761524"/>
                    </a:cubicBezTo>
                    <a:lnTo>
                      <a:pt x="1813084" y="761524"/>
                    </a:lnTo>
                    <a:lnTo>
                      <a:pt x="1932146" y="880586"/>
                    </a:lnTo>
                    <a:lnTo>
                      <a:pt x="2062639" y="880586"/>
                    </a:lnTo>
                    <a:lnTo>
                      <a:pt x="2237899" y="705326"/>
                    </a:lnTo>
                    <a:lnTo>
                      <a:pt x="2118836" y="705326"/>
                    </a:lnTo>
                    <a:lnTo>
                      <a:pt x="2095024" y="729139"/>
                    </a:lnTo>
                    <a:cubicBezTo>
                      <a:pt x="2097881" y="739616"/>
                      <a:pt x="2095024" y="751046"/>
                      <a:pt x="2087404" y="758666"/>
                    </a:cubicBezTo>
                    <a:cubicBezTo>
                      <a:pt x="2081689" y="764381"/>
                      <a:pt x="2074069" y="767239"/>
                      <a:pt x="2065496" y="767239"/>
                    </a:cubicBezTo>
                    <a:cubicBezTo>
                      <a:pt x="2056924" y="767239"/>
                      <a:pt x="2049304" y="764381"/>
                      <a:pt x="2043589" y="758666"/>
                    </a:cubicBezTo>
                    <a:cubicBezTo>
                      <a:pt x="2037874" y="752951"/>
                      <a:pt x="2035016" y="745331"/>
                      <a:pt x="2035016" y="736759"/>
                    </a:cubicBezTo>
                    <a:cubicBezTo>
                      <a:pt x="2035016" y="728186"/>
                      <a:pt x="2037874" y="720566"/>
                      <a:pt x="2043589" y="714851"/>
                    </a:cubicBezTo>
                    <a:cubicBezTo>
                      <a:pt x="2049304" y="709136"/>
                      <a:pt x="2056924" y="706279"/>
                      <a:pt x="2065496" y="706279"/>
                    </a:cubicBezTo>
                    <a:cubicBezTo>
                      <a:pt x="2068354" y="706279"/>
                      <a:pt x="2071211" y="706279"/>
                      <a:pt x="2074069" y="707231"/>
                    </a:cubicBezTo>
                    <a:lnTo>
                      <a:pt x="2107406" y="673894"/>
                    </a:lnTo>
                    <a:lnTo>
                      <a:pt x="2380774" y="673894"/>
                    </a:lnTo>
                    <a:lnTo>
                      <a:pt x="2480786" y="573881"/>
                    </a:lnTo>
                    <a:lnTo>
                      <a:pt x="2959894" y="573881"/>
                    </a:lnTo>
                    <a:lnTo>
                      <a:pt x="3093244" y="440531"/>
                    </a:lnTo>
                    <a:lnTo>
                      <a:pt x="3409474" y="440531"/>
                    </a:lnTo>
                    <a:lnTo>
                      <a:pt x="3698081" y="151924"/>
                    </a:lnTo>
                    <a:lnTo>
                      <a:pt x="3527584" y="151924"/>
                    </a:lnTo>
                    <a:lnTo>
                      <a:pt x="3337084" y="342424"/>
                    </a:lnTo>
                    <a:lnTo>
                      <a:pt x="3170396" y="342424"/>
                    </a:lnTo>
                    <a:cubicBezTo>
                      <a:pt x="3164681" y="351949"/>
                      <a:pt x="3155156" y="357664"/>
                      <a:pt x="3143726" y="357664"/>
                    </a:cubicBezTo>
                    <a:cubicBezTo>
                      <a:pt x="3126581" y="357664"/>
                      <a:pt x="3113246" y="344329"/>
                      <a:pt x="3113246" y="327184"/>
                    </a:cubicBezTo>
                    <a:cubicBezTo>
                      <a:pt x="3113246" y="310039"/>
                      <a:pt x="3126581" y="296704"/>
                      <a:pt x="3143726" y="296704"/>
                    </a:cubicBezTo>
                    <a:cubicBezTo>
                      <a:pt x="3155156" y="296704"/>
                      <a:pt x="3164681" y="302419"/>
                      <a:pt x="3170396" y="311944"/>
                    </a:cubicBezTo>
                    <a:lnTo>
                      <a:pt x="3323749" y="311944"/>
                    </a:lnTo>
                    <a:lnTo>
                      <a:pt x="3514249" y="121444"/>
                    </a:lnTo>
                    <a:lnTo>
                      <a:pt x="3727609" y="121444"/>
                    </a:lnTo>
                    <a:lnTo>
                      <a:pt x="3841909" y="7144"/>
                    </a:lnTo>
                    <a:lnTo>
                      <a:pt x="4072414" y="7144"/>
                    </a:lnTo>
                    <a:lnTo>
                      <a:pt x="4172426" y="107156"/>
                    </a:lnTo>
                    <a:cubicBezTo>
                      <a:pt x="4175284" y="106204"/>
                      <a:pt x="4178141" y="106204"/>
                      <a:pt x="4180999" y="106204"/>
                    </a:cubicBezTo>
                    <a:cubicBezTo>
                      <a:pt x="4189571" y="106204"/>
                      <a:pt x="4197192" y="109061"/>
                      <a:pt x="4202906" y="114776"/>
                    </a:cubicBezTo>
                    <a:cubicBezTo>
                      <a:pt x="4208621" y="120491"/>
                      <a:pt x="4211479" y="128111"/>
                      <a:pt x="4211479" y="136684"/>
                    </a:cubicBezTo>
                    <a:cubicBezTo>
                      <a:pt x="4211479" y="145256"/>
                      <a:pt x="4208621" y="152876"/>
                      <a:pt x="4202906" y="158591"/>
                    </a:cubicBezTo>
                    <a:cubicBezTo>
                      <a:pt x="4197192" y="164306"/>
                      <a:pt x="4189571" y="167164"/>
                      <a:pt x="4180999" y="167164"/>
                    </a:cubicBezTo>
                    <a:cubicBezTo>
                      <a:pt x="4172426" y="167164"/>
                      <a:pt x="4164806" y="164306"/>
                      <a:pt x="4159091" y="158591"/>
                    </a:cubicBezTo>
                    <a:cubicBezTo>
                      <a:pt x="4151471" y="150971"/>
                      <a:pt x="4148614" y="139541"/>
                      <a:pt x="4151471" y="129064"/>
                    </a:cubicBezTo>
                    <a:lnTo>
                      <a:pt x="4060984" y="38576"/>
                    </a:lnTo>
                    <a:lnTo>
                      <a:pt x="3856196" y="38576"/>
                    </a:lnTo>
                    <a:lnTo>
                      <a:pt x="3422809" y="471964"/>
                    </a:lnTo>
                    <a:lnTo>
                      <a:pt x="3104674" y="471964"/>
                    </a:lnTo>
                    <a:lnTo>
                      <a:pt x="2767489" y="809149"/>
                    </a:lnTo>
                    <a:lnTo>
                      <a:pt x="2343626" y="809149"/>
                    </a:lnTo>
                    <a:cubicBezTo>
                      <a:pt x="2337911" y="818674"/>
                      <a:pt x="2328386" y="824389"/>
                      <a:pt x="2316956" y="824389"/>
                    </a:cubicBezTo>
                    <a:cubicBezTo>
                      <a:pt x="2299811" y="824389"/>
                      <a:pt x="2286476" y="811054"/>
                      <a:pt x="2286476" y="793909"/>
                    </a:cubicBezTo>
                    <a:cubicBezTo>
                      <a:pt x="2286476" y="776764"/>
                      <a:pt x="2299811" y="763429"/>
                      <a:pt x="2316956" y="763429"/>
                    </a:cubicBezTo>
                    <a:cubicBezTo>
                      <a:pt x="2328386" y="763429"/>
                      <a:pt x="2337911" y="769144"/>
                      <a:pt x="2343626" y="778669"/>
                    </a:cubicBezTo>
                    <a:lnTo>
                      <a:pt x="2755106" y="778669"/>
                    </a:lnTo>
                    <a:lnTo>
                      <a:pt x="2928461" y="605314"/>
                    </a:lnTo>
                    <a:lnTo>
                      <a:pt x="2492216" y="605314"/>
                    </a:lnTo>
                    <a:lnTo>
                      <a:pt x="2392204" y="705326"/>
                    </a:lnTo>
                    <a:lnTo>
                      <a:pt x="2279809" y="705326"/>
                    </a:lnTo>
                    <a:lnTo>
                      <a:pt x="2075021" y="910114"/>
                    </a:lnTo>
                    <a:lnTo>
                      <a:pt x="1533049" y="910114"/>
                    </a:lnTo>
                    <a:lnTo>
                      <a:pt x="1410176" y="787241"/>
                    </a:lnTo>
                    <a:lnTo>
                      <a:pt x="1222534" y="787241"/>
                    </a:lnTo>
                    <a:lnTo>
                      <a:pt x="1026319" y="983456"/>
                    </a:lnTo>
                    <a:lnTo>
                      <a:pt x="195739" y="983456"/>
                    </a:lnTo>
                    <a:lnTo>
                      <a:pt x="67151" y="1114901"/>
                    </a:lnTo>
                    <a:cubicBezTo>
                      <a:pt x="70009" y="1125379"/>
                      <a:pt x="67151" y="1136809"/>
                      <a:pt x="59531" y="1144429"/>
                    </a:cubicBezTo>
                    <a:cubicBezTo>
                      <a:pt x="52864" y="1150144"/>
                      <a:pt x="45244" y="1153954"/>
                      <a:pt x="37624" y="115395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6" name="Freeform: Shape 263">
                <a:extLst>
                  <a:ext uri="{FF2B5EF4-FFF2-40B4-BE49-F238E27FC236}">
                    <a16:creationId xmlns="" xmlns:a16="http://schemas.microsoft.com/office/drawing/2014/main" id="{0A2341F3-A359-459A-8E14-0F2389C5FFDE}"/>
                  </a:ext>
                </a:extLst>
              </p:cNvPr>
              <p:cNvSpPr/>
              <p:nvPr/>
            </p:nvSpPr>
            <p:spPr>
              <a:xfrm>
                <a:off x="7596285" y="1665632"/>
                <a:ext cx="4200525" cy="1133475"/>
              </a:xfrm>
              <a:custGeom>
                <a:avLst/>
                <a:gdLst>
                  <a:gd name="connsiteX0" fmla="*/ 4187428 w 4200525"/>
                  <a:gd name="connsiteY0" fmla="*/ 111919 h 1133475"/>
                  <a:gd name="connsiteX1" fmla="*/ 4161711 w 4200525"/>
                  <a:gd name="connsiteY1" fmla="*/ 108109 h 1133475"/>
                  <a:gd name="connsiteX2" fmla="*/ 4060746 w 4200525"/>
                  <a:gd name="connsiteY2" fmla="*/ 7144 h 1133475"/>
                  <a:gd name="connsiteX3" fmla="*/ 3838813 w 4200525"/>
                  <a:gd name="connsiteY3" fmla="*/ 7144 h 1133475"/>
                  <a:gd name="connsiteX4" fmla="*/ 3724513 w 4200525"/>
                  <a:gd name="connsiteY4" fmla="*/ 121444 h 1133475"/>
                  <a:gd name="connsiteX5" fmla="*/ 3511153 w 4200525"/>
                  <a:gd name="connsiteY5" fmla="*/ 121444 h 1133475"/>
                  <a:gd name="connsiteX6" fmla="*/ 3320653 w 4200525"/>
                  <a:gd name="connsiteY6" fmla="*/ 311944 h 1133475"/>
                  <a:gd name="connsiteX7" fmla="*/ 3155871 w 4200525"/>
                  <a:gd name="connsiteY7" fmla="*/ 311944 h 1133475"/>
                  <a:gd name="connsiteX8" fmla="*/ 3135868 w 4200525"/>
                  <a:gd name="connsiteY8" fmla="*/ 296704 h 1133475"/>
                  <a:gd name="connsiteX9" fmla="*/ 3114913 w 4200525"/>
                  <a:gd name="connsiteY9" fmla="*/ 317659 h 1133475"/>
                  <a:gd name="connsiteX10" fmla="*/ 3135868 w 4200525"/>
                  <a:gd name="connsiteY10" fmla="*/ 338614 h 1133475"/>
                  <a:gd name="connsiteX11" fmla="*/ 3155871 w 4200525"/>
                  <a:gd name="connsiteY11" fmla="*/ 323374 h 1133475"/>
                  <a:gd name="connsiteX12" fmla="*/ 3325416 w 4200525"/>
                  <a:gd name="connsiteY12" fmla="*/ 323374 h 1133475"/>
                  <a:gd name="connsiteX13" fmla="*/ 3515916 w 4200525"/>
                  <a:gd name="connsiteY13" fmla="*/ 132874 h 1133475"/>
                  <a:gd name="connsiteX14" fmla="*/ 3713083 w 4200525"/>
                  <a:gd name="connsiteY14" fmla="*/ 132874 h 1133475"/>
                  <a:gd name="connsiteX15" fmla="*/ 3405426 w 4200525"/>
                  <a:gd name="connsiteY15" fmla="*/ 440531 h 1133475"/>
                  <a:gd name="connsiteX16" fmla="*/ 3089196 w 4200525"/>
                  <a:gd name="connsiteY16" fmla="*/ 440531 h 1133475"/>
                  <a:gd name="connsiteX17" fmla="*/ 2955846 w 4200525"/>
                  <a:gd name="connsiteY17" fmla="*/ 573881 h 1133475"/>
                  <a:gd name="connsiteX18" fmla="*/ 2476738 w 4200525"/>
                  <a:gd name="connsiteY18" fmla="*/ 573881 h 1133475"/>
                  <a:gd name="connsiteX19" fmla="*/ 2376726 w 4200525"/>
                  <a:gd name="connsiteY19" fmla="*/ 673894 h 1133475"/>
                  <a:gd name="connsiteX20" fmla="*/ 2102406 w 4200525"/>
                  <a:gd name="connsiteY20" fmla="*/ 673894 h 1133475"/>
                  <a:gd name="connsiteX21" fmla="*/ 2067163 w 4200525"/>
                  <a:gd name="connsiteY21" fmla="*/ 709136 h 1133475"/>
                  <a:gd name="connsiteX22" fmla="*/ 2041446 w 4200525"/>
                  <a:gd name="connsiteY22" fmla="*/ 712946 h 1133475"/>
                  <a:gd name="connsiteX23" fmla="*/ 2041446 w 4200525"/>
                  <a:gd name="connsiteY23" fmla="*/ 742474 h 1133475"/>
                  <a:gd name="connsiteX24" fmla="*/ 2070973 w 4200525"/>
                  <a:gd name="connsiteY24" fmla="*/ 742474 h 1133475"/>
                  <a:gd name="connsiteX25" fmla="*/ 2074783 w 4200525"/>
                  <a:gd name="connsiteY25" fmla="*/ 716756 h 1133475"/>
                  <a:gd name="connsiteX26" fmla="*/ 2106216 w 4200525"/>
                  <a:gd name="connsiteY26" fmla="*/ 685324 h 1133475"/>
                  <a:gd name="connsiteX27" fmla="*/ 2251948 w 4200525"/>
                  <a:gd name="connsiteY27" fmla="*/ 685324 h 1133475"/>
                  <a:gd name="connsiteX28" fmla="*/ 2058591 w 4200525"/>
                  <a:gd name="connsiteY28" fmla="*/ 878681 h 1133475"/>
                  <a:gd name="connsiteX29" fmla="*/ 1920478 w 4200525"/>
                  <a:gd name="connsiteY29" fmla="*/ 878681 h 1133475"/>
                  <a:gd name="connsiteX30" fmla="*/ 1801416 w 4200525"/>
                  <a:gd name="connsiteY30" fmla="*/ 759619 h 1133475"/>
                  <a:gd name="connsiteX31" fmla="*/ 1564243 w 4200525"/>
                  <a:gd name="connsiteY31" fmla="*/ 759619 h 1133475"/>
                  <a:gd name="connsiteX32" fmla="*/ 1544241 w 4200525"/>
                  <a:gd name="connsiteY32" fmla="*/ 744379 h 1133475"/>
                  <a:gd name="connsiteX33" fmla="*/ 1523286 w 4200525"/>
                  <a:gd name="connsiteY33" fmla="*/ 765334 h 1133475"/>
                  <a:gd name="connsiteX34" fmla="*/ 1544241 w 4200525"/>
                  <a:gd name="connsiteY34" fmla="*/ 786289 h 1133475"/>
                  <a:gd name="connsiteX35" fmla="*/ 1564243 w 4200525"/>
                  <a:gd name="connsiteY35" fmla="*/ 771049 h 1133475"/>
                  <a:gd name="connsiteX36" fmla="*/ 1796653 w 4200525"/>
                  <a:gd name="connsiteY36" fmla="*/ 771049 h 1133475"/>
                  <a:gd name="connsiteX37" fmla="*/ 1905238 w 4200525"/>
                  <a:gd name="connsiteY37" fmla="*/ 879634 h 1133475"/>
                  <a:gd name="connsiteX38" fmla="*/ 1533763 w 4200525"/>
                  <a:gd name="connsiteY38" fmla="*/ 879634 h 1133475"/>
                  <a:gd name="connsiteX39" fmla="*/ 1410891 w 4200525"/>
                  <a:gd name="connsiteY39" fmla="*/ 755809 h 1133475"/>
                  <a:gd name="connsiteX40" fmla="*/ 525066 w 4200525"/>
                  <a:gd name="connsiteY40" fmla="*/ 755809 h 1133475"/>
                  <a:gd name="connsiteX41" fmla="*/ 458391 w 4200525"/>
                  <a:gd name="connsiteY41" fmla="*/ 689134 h 1133475"/>
                  <a:gd name="connsiteX42" fmla="*/ 454581 w 4200525"/>
                  <a:gd name="connsiteY42" fmla="*/ 663416 h 1133475"/>
                  <a:gd name="connsiteX43" fmla="*/ 425053 w 4200525"/>
                  <a:gd name="connsiteY43" fmla="*/ 663416 h 1133475"/>
                  <a:gd name="connsiteX44" fmla="*/ 425053 w 4200525"/>
                  <a:gd name="connsiteY44" fmla="*/ 692944 h 1133475"/>
                  <a:gd name="connsiteX45" fmla="*/ 450771 w 4200525"/>
                  <a:gd name="connsiteY45" fmla="*/ 696754 h 1133475"/>
                  <a:gd name="connsiteX46" fmla="*/ 521256 w 4200525"/>
                  <a:gd name="connsiteY46" fmla="*/ 767239 h 1133475"/>
                  <a:gd name="connsiteX47" fmla="*/ 1195626 w 4200525"/>
                  <a:gd name="connsiteY47" fmla="*/ 767239 h 1133475"/>
                  <a:gd name="connsiteX48" fmla="*/ 1009888 w 4200525"/>
                  <a:gd name="connsiteY48" fmla="*/ 952976 h 1133475"/>
                  <a:gd name="connsiteX49" fmla="*/ 179308 w 4200525"/>
                  <a:gd name="connsiteY49" fmla="*/ 952976 h 1133475"/>
                  <a:gd name="connsiteX50" fmla="*/ 39291 w 4200525"/>
                  <a:gd name="connsiteY50" fmla="*/ 1092041 h 1133475"/>
                  <a:gd name="connsiteX51" fmla="*/ 13573 w 4200525"/>
                  <a:gd name="connsiteY51" fmla="*/ 1095851 h 1133475"/>
                  <a:gd name="connsiteX52" fmla="*/ 13573 w 4200525"/>
                  <a:gd name="connsiteY52" fmla="*/ 1125379 h 1133475"/>
                  <a:gd name="connsiteX53" fmla="*/ 43101 w 4200525"/>
                  <a:gd name="connsiteY53" fmla="*/ 1125379 h 1133475"/>
                  <a:gd name="connsiteX54" fmla="*/ 46911 w 4200525"/>
                  <a:gd name="connsiteY54" fmla="*/ 1099661 h 1133475"/>
                  <a:gd name="connsiteX55" fmla="*/ 183118 w 4200525"/>
                  <a:gd name="connsiteY55" fmla="*/ 963454 h 1133475"/>
                  <a:gd name="connsiteX56" fmla="*/ 1013698 w 4200525"/>
                  <a:gd name="connsiteY56" fmla="*/ 963454 h 1133475"/>
                  <a:gd name="connsiteX57" fmla="*/ 1209913 w 4200525"/>
                  <a:gd name="connsiteY57" fmla="*/ 767239 h 1133475"/>
                  <a:gd name="connsiteX58" fmla="*/ 1405176 w 4200525"/>
                  <a:gd name="connsiteY58" fmla="*/ 767239 h 1133475"/>
                  <a:gd name="connsiteX59" fmla="*/ 1528048 w 4200525"/>
                  <a:gd name="connsiteY59" fmla="*/ 890111 h 1133475"/>
                  <a:gd name="connsiteX60" fmla="*/ 2062401 w 4200525"/>
                  <a:gd name="connsiteY60" fmla="*/ 890111 h 1133475"/>
                  <a:gd name="connsiteX61" fmla="*/ 2267188 w 4200525"/>
                  <a:gd name="connsiteY61" fmla="*/ 685324 h 1133475"/>
                  <a:gd name="connsiteX62" fmla="*/ 2379583 w 4200525"/>
                  <a:gd name="connsiteY62" fmla="*/ 685324 h 1133475"/>
                  <a:gd name="connsiteX63" fmla="*/ 2479596 w 4200525"/>
                  <a:gd name="connsiteY63" fmla="*/ 585311 h 1133475"/>
                  <a:gd name="connsiteX64" fmla="*/ 2944416 w 4200525"/>
                  <a:gd name="connsiteY64" fmla="*/ 585311 h 1133475"/>
                  <a:gd name="connsiteX65" fmla="*/ 2752011 w 4200525"/>
                  <a:gd name="connsiteY65" fmla="*/ 777716 h 1133475"/>
                  <a:gd name="connsiteX66" fmla="*/ 2330053 w 4200525"/>
                  <a:gd name="connsiteY66" fmla="*/ 777716 h 1133475"/>
                  <a:gd name="connsiteX67" fmla="*/ 2310051 w 4200525"/>
                  <a:gd name="connsiteY67" fmla="*/ 762476 h 1133475"/>
                  <a:gd name="connsiteX68" fmla="*/ 2289096 w 4200525"/>
                  <a:gd name="connsiteY68" fmla="*/ 783431 h 1133475"/>
                  <a:gd name="connsiteX69" fmla="*/ 2310051 w 4200525"/>
                  <a:gd name="connsiteY69" fmla="*/ 804386 h 1133475"/>
                  <a:gd name="connsiteX70" fmla="*/ 2330053 w 4200525"/>
                  <a:gd name="connsiteY70" fmla="*/ 789146 h 1133475"/>
                  <a:gd name="connsiteX71" fmla="*/ 2756773 w 4200525"/>
                  <a:gd name="connsiteY71" fmla="*/ 789146 h 1133475"/>
                  <a:gd name="connsiteX72" fmla="*/ 3093958 w 4200525"/>
                  <a:gd name="connsiteY72" fmla="*/ 451961 h 1133475"/>
                  <a:gd name="connsiteX73" fmla="*/ 3410188 w 4200525"/>
                  <a:gd name="connsiteY73" fmla="*/ 451961 h 1133475"/>
                  <a:gd name="connsiteX74" fmla="*/ 3843576 w 4200525"/>
                  <a:gd name="connsiteY74" fmla="*/ 18574 h 1133475"/>
                  <a:gd name="connsiteX75" fmla="*/ 4056936 w 4200525"/>
                  <a:gd name="connsiteY75" fmla="*/ 18574 h 1133475"/>
                  <a:gd name="connsiteX76" fmla="*/ 4154091 w 4200525"/>
                  <a:gd name="connsiteY76" fmla="*/ 116681 h 1133475"/>
                  <a:gd name="connsiteX77" fmla="*/ 4157901 w 4200525"/>
                  <a:gd name="connsiteY77" fmla="*/ 142399 h 1133475"/>
                  <a:gd name="connsiteX78" fmla="*/ 4187428 w 4200525"/>
                  <a:gd name="connsiteY78" fmla="*/ 142399 h 1133475"/>
                  <a:gd name="connsiteX79" fmla="*/ 4187428 w 4200525"/>
                  <a:gd name="connsiteY79" fmla="*/ 111919 h 1133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200525" h="1133475">
                    <a:moveTo>
                      <a:pt x="4187428" y="111919"/>
                    </a:moveTo>
                    <a:cubicBezTo>
                      <a:pt x="4180761" y="105251"/>
                      <a:pt x="4170283" y="104299"/>
                      <a:pt x="4161711" y="108109"/>
                    </a:cubicBezTo>
                    <a:lnTo>
                      <a:pt x="4060746" y="7144"/>
                    </a:lnTo>
                    <a:lnTo>
                      <a:pt x="3838813" y="7144"/>
                    </a:lnTo>
                    <a:lnTo>
                      <a:pt x="3724513" y="121444"/>
                    </a:lnTo>
                    <a:lnTo>
                      <a:pt x="3511153" y="121444"/>
                    </a:lnTo>
                    <a:lnTo>
                      <a:pt x="3320653" y="311944"/>
                    </a:lnTo>
                    <a:lnTo>
                      <a:pt x="3155871" y="311944"/>
                    </a:lnTo>
                    <a:cubicBezTo>
                      <a:pt x="3153013" y="303371"/>
                      <a:pt x="3145393" y="296704"/>
                      <a:pt x="3135868" y="296704"/>
                    </a:cubicBezTo>
                    <a:cubicBezTo>
                      <a:pt x="3124438" y="296704"/>
                      <a:pt x="3114913" y="306229"/>
                      <a:pt x="3114913" y="317659"/>
                    </a:cubicBezTo>
                    <a:cubicBezTo>
                      <a:pt x="3114913" y="329089"/>
                      <a:pt x="3124438" y="338614"/>
                      <a:pt x="3135868" y="338614"/>
                    </a:cubicBezTo>
                    <a:cubicBezTo>
                      <a:pt x="3145393" y="338614"/>
                      <a:pt x="3153966" y="331946"/>
                      <a:pt x="3155871" y="323374"/>
                    </a:cubicBezTo>
                    <a:lnTo>
                      <a:pt x="3325416" y="323374"/>
                    </a:lnTo>
                    <a:lnTo>
                      <a:pt x="3515916" y="132874"/>
                    </a:lnTo>
                    <a:lnTo>
                      <a:pt x="3713083" y="132874"/>
                    </a:lnTo>
                    <a:lnTo>
                      <a:pt x="3405426" y="440531"/>
                    </a:lnTo>
                    <a:lnTo>
                      <a:pt x="3089196" y="440531"/>
                    </a:lnTo>
                    <a:lnTo>
                      <a:pt x="2955846" y="573881"/>
                    </a:lnTo>
                    <a:lnTo>
                      <a:pt x="2476738" y="573881"/>
                    </a:lnTo>
                    <a:lnTo>
                      <a:pt x="2376726" y="673894"/>
                    </a:lnTo>
                    <a:lnTo>
                      <a:pt x="2102406" y="673894"/>
                    </a:lnTo>
                    <a:lnTo>
                      <a:pt x="2067163" y="709136"/>
                    </a:lnTo>
                    <a:cubicBezTo>
                      <a:pt x="2059543" y="704374"/>
                      <a:pt x="2049066" y="705326"/>
                      <a:pt x="2041446" y="712946"/>
                    </a:cubicBezTo>
                    <a:cubicBezTo>
                      <a:pt x="2032873" y="721519"/>
                      <a:pt x="2032873" y="734854"/>
                      <a:pt x="2041446" y="742474"/>
                    </a:cubicBezTo>
                    <a:cubicBezTo>
                      <a:pt x="2050018" y="751046"/>
                      <a:pt x="2063353" y="751046"/>
                      <a:pt x="2070973" y="742474"/>
                    </a:cubicBezTo>
                    <a:cubicBezTo>
                      <a:pt x="2077641" y="735806"/>
                      <a:pt x="2078593" y="725329"/>
                      <a:pt x="2074783" y="716756"/>
                    </a:cubicBezTo>
                    <a:lnTo>
                      <a:pt x="2106216" y="685324"/>
                    </a:lnTo>
                    <a:lnTo>
                      <a:pt x="2251948" y="685324"/>
                    </a:lnTo>
                    <a:lnTo>
                      <a:pt x="2058591" y="878681"/>
                    </a:lnTo>
                    <a:lnTo>
                      <a:pt x="1920478" y="878681"/>
                    </a:lnTo>
                    <a:lnTo>
                      <a:pt x="1801416" y="759619"/>
                    </a:lnTo>
                    <a:lnTo>
                      <a:pt x="1564243" y="759619"/>
                    </a:lnTo>
                    <a:cubicBezTo>
                      <a:pt x="1561386" y="751046"/>
                      <a:pt x="1553766" y="744379"/>
                      <a:pt x="1544241" y="744379"/>
                    </a:cubicBezTo>
                    <a:cubicBezTo>
                      <a:pt x="1532811" y="744379"/>
                      <a:pt x="1523286" y="753904"/>
                      <a:pt x="1523286" y="765334"/>
                    </a:cubicBezTo>
                    <a:cubicBezTo>
                      <a:pt x="1523286" y="776764"/>
                      <a:pt x="1532811" y="786289"/>
                      <a:pt x="1544241" y="786289"/>
                    </a:cubicBezTo>
                    <a:cubicBezTo>
                      <a:pt x="1553766" y="786289"/>
                      <a:pt x="1562338" y="779621"/>
                      <a:pt x="1564243" y="771049"/>
                    </a:cubicBezTo>
                    <a:lnTo>
                      <a:pt x="1796653" y="771049"/>
                    </a:lnTo>
                    <a:lnTo>
                      <a:pt x="1905238" y="879634"/>
                    </a:lnTo>
                    <a:lnTo>
                      <a:pt x="1533763" y="879634"/>
                    </a:lnTo>
                    <a:lnTo>
                      <a:pt x="1410891" y="755809"/>
                    </a:lnTo>
                    <a:lnTo>
                      <a:pt x="525066" y="755809"/>
                    </a:lnTo>
                    <a:lnTo>
                      <a:pt x="458391" y="689134"/>
                    </a:lnTo>
                    <a:cubicBezTo>
                      <a:pt x="463153" y="681514"/>
                      <a:pt x="462201" y="671036"/>
                      <a:pt x="454581" y="663416"/>
                    </a:cubicBezTo>
                    <a:cubicBezTo>
                      <a:pt x="446008" y="654844"/>
                      <a:pt x="432673" y="654844"/>
                      <a:pt x="425053" y="663416"/>
                    </a:cubicBezTo>
                    <a:cubicBezTo>
                      <a:pt x="416481" y="671989"/>
                      <a:pt x="416481" y="685324"/>
                      <a:pt x="425053" y="692944"/>
                    </a:cubicBezTo>
                    <a:cubicBezTo>
                      <a:pt x="431721" y="699611"/>
                      <a:pt x="442198" y="700564"/>
                      <a:pt x="450771" y="696754"/>
                    </a:cubicBezTo>
                    <a:lnTo>
                      <a:pt x="521256" y="767239"/>
                    </a:lnTo>
                    <a:lnTo>
                      <a:pt x="1195626" y="767239"/>
                    </a:lnTo>
                    <a:lnTo>
                      <a:pt x="1009888" y="952976"/>
                    </a:lnTo>
                    <a:lnTo>
                      <a:pt x="179308" y="952976"/>
                    </a:lnTo>
                    <a:lnTo>
                      <a:pt x="39291" y="1092041"/>
                    </a:lnTo>
                    <a:cubicBezTo>
                      <a:pt x="31671" y="1087279"/>
                      <a:pt x="21193" y="1088231"/>
                      <a:pt x="13573" y="1095851"/>
                    </a:cubicBezTo>
                    <a:cubicBezTo>
                      <a:pt x="5001" y="1104424"/>
                      <a:pt x="5001" y="1117759"/>
                      <a:pt x="13573" y="1125379"/>
                    </a:cubicBezTo>
                    <a:cubicBezTo>
                      <a:pt x="22146" y="1133951"/>
                      <a:pt x="35481" y="1133951"/>
                      <a:pt x="43101" y="1125379"/>
                    </a:cubicBezTo>
                    <a:cubicBezTo>
                      <a:pt x="49768" y="1118711"/>
                      <a:pt x="50721" y="1108234"/>
                      <a:pt x="46911" y="1099661"/>
                    </a:cubicBezTo>
                    <a:lnTo>
                      <a:pt x="183118" y="963454"/>
                    </a:lnTo>
                    <a:lnTo>
                      <a:pt x="1013698" y="963454"/>
                    </a:lnTo>
                    <a:lnTo>
                      <a:pt x="1209913" y="767239"/>
                    </a:lnTo>
                    <a:lnTo>
                      <a:pt x="1405176" y="767239"/>
                    </a:lnTo>
                    <a:lnTo>
                      <a:pt x="1528048" y="890111"/>
                    </a:lnTo>
                    <a:lnTo>
                      <a:pt x="2062401" y="890111"/>
                    </a:lnTo>
                    <a:lnTo>
                      <a:pt x="2267188" y="685324"/>
                    </a:lnTo>
                    <a:lnTo>
                      <a:pt x="2379583" y="685324"/>
                    </a:lnTo>
                    <a:lnTo>
                      <a:pt x="2479596" y="585311"/>
                    </a:lnTo>
                    <a:lnTo>
                      <a:pt x="2944416" y="585311"/>
                    </a:lnTo>
                    <a:lnTo>
                      <a:pt x="2752011" y="777716"/>
                    </a:lnTo>
                    <a:lnTo>
                      <a:pt x="2330053" y="777716"/>
                    </a:lnTo>
                    <a:cubicBezTo>
                      <a:pt x="2327196" y="769144"/>
                      <a:pt x="2319576" y="762476"/>
                      <a:pt x="2310051" y="762476"/>
                    </a:cubicBezTo>
                    <a:cubicBezTo>
                      <a:pt x="2298621" y="762476"/>
                      <a:pt x="2289096" y="772001"/>
                      <a:pt x="2289096" y="783431"/>
                    </a:cubicBezTo>
                    <a:cubicBezTo>
                      <a:pt x="2289096" y="794861"/>
                      <a:pt x="2298621" y="804386"/>
                      <a:pt x="2310051" y="804386"/>
                    </a:cubicBezTo>
                    <a:cubicBezTo>
                      <a:pt x="2319576" y="804386"/>
                      <a:pt x="2328148" y="797719"/>
                      <a:pt x="2330053" y="789146"/>
                    </a:cubicBezTo>
                    <a:lnTo>
                      <a:pt x="2756773" y="789146"/>
                    </a:lnTo>
                    <a:lnTo>
                      <a:pt x="3093958" y="451961"/>
                    </a:lnTo>
                    <a:lnTo>
                      <a:pt x="3410188" y="451961"/>
                    </a:lnTo>
                    <a:lnTo>
                      <a:pt x="3843576" y="18574"/>
                    </a:lnTo>
                    <a:lnTo>
                      <a:pt x="4056936" y="18574"/>
                    </a:lnTo>
                    <a:lnTo>
                      <a:pt x="4154091" y="116681"/>
                    </a:lnTo>
                    <a:cubicBezTo>
                      <a:pt x="4149328" y="124301"/>
                      <a:pt x="4150281" y="134779"/>
                      <a:pt x="4157901" y="142399"/>
                    </a:cubicBezTo>
                    <a:cubicBezTo>
                      <a:pt x="4166473" y="150971"/>
                      <a:pt x="4179808" y="150971"/>
                      <a:pt x="4187428" y="142399"/>
                    </a:cubicBezTo>
                    <a:cubicBezTo>
                      <a:pt x="4196001" y="133826"/>
                      <a:pt x="4196001" y="120491"/>
                      <a:pt x="4187428" y="11191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32" name="Graphic 166">
              <a:extLst>
                <a:ext uri="{FF2B5EF4-FFF2-40B4-BE49-F238E27FC236}">
                  <a16:creationId xmlns="" xmlns:a16="http://schemas.microsoft.com/office/drawing/2014/main" id="{5DB28FFB-F13A-442C-A241-8066732F7C73}"/>
                </a:ext>
              </a:extLst>
            </p:cNvPr>
            <p:cNvGrpSpPr/>
            <p:nvPr/>
          </p:nvGrpSpPr>
          <p:grpSpPr>
            <a:xfrm>
              <a:off x="4054049" y="5011904"/>
              <a:ext cx="2667773" cy="560516"/>
              <a:chOff x="4305300" y="3052762"/>
              <a:chExt cx="3581400" cy="752475"/>
            </a:xfrm>
            <a:solidFill>
              <a:schemeClr val="accent1"/>
            </a:solidFill>
          </p:grpSpPr>
          <p:sp>
            <p:nvSpPr>
              <p:cNvPr id="161" name="Freeform: Shape 265">
                <a:extLst>
                  <a:ext uri="{FF2B5EF4-FFF2-40B4-BE49-F238E27FC236}">
                    <a16:creationId xmlns="" xmlns:a16="http://schemas.microsoft.com/office/drawing/2014/main" id="{0F6474B1-804D-426F-9A94-895550E84937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2" name="Freeform: Shape 266">
                <a:extLst>
                  <a:ext uri="{FF2B5EF4-FFF2-40B4-BE49-F238E27FC236}">
                    <a16:creationId xmlns="" xmlns:a16="http://schemas.microsoft.com/office/drawing/2014/main" id="{D43C3E3C-F195-410D-AA18-0409869CDF12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3" name="Freeform: Shape 267">
                <a:extLst>
                  <a:ext uri="{FF2B5EF4-FFF2-40B4-BE49-F238E27FC236}">
                    <a16:creationId xmlns="" xmlns:a16="http://schemas.microsoft.com/office/drawing/2014/main" id="{FE620A93-D88E-494C-B7A3-04B46F73B217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4" name="Freeform: Shape 268">
                <a:extLst>
                  <a:ext uri="{FF2B5EF4-FFF2-40B4-BE49-F238E27FC236}">
                    <a16:creationId xmlns="" xmlns:a16="http://schemas.microsoft.com/office/drawing/2014/main" id="{9CC6BEFE-044A-4DEA-9FFB-80E0C6EBBCC6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5" name="Freeform: Shape 269">
                <a:extLst>
                  <a:ext uri="{FF2B5EF4-FFF2-40B4-BE49-F238E27FC236}">
                    <a16:creationId xmlns="" xmlns:a16="http://schemas.microsoft.com/office/drawing/2014/main" id="{4D5FEC65-406C-4C46-8FAC-4C8A25B7D7E9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6" name="Freeform: Shape 270">
                <a:extLst>
                  <a:ext uri="{FF2B5EF4-FFF2-40B4-BE49-F238E27FC236}">
                    <a16:creationId xmlns="" xmlns:a16="http://schemas.microsoft.com/office/drawing/2014/main" id="{FC7BBDC1-0BEC-42EF-BD14-EC63352244A1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7" name="Freeform: Shape 271">
                <a:extLst>
                  <a:ext uri="{FF2B5EF4-FFF2-40B4-BE49-F238E27FC236}">
                    <a16:creationId xmlns="" xmlns:a16="http://schemas.microsoft.com/office/drawing/2014/main" id="{B988600D-ADCF-4F59-917E-2AC4EE0E9AA6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8" name="Freeform: Shape 272">
                <a:extLst>
                  <a:ext uri="{FF2B5EF4-FFF2-40B4-BE49-F238E27FC236}">
                    <a16:creationId xmlns="" xmlns:a16="http://schemas.microsoft.com/office/drawing/2014/main" id="{4FBA6A08-B3C2-4E52-BD80-0B210D4BBD31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9" name="Freeform: Shape 273">
                <a:extLst>
                  <a:ext uri="{FF2B5EF4-FFF2-40B4-BE49-F238E27FC236}">
                    <a16:creationId xmlns="" xmlns:a16="http://schemas.microsoft.com/office/drawing/2014/main" id="{046AAD54-E886-4866-8493-660223A47606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0" name="Freeform: Shape 274">
                <a:extLst>
                  <a:ext uri="{FF2B5EF4-FFF2-40B4-BE49-F238E27FC236}">
                    <a16:creationId xmlns="" xmlns:a16="http://schemas.microsoft.com/office/drawing/2014/main" id="{266C80F5-4F06-4998-90DF-0879E81887DE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1" name="Freeform: Shape 275">
                <a:extLst>
                  <a:ext uri="{FF2B5EF4-FFF2-40B4-BE49-F238E27FC236}">
                    <a16:creationId xmlns="" xmlns:a16="http://schemas.microsoft.com/office/drawing/2014/main" id="{7FABDB1E-5EF5-4536-A80D-6C1BCD6E81F7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2" name="Freeform: Shape 276">
                <a:extLst>
                  <a:ext uri="{FF2B5EF4-FFF2-40B4-BE49-F238E27FC236}">
                    <a16:creationId xmlns="" xmlns:a16="http://schemas.microsoft.com/office/drawing/2014/main" id="{E91EDB13-0064-4981-ADD2-C926CE2A0B2A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3" name="Freeform: Shape 277">
                <a:extLst>
                  <a:ext uri="{FF2B5EF4-FFF2-40B4-BE49-F238E27FC236}">
                    <a16:creationId xmlns="" xmlns:a16="http://schemas.microsoft.com/office/drawing/2014/main" id="{82983FB8-46DC-4275-9AF3-4EE0C74DA53C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4" name="Freeform: Shape 278">
                <a:extLst>
                  <a:ext uri="{FF2B5EF4-FFF2-40B4-BE49-F238E27FC236}">
                    <a16:creationId xmlns="" xmlns:a16="http://schemas.microsoft.com/office/drawing/2014/main" id="{2ACC8D93-18E7-4A26-87A5-D2E15EFFFEEE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5" name="Freeform: Shape 279">
                <a:extLst>
                  <a:ext uri="{FF2B5EF4-FFF2-40B4-BE49-F238E27FC236}">
                    <a16:creationId xmlns="" xmlns:a16="http://schemas.microsoft.com/office/drawing/2014/main" id="{79F0DD55-80FD-43E4-854C-9E0217C7FB1B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6" name="Freeform: Shape 280">
                <a:extLst>
                  <a:ext uri="{FF2B5EF4-FFF2-40B4-BE49-F238E27FC236}">
                    <a16:creationId xmlns="" xmlns:a16="http://schemas.microsoft.com/office/drawing/2014/main" id="{8B0E34FB-3B65-4EB3-A81C-B84C48FB4D2E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7" name="Freeform: Shape 281">
                <a:extLst>
                  <a:ext uri="{FF2B5EF4-FFF2-40B4-BE49-F238E27FC236}">
                    <a16:creationId xmlns="" xmlns:a16="http://schemas.microsoft.com/office/drawing/2014/main" id="{78AEF844-85FA-4628-84DF-204EC8536943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8" name="Freeform: Shape 282">
                <a:extLst>
                  <a:ext uri="{FF2B5EF4-FFF2-40B4-BE49-F238E27FC236}">
                    <a16:creationId xmlns="" xmlns:a16="http://schemas.microsoft.com/office/drawing/2014/main" id="{CB9D641F-636B-40E4-83D9-BD6C057BE4CF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9" name="Freeform: Shape 283">
                <a:extLst>
                  <a:ext uri="{FF2B5EF4-FFF2-40B4-BE49-F238E27FC236}">
                    <a16:creationId xmlns="" xmlns:a16="http://schemas.microsoft.com/office/drawing/2014/main" id="{59C09776-9E37-4D8B-8350-86772949B8E9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0" name="Freeform: Shape 284">
                <a:extLst>
                  <a:ext uri="{FF2B5EF4-FFF2-40B4-BE49-F238E27FC236}">
                    <a16:creationId xmlns="" xmlns:a16="http://schemas.microsoft.com/office/drawing/2014/main" id="{DA043057-EC50-4343-930E-DA28DDA62220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33" name="Graphic 3">
              <a:extLst>
                <a:ext uri="{FF2B5EF4-FFF2-40B4-BE49-F238E27FC236}">
                  <a16:creationId xmlns="" xmlns:a16="http://schemas.microsoft.com/office/drawing/2014/main" id="{A321A7B4-31DF-4CBD-9852-6C98FEE845CC}"/>
                </a:ext>
              </a:extLst>
            </p:cNvPr>
            <p:cNvGrpSpPr/>
            <p:nvPr/>
          </p:nvGrpSpPr>
          <p:grpSpPr>
            <a:xfrm>
              <a:off x="4386205" y="2166705"/>
              <a:ext cx="2891731" cy="3429727"/>
              <a:chOff x="5276850" y="2457450"/>
              <a:chExt cx="1638300" cy="1943100"/>
            </a:xfrm>
            <a:solidFill>
              <a:schemeClr val="accent1"/>
            </a:solidFill>
          </p:grpSpPr>
          <p:sp>
            <p:nvSpPr>
              <p:cNvPr id="34" name="Freeform: Shape 293">
                <a:extLst>
                  <a:ext uri="{FF2B5EF4-FFF2-40B4-BE49-F238E27FC236}">
                    <a16:creationId xmlns="" xmlns:a16="http://schemas.microsoft.com/office/drawing/2014/main" id="{0638B2AF-0B31-4D9E-ADC3-B4386D9F1C74}"/>
                  </a:ext>
                </a:extLst>
              </p:cNvPr>
              <p:cNvSpPr/>
              <p:nvPr/>
            </p:nvSpPr>
            <p:spPr>
              <a:xfrm>
                <a:off x="6101239" y="2703671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8574" y="22384"/>
                      <a:pt x="22384" y="18574"/>
                      <a:pt x="22384" y="14764"/>
                    </a:cubicBezTo>
                    <a:cubicBezTo>
                      <a:pt x="22384" y="10954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9526"/>
                      <a:pt x="10954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5" name="Freeform: Shape 294">
                <a:extLst>
                  <a:ext uri="{FF2B5EF4-FFF2-40B4-BE49-F238E27FC236}">
                    <a16:creationId xmlns="" xmlns:a16="http://schemas.microsoft.com/office/drawing/2014/main" id="{2AD43BC4-223A-4C2A-BE34-BE3C1AAFEAF5}"/>
                  </a:ext>
                </a:extLst>
              </p:cNvPr>
              <p:cNvSpPr/>
              <p:nvPr/>
            </p:nvSpPr>
            <p:spPr>
              <a:xfrm>
                <a:off x="5951696" y="2877026"/>
                <a:ext cx="38100" cy="38100"/>
              </a:xfrm>
              <a:custGeom>
                <a:avLst/>
                <a:gdLst>
                  <a:gd name="connsiteX0" fmla="*/ 19526 w 38100"/>
                  <a:gd name="connsiteY0" fmla="*/ 31909 h 38100"/>
                  <a:gd name="connsiteX1" fmla="*/ 31909 w 38100"/>
                  <a:gd name="connsiteY1" fmla="*/ 19526 h 38100"/>
                  <a:gd name="connsiteX2" fmla="*/ 19526 w 38100"/>
                  <a:gd name="connsiteY2" fmla="*/ 7144 h 38100"/>
                  <a:gd name="connsiteX3" fmla="*/ 7144 w 38100"/>
                  <a:gd name="connsiteY3" fmla="*/ 19526 h 38100"/>
                  <a:gd name="connsiteX4" fmla="*/ 19526 w 38100"/>
                  <a:gd name="connsiteY4" fmla="*/ 3190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9526" y="31909"/>
                    </a:moveTo>
                    <a:cubicBezTo>
                      <a:pt x="26194" y="31909"/>
                      <a:pt x="31909" y="26194"/>
                      <a:pt x="31909" y="19526"/>
                    </a:cubicBez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1906" y="31909"/>
                      <a:pt x="19526" y="319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6" name="Freeform: Shape 295">
                <a:extLst>
                  <a:ext uri="{FF2B5EF4-FFF2-40B4-BE49-F238E27FC236}">
                    <a16:creationId xmlns="" xmlns:a16="http://schemas.microsoft.com/office/drawing/2014/main" id="{4ED892FA-9977-44FD-8684-01A847531F92}"/>
                  </a:ext>
                </a:extLst>
              </p:cNvPr>
              <p:cNvSpPr/>
              <p:nvPr/>
            </p:nvSpPr>
            <p:spPr>
              <a:xfrm>
                <a:off x="5698331" y="3973354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18574 h 19050"/>
                  <a:gd name="connsiteX2" fmla="*/ 7144 w 19050"/>
                  <a:gd name="connsiteY2" fmla="*/ 12859 h 19050"/>
                  <a:gd name="connsiteX3" fmla="*/ 12859 w 19050"/>
                  <a:gd name="connsiteY3" fmla="*/ 714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6015"/>
                      <a:pt x="16015" y="18574"/>
                      <a:pt x="12859" y="18574"/>
                    </a:cubicBezTo>
                    <a:cubicBezTo>
                      <a:pt x="9702" y="18574"/>
                      <a:pt x="7144" y="16015"/>
                      <a:pt x="7144" y="12859"/>
                    </a:cubicBezTo>
                    <a:cubicBezTo>
                      <a:pt x="7144" y="9702"/>
                      <a:pt x="9702" y="7144"/>
                      <a:pt x="12859" y="7144"/>
                    </a:cubicBezTo>
                    <a:cubicBezTo>
                      <a:pt x="16015" y="7144"/>
                      <a:pt x="18574" y="9702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" name="Freeform: Shape 296">
                <a:extLst>
                  <a:ext uri="{FF2B5EF4-FFF2-40B4-BE49-F238E27FC236}">
                    <a16:creationId xmlns="" xmlns:a16="http://schemas.microsoft.com/office/drawing/2014/main" id="{1FFE1D4C-DA2E-472D-86C9-D1B8F7CA4153}"/>
                  </a:ext>
                </a:extLst>
              </p:cNvPr>
              <p:cNvSpPr/>
              <p:nvPr/>
            </p:nvSpPr>
            <p:spPr>
              <a:xfrm>
                <a:off x="5746909" y="4064794"/>
                <a:ext cx="123825" cy="114300"/>
              </a:xfrm>
              <a:custGeom>
                <a:avLst/>
                <a:gdLst>
                  <a:gd name="connsiteX0" fmla="*/ 21431 w 123825"/>
                  <a:gd name="connsiteY0" fmla="*/ 61436 h 114300"/>
                  <a:gd name="connsiteX1" fmla="*/ 20479 w 123825"/>
                  <a:gd name="connsiteY1" fmla="*/ 68104 h 114300"/>
                  <a:gd name="connsiteX2" fmla="*/ 59531 w 123825"/>
                  <a:gd name="connsiteY2" fmla="*/ 107156 h 114300"/>
                  <a:gd name="connsiteX3" fmla="*/ 98584 w 123825"/>
                  <a:gd name="connsiteY3" fmla="*/ 68104 h 114300"/>
                  <a:gd name="connsiteX4" fmla="*/ 91916 w 123825"/>
                  <a:gd name="connsiteY4" fmla="*/ 46196 h 114300"/>
                  <a:gd name="connsiteX5" fmla="*/ 92869 w 123825"/>
                  <a:gd name="connsiteY5" fmla="*/ 46196 h 114300"/>
                  <a:gd name="connsiteX6" fmla="*/ 109061 w 123825"/>
                  <a:gd name="connsiteY6" fmla="*/ 30004 h 114300"/>
                  <a:gd name="connsiteX7" fmla="*/ 109061 w 123825"/>
                  <a:gd name="connsiteY7" fmla="*/ 27146 h 114300"/>
                  <a:gd name="connsiteX8" fmla="*/ 116681 w 123825"/>
                  <a:gd name="connsiteY8" fmla="*/ 17621 h 114300"/>
                  <a:gd name="connsiteX9" fmla="*/ 106204 w 123825"/>
                  <a:gd name="connsiteY9" fmla="*/ 7144 h 114300"/>
                  <a:gd name="connsiteX10" fmla="*/ 96679 w 123825"/>
                  <a:gd name="connsiteY10" fmla="*/ 13811 h 114300"/>
                  <a:gd name="connsiteX11" fmla="*/ 92869 w 123825"/>
                  <a:gd name="connsiteY11" fmla="*/ 12859 h 114300"/>
                  <a:gd name="connsiteX12" fmla="*/ 76676 w 123825"/>
                  <a:gd name="connsiteY12" fmla="*/ 29051 h 114300"/>
                  <a:gd name="connsiteX13" fmla="*/ 76676 w 123825"/>
                  <a:gd name="connsiteY13" fmla="*/ 31909 h 114300"/>
                  <a:gd name="connsiteX14" fmla="*/ 59531 w 123825"/>
                  <a:gd name="connsiteY14" fmla="*/ 28099 h 114300"/>
                  <a:gd name="connsiteX15" fmla="*/ 31909 w 123825"/>
                  <a:gd name="connsiteY15" fmla="*/ 39529 h 114300"/>
                  <a:gd name="connsiteX16" fmla="*/ 20479 w 123825"/>
                  <a:gd name="connsiteY16" fmla="*/ 33814 h 114300"/>
                  <a:gd name="connsiteX17" fmla="*/ 7144 w 123825"/>
                  <a:gd name="connsiteY17" fmla="*/ 47149 h 114300"/>
                  <a:gd name="connsiteX18" fmla="*/ 21431 w 123825"/>
                  <a:gd name="connsiteY18" fmla="*/ 61436 h 114300"/>
                  <a:gd name="connsiteX19" fmla="*/ 21431 w 123825"/>
                  <a:gd name="connsiteY19" fmla="*/ 61436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3825" h="114300">
                    <a:moveTo>
                      <a:pt x="21431" y="61436"/>
                    </a:moveTo>
                    <a:cubicBezTo>
                      <a:pt x="21431" y="63341"/>
                      <a:pt x="20479" y="66199"/>
                      <a:pt x="20479" y="68104"/>
                    </a:cubicBezTo>
                    <a:cubicBezTo>
                      <a:pt x="20479" y="90011"/>
                      <a:pt x="37624" y="107156"/>
                      <a:pt x="59531" y="107156"/>
                    </a:cubicBezTo>
                    <a:cubicBezTo>
                      <a:pt x="81439" y="107156"/>
                      <a:pt x="98584" y="90011"/>
                      <a:pt x="98584" y="68104"/>
                    </a:cubicBezTo>
                    <a:cubicBezTo>
                      <a:pt x="98584" y="60484"/>
                      <a:pt x="95726" y="52864"/>
                      <a:pt x="91916" y="46196"/>
                    </a:cubicBezTo>
                    <a:cubicBezTo>
                      <a:pt x="91916" y="46196"/>
                      <a:pt x="91916" y="46196"/>
                      <a:pt x="92869" y="46196"/>
                    </a:cubicBezTo>
                    <a:cubicBezTo>
                      <a:pt x="101441" y="46196"/>
                      <a:pt x="109061" y="38576"/>
                      <a:pt x="109061" y="30004"/>
                    </a:cubicBezTo>
                    <a:cubicBezTo>
                      <a:pt x="109061" y="29051"/>
                      <a:pt x="109061" y="28099"/>
                      <a:pt x="109061" y="27146"/>
                    </a:cubicBezTo>
                    <a:cubicBezTo>
                      <a:pt x="112871" y="26194"/>
                      <a:pt x="116681" y="22384"/>
                      <a:pt x="116681" y="17621"/>
                    </a:cubicBezTo>
                    <a:cubicBezTo>
                      <a:pt x="116681" y="11906"/>
                      <a:pt x="111919" y="7144"/>
                      <a:pt x="106204" y="7144"/>
                    </a:cubicBezTo>
                    <a:cubicBezTo>
                      <a:pt x="102394" y="7144"/>
                      <a:pt x="98584" y="10001"/>
                      <a:pt x="96679" y="13811"/>
                    </a:cubicBezTo>
                    <a:cubicBezTo>
                      <a:pt x="95726" y="13811"/>
                      <a:pt x="93821" y="12859"/>
                      <a:pt x="92869" y="12859"/>
                    </a:cubicBezTo>
                    <a:cubicBezTo>
                      <a:pt x="84296" y="12859"/>
                      <a:pt x="76676" y="20479"/>
                      <a:pt x="76676" y="29051"/>
                    </a:cubicBezTo>
                    <a:cubicBezTo>
                      <a:pt x="76676" y="30004"/>
                      <a:pt x="76676" y="30956"/>
                      <a:pt x="76676" y="31909"/>
                    </a:cubicBezTo>
                    <a:cubicBezTo>
                      <a:pt x="71914" y="29051"/>
                      <a:pt x="66199" y="28099"/>
                      <a:pt x="59531" y="28099"/>
                    </a:cubicBezTo>
                    <a:cubicBezTo>
                      <a:pt x="49054" y="28099"/>
                      <a:pt x="39529" y="32861"/>
                      <a:pt x="31909" y="39529"/>
                    </a:cubicBezTo>
                    <a:cubicBezTo>
                      <a:pt x="29051" y="35719"/>
                      <a:pt x="25241" y="33814"/>
                      <a:pt x="20479" y="33814"/>
                    </a:cubicBezTo>
                    <a:cubicBezTo>
                      <a:pt x="12859" y="33814"/>
                      <a:pt x="7144" y="39529"/>
                      <a:pt x="7144" y="47149"/>
                    </a:cubicBezTo>
                    <a:cubicBezTo>
                      <a:pt x="7144" y="54769"/>
                      <a:pt x="14764" y="61436"/>
                      <a:pt x="21431" y="61436"/>
                    </a:cubicBezTo>
                    <a:cubicBezTo>
                      <a:pt x="21431" y="61436"/>
                      <a:pt x="21431" y="61436"/>
                      <a:pt x="21431" y="614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8" name="Freeform: Shape 297">
                <a:extLst>
                  <a:ext uri="{FF2B5EF4-FFF2-40B4-BE49-F238E27FC236}">
                    <a16:creationId xmlns="" xmlns:a16="http://schemas.microsoft.com/office/drawing/2014/main" id="{451B145D-3D67-43B6-9642-C6D93C1E1A30}"/>
                  </a:ext>
                </a:extLst>
              </p:cNvPr>
              <p:cNvSpPr/>
              <p:nvPr/>
            </p:nvSpPr>
            <p:spPr>
              <a:xfrm>
                <a:off x="5687854" y="379904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24289 h 28575"/>
                  <a:gd name="connsiteX2" fmla="*/ 7144 w 28575"/>
                  <a:gd name="connsiteY2" fmla="*/ 15716 h 28575"/>
                  <a:gd name="connsiteX3" fmla="*/ 15716 w 28575"/>
                  <a:gd name="connsiteY3" fmla="*/ 7144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20451"/>
                      <a:pt x="20451" y="24289"/>
                      <a:pt x="15716" y="24289"/>
                    </a:cubicBezTo>
                    <a:cubicBezTo>
                      <a:pt x="10982" y="24289"/>
                      <a:pt x="7144" y="20451"/>
                      <a:pt x="7144" y="15716"/>
                    </a:cubicBezTo>
                    <a:cubicBezTo>
                      <a:pt x="7144" y="10982"/>
                      <a:pt x="10982" y="7144"/>
                      <a:pt x="15716" y="7144"/>
                    </a:cubicBezTo>
                    <a:cubicBezTo>
                      <a:pt x="20451" y="7144"/>
                      <a:pt x="24289" y="10982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" name="Freeform: Shape 298">
                <a:extLst>
                  <a:ext uri="{FF2B5EF4-FFF2-40B4-BE49-F238E27FC236}">
                    <a16:creationId xmlns="" xmlns:a16="http://schemas.microsoft.com/office/drawing/2014/main" id="{B565796E-1D46-4A51-BFD1-CFDE353CFAC6}"/>
                  </a:ext>
                </a:extLst>
              </p:cNvPr>
              <p:cNvSpPr/>
              <p:nvPr/>
            </p:nvSpPr>
            <p:spPr>
              <a:xfrm>
                <a:off x="5623084" y="3319939"/>
                <a:ext cx="38100" cy="38100"/>
              </a:xfrm>
              <a:custGeom>
                <a:avLst/>
                <a:gdLst>
                  <a:gd name="connsiteX0" fmla="*/ 23336 w 38100"/>
                  <a:gd name="connsiteY0" fmla="*/ 39529 h 38100"/>
                  <a:gd name="connsiteX1" fmla="*/ 39529 w 38100"/>
                  <a:gd name="connsiteY1" fmla="*/ 23336 h 38100"/>
                  <a:gd name="connsiteX2" fmla="*/ 23336 w 38100"/>
                  <a:gd name="connsiteY2" fmla="*/ 7144 h 38100"/>
                  <a:gd name="connsiteX3" fmla="*/ 7144 w 38100"/>
                  <a:gd name="connsiteY3" fmla="*/ 23336 h 38100"/>
                  <a:gd name="connsiteX4" fmla="*/ 23336 w 38100"/>
                  <a:gd name="connsiteY4" fmla="*/ 3952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39529"/>
                    </a:moveTo>
                    <a:cubicBezTo>
                      <a:pt x="31909" y="39529"/>
                      <a:pt x="39529" y="31909"/>
                      <a:pt x="39529" y="23336"/>
                    </a:cubicBezTo>
                    <a:cubicBezTo>
                      <a:pt x="39529" y="14764"/>
                      <a:pt x="31909" y="7144"/>
                      <a:pt x="23336" y="7144"/>
                    </a:cubicBezTo>
                    <a:cubicBezTo>
                      <a:pt x="14764" y="7144"/>
                      <a:pt x="7144" y="14764"/>
                      <a:pt x="7144" y="23336"/>
                    </a:cubicBezTo>
                    <a:cubicBezTo>
                      <a:pt x="8096" y="31909"/>
                      <a:pt x="14764" y="39529"/>
                      <a:pt x="23336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" name="Freeform: Shape 299">
                <a:extLst>
                  <a:ext uri="{FF2B5EF4-FFF2-40B4-BE49-F238E27FC236}">
                    <a16:creationId xmlns="" xmlns:a16="http://schemas.microsoft.com/office/drawing/2014/main" id="{5E62EE15-AB35-4161-A0D2-D6F42C1F1D68}"/>
                  </a:ext>
                </a:extLst>
              </p:cNvPr>
              <p:cNvSpPr/>
              <p:nvPr/>
            </p:nvSpPr>
            <p:spPr>
              <a:xfrm>
                <a:off x="5570696" y="3153251"/>
                <a:ext cx="38100" cy="38100"/>
              </a:xfrm>
              <a:custGeom>
                <a:avLst/>
                <a:gdLst>
                  <a:gd name="connsiteX0" fmla="*/ 22384 w 38100"/>
                  <a:gd name="connsiteY0" fmla="*/ 37624 h 38100"/>
                  <a:gd name="connsiteX1" fmla="*/ 37624 w 38100"/>
                  <a:gd name="connsiteY1" fmla="*/ 22384 h 38100"/>
                  <a:gd name="connsiteX2" fmla="*/ 22384 w 38100"/>
                  <a:gd name="connsiteY2" fmla="*/ 7144 h 38100"/>
                  <a:gd name="connsiteX3" fmla="*/ 7144 w 38100"/>
                  <a:gd name="connsiteY3" fmla="*/ 22384 h 38100"/>
                  <a:gd name="connsiteX4" fmla="*/ 22384 w 38100"/>
                  <a:gd name="connsiteY4" fmla="*/ 3762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2384" y="37624"/>
                    </a:moveTo>
                    <a:cubicBezTo>
                      <a:pt x="30956" y="37624"/>
                      <a:pt x="37624" y="30956"/>
                      <a:pt x="37624" y="22384"/>
                    </a:cubicBezTo>
                    <a:cubicBezTo>
                      <a:pt x="37624" y="13811"/>
                      <a:pt x="30956" y="7144"/>
                      <a:pt x="22384" y="7144"/>
                    </a:cubicBezTo>
                    <a:cubicBezTo>
                      <a:pt x="13811" y="7144"/>
                      <a:pt x="7144" y="13811"/>
                      <a:pt x="7144" y="22384"/>
                    </a:cubicBezTo>
                    <a:cubicBezTo>
                      <a:pt x="7144" y="30956"/>
                      <a:pt x="13811" y="37624"/>
                      <a:pt x="22384" y="376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" name="Freeform: Shape 300">
                <a:extLst>
                  <a:ext uri="{FF2B5EF4-FFF2-40B4-BE49-F238E27FC236}">
                    <a16:creationId xmlns="" xmlns:a16="http://schemas.microsoft.com/office/drawing/2014/main" id="{311C7BC3-7EEC-47E9-9F29-82BDA6E9B106}"/>
                  </a:ext>
                </a:extLst>
              </p:cNvPr>
              <p:cNvSpPr/>
              <p:nvPr/>
            </p:nvSpPr>
            <p:spPr>
              <a:xfrm>
                <a:off x="5729764" y="3684746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22384 h 28575"/>
                  <a:gd name="connsiteX2" fmla="*/ 7144 w 28575"/>
                  <a:gd name="connsiteY2" fmla="*/ 14764 h 28575"/>
                  <a:gd name="connsiteX3" fmla="*/ 14764 w 28575"/>
                  <a:gd name="connsiteY3" fmla="*/ 714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8972"/>
                      <a:pt x="18972" y="22384"/>
                      <a:pt x="14764" y="22384"/>
                    </a:cubicBezTo>
                    <a:cubicBezTo>
                      <a:pt x="10555" y="22384"/>
                      <a:pt x="7144" y="18972"/>
                      <a:pt x="7144" y="14764"/>
                    </a:cubicBezTo>
                    <a:cubicBezTo>
                      <a:pt x="7144" y="10555"/>
                      <a:pt x="10555" y="7144"/>
                      <a:pt x="14764" y="7144"/>
                    </a:cubicBezTo>
                    <a:cubicBezTo>
                      <a:pt x="18972" y="7144"/>
                      <a:pt x="22384" y="10555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" name="Freeform: Shape 301">
                <a:extLst>
                  <a:ext uri="{FF2B5EF4-FFF2-40B4-BE49-F238E27FC236}">
                    <a16:creationId xmlns="" xmlns:a16="http://schemas.microsoft.com/office/drawing/2014/main" id="{93494C19-0A6F-4745-8046-214DDEB8D490}"/>
                  </a:ext>
                </a:extLst>
              </p:cNvPr>
              <p:cNvSpPr/>
              <p:nvPr/>
            </p:nvSpPr>
            <p:spPr>
              <a:xfrm>
                <a:off x="6108859" y="3107531"/>
                <a:ext cx="19050" cy="19050"/>
              </a:xfrm>
              <a:custGeom>
                <a:avLst/>
                <a:gdLst>
                  <a:gd name="connsiteX0" fmla="*/ 7144 w 19050"/>
                  <a:gd name="connsiteY0" fmla="*/ 11906 h 19050"/>
                  <a:gd name="connsiteX1" fmla="*/ 11906 w 19050"/>
                  <a:gd name="connsiteY1" fmla="*/ 16669 h 19050"/>
                  <a:gd name="connsiteX2" fmla="*/ 16669 w 19050"/>
                  <a:gd name="connsiteY2" fmla="*/ 11906 h 19050"/>
                  <a:gd name="connsiteX3" fmla="*/ 10954 w 19050"/>
                  <a:gd name="connsiteY3" fmla="*/ 7144 h 19050"/>
                  <a:gd name="connsiteX4" fmla="*/ 7144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1906"/>
                    </a:move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6669"/>
                      <a:pt x="16669" y="14764"/>
                      <a:pt x="16669" y="11906"/>
                    </a:cubicBezTo>
                    <a:cubicBezTo>
                      <a:pt x="16669" y="9049"/>
                      <a:pt x="13811" y="7144"/>
                      <a:pt x="10954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" name="Freeform: Shape 302">
                <a:extLst>
                  <a:ext uri="{FF2B5EF4-FFF2-40B4-BE49-F238E27FC236}">
                    <a16:creationId xmlns="" xmlns:a16="http://schemas.microsoft.com/office/drawing/2014/main" id="{3E2E540F-BD3F-489B-99E8-9860CA3C0AD1}"/>
                  </a:ext>
                </a:extLst>
              </p:cNvPr>
              <p:cNvSpPr/>
              <p:nvPr/>
            </p:nvSpPr>
            <p:spPr>
              <a:xfrm>
                <a:off x="5836444" y="4114324"/>
                <a:ext cx="57150" cy="47625"/>
              </a:xfrm>
              <a:custGeom>
                <a:avLst/>
                <a:gdLst>
                  <a:gd name="connsiteX0" fmla="*/ 47149 w 57150"/>
                  <a:gd name="connsiteY0" fmla="*/ 43339 h 47625"/>
                  <a:gd name="connsiteX1" fmla="*/ 57626 w 57150"/>
                  <a:gd name="connsiteY1" fmla="*/ 32861 h 47625"/>
                  <a:gd name="connsiteX2" fmla="*/ 48101 w 57150"/>
                  <a:gd name="connsiteY2" fmla="*/ 22384 h 47625"/>
                  <a:gd name="connsiteX3" fmla="*/ 30004 w 57150"/>
                  <a:gd name="connsiteY3" fmla="*/ 7144 h 47625"/>
                  <a:gd name="connsiteX4" fmla="*/ 11906 w 57150"/>
                  <a:gd name="connsiteY4" fmla="*/ 25241 h 47625"/>
                  <a:gd name="connsiteX5" fmla="*/ 11906 w 57150"/>
                  <a:gd name="connsiteY5" fmla="*/ 28099 h 47625"/>
                  <a:gd name="connsiteX6" fmla="*/ 7144 w 57150"/>
                  <a:gd name="connsiteY6" fmla="*/ 33814 h 47625"/>
                  <a:gd name="connsiteX7" fmla="*/ 12859 w 57150"/>
                  <a:gd name="connsiteY7" fmla="*/ 39529 h 47625"/>
                  <a:gd name="connsiteX8" fmla="*/ 16669 w 57150"/>
                  <a:gd name="connsiteY8" fmla="*/ 37624 h 47625"/>
                  <a:gd name="connsiteX9" fmla="*/ 29051 w 57150"/>
                  <a:gd name="connsiteY9" fmla="*/ 42386 h 47625"/>
                  <a:gd name="connsiteX10" fmla="*/ 39529 w 57150"/>
                  <a:gd name="connsiteY10" fmla="*/ 38576 h 47625"/>
                  <a:gd name="connsiteX11" fmla="*/ 47149 w 57150"/>
                  <a:gd name="connsiteY11" fmla="*/ 4333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150" h="47625">
                    <a:moveTo>
                      <a:pt x="47149" y="43339"/>
                    </a:moveTo>
                    <a:cubicBezTo>
                      <a:pt x="52864" y="43339"/>
                      <a:pt x="57626" y="38576"/>
                      <a:pt x="57626" y="32861"/>
                    </a:cubicBezTo>
                    <a:cubicBezTo>
                      <a:pt x="57626" y="27146"/>
                      <a:pt x="52864" y="22384"/>
                      <a:pt x="48101" y="22384"/>
                    </a:cubicBezTo>
                    <a:cubicBezTo>
                      <a:pt x="46196" y="13811"/>
                      <a:pt x="39529" y="7144"/>
                      <a:pt x="30004" y="7144"/>
                    </a:cubicBezTo>
                    <a:cubicBezTo>
                      <a:pt x="19526" y="7144"/>
                      <a:pt x="11906" y="15716"/>
                      <a:pt x="11906" y="25241"/>
                    </a:cubicBezTo>
                    <a:cubicBezTo>
                      <a:pt x="11906" y="26194"/>
                      <a:pt x="11906" y="27146"/>
                      <a:pt x="11906" y="28099"/>
                    </a:cubicBezTo>
                    <a:cubicBezTo>
                      <a:pt x="9049" y="29051"/>
                      <a:pt x="7144" y="30956"/>
                      <a:pt x="7144" y="33814"/>
                    </a:cubicBezTo>
                    <a:cubicBezTo>
                      <a:pt x="7144" y="37624"/>
                      <a:pt x="10001" y="39529"/>
                      <a:pt x="12859" y="39529"/>
                    </a:cubicBezTo>
                    <a:cubicBezTo>
                      <a:pt x="14764" y="39529"/>
                      <a:pt x="15716" y="38576"/>
                      <a:pt x="16669" y="37624"/>
                    </a:cubicBezTo>
                    <a:cubicBezTo>
                      <a:pt x="19526" y="40481"/>
                      <a:pt x="24289" y="42386"/>
                      <a:pt x="29051" y="42386"/>
                    </a:cubicBezTo>
                    <a:cubicBezTo>
                      <a:pt x="32861" y="42386"/>
                      <a:pt x="36671" y="41434"/>
                      <a:pt x="39529" y="38576"/>
                    </a:cubicBezTo>
                    <a:cubicBezTo>
                      <a:pt x="42386" y="42386"/>
                      <a:pt x="44291" y="43339"/>
                      <a:pt x="47149" y="433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" name="Freeform: Shape 303">
                <a:extLst>
                  <a:ext uri="{FF2B5EF4-FFF2-40B4-BE49-F238E27FC236}">
                    <a16:creationId xmlns="" xmlns:a16="http://schemas.microsoft.com/office/drawing/2014/main" id="{7561CF36-69F3-47B4-9933-CED0F975A0C4}"/>
                  </a:ext>
                </a:extLst>
              </p:cNvPr>
              <p:cNvSpPr/>
              <p:nvPr/>
            </p:nvSpPr>
            <p:spPr>
              <a:xfrm>
                <a:off x="5983129" y="4121944"/>
                <a:ext cx="28575" cy="28575"/>
              </a:xfrm>
              <a:custGeom>
                <a:avLst/>
                <a:gdLst>
                  <a:gd name="connsiteX0" fmla="*/ 17621 w 28575"/>
                  <a:gd name="connsiteY0" fmla="*/ 7144 h 28575"/>
                  <a:gd name="connsiteX1" fmla="*/ 7144 w 28575"/>
                  <a:gd name="connsiteY1" fmla="*/ 17621 h 28575"/>
                  <a:gd name="connsiteX2" fmla="*/ 17621 w 28575"/>
                  <a:gd name="connsiteY2" fmla="*/ 28099 h 28575"/>
                  <a:gd name="connsiteX3" fmla="*/ 28099 w 28575"/>
                  <a:gd name="connsiteY3" fmla="*/ 17621 h 28575"/>
                  <a:gd name="connsiteX4" fmla="*/ 17621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7144"/>
                    </a:move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5" name="Freeform: Shape 304">
                <a:extLst>
                  <a:ext uri="{FF2B5EF4-FFF2-40B4-BE49-F238E27FC236}">
                    <a16:creationId xmlns="" xmlns:a16="http://schemas.microsoft.com/office/drawing/2014/main" id="{81558FAB-90D4-43B7-8FA0-2127FCF20F0D}"/>
                  </a:ext>
                </a:extLst>
              </p:cNvPr>
              <p:cNvSpPr/>
              <p:nvPr/>
            </p:nvSpPr>
            <p:spPr>
              <a:xfrm>
                <a:off x="5954554" y="4154329"/>
                <a:ext cx="47625" cy="38100"/>
              </a:xfrm>
              <a:custGeom>
                <a:avLst/>
                <a:gdLst>
                  <a:gd name="connsiteX0" fmla="*/ 7144 w 47625"/>
                  <a:gd name="connsiteY0" fmla="*/ 22384 h 38100"/>
                  <a:gd name="connsiteX1" fmla="*/ 13811 w 47625"/>
                  <a:gd name="connsiteY1" fmla="*/ 29051 h 38100"/>
                  <a:gd name="connsiteX2" fmla="*/ 20479 w 47625"/>
                  <a:gd name="connsiteY2" fmla="*/ 24289 h 38100"/>
                  <a:gd name="connsiteX3" fmla="*/ 31909 w 47625"/>
                  <a:gd name="connsiteY3" fmla="*/ 31909 h 38100"/>
                  <a:gd name="connsiteX4" fmla="*/ 44291 w 47625"/>
                  <a:gd name="connsiteY4" fmla="*/ 19526 h 38100"/>
                  <a:gd name="connsiteX5" fmla="*/ 31909 w 47625"/>
                  <a:gd name="connsiteY5" fmla="*/ 7144 h 38100"/>
                  <a:gd name="connsiteX6" fmla="*/ 19526 w 47625"/>
                  <a:gd name="connsiteY6" fmla="*/ 18574 h 38100"/>
                  <a:gd name="connsiteX7" fmla="*/ 13811 w 47625"/>
                  <a:gd name="connsiteY7" fmla="*/ 15716 h 38100"/>
                  <a:gd name="connsiteX8" fmla="*/ 7144 w 47625"/>
                  <a:gd name="connsiteY8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7144" y="22384"/>
                    </a:moveTo>
                    <a:cubicBezTo>
                      <a:pt x="7144" y="26194"/>
                      <a:pt x="10001" y="29051"/>
                      <a:pt x="13811" y="29051"/>
                    </a:cubicBezTo>
                    <a:cubicBezTo>
                      <a:pt x="16669" y="29051"/>
                      <a:pt x="19526" y="27146"/>
                      <a:pt x="20479" y="24289"/>
                    </a:cubicBezTo>
                    <a:cubicBezTo>
                      <a:pt x="22384" y="28099"/>
                      <a:pt x="26194" y="31909"/>
                      <a:pt x="31909" y="31909"/>
                    </a:cubicBezTo>
                    <a:cubicBezTo>
                      <a:pt x="38576" y="31909"/>
                      <a:pt x="44291" y="26194"/>
                      <a:pt x="44291" y="19526"/>
                    </a:cubicBezTo>
                    <a:cubicBezTo>
                      <a:pt x="44291" y="12859"/>
                      <a:pt x="38576" y="7144"/>
                      <a:pt x="31909" y="7144"/>
                    </a:cubicBezTo>
                    <a:cubicBezTo>
                      <a:pt x="25241" y="7144"/>
                      <a:pt x="20479" y="11906"/>
                      <a:pt x="19526" y="18574"/>
                    </a:cubicBezTo>
                    <a:cubicBezTo>
                      <a:pt x="18574" y="16669"/>
                      <a:pt x="16669" y="15716"/>
                      <a:pt x="13811" y="15716"/>
                    </a:cubicBezTo>
                    <a:cubicBezTo>
                      <a:pt x="10001" y="14764"/>
                      <a:pt x="7144" y="18574"/>
                      <a:pt x="714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6" name="Freeform: Shape 305">
                <a:extLst>
                  <a:ext uri="{FF2B5EF4-FFF2-40B4-BE49-F238E27FC236}">
                    <a16:creationId xmlns="" xmlns:a16="http://schemas.microsoft.com/office/drawing/2014/main" id="{D679362D-EF30-4A10-8B0D-C82432047877}"/>
                  </a:ext>
                </a:extLst>
              </p:cNvPr>
              <p:cNvSpPr/>
              <p:nvPr/>
            </p:nvSpPr>
            <p:spPr>
              <a:xfrm>
                <a:off x="5931694" y="3744754"/>
                <a:ext cx="28575" cy="38100"/>
              </a:xfrm>
              <a:custGeom>
                <a:avLst/>
                <a:gdLst>
                  <a:gd name="connsiteX0" fmla="*/ 18574 w 28575"/>
                  <a:gd name="connsiteY0" fmla="*/ 30956 h 38100"/>
                  <a:gd name="connsiteX1" fmla="*/ 30004 w 28575"/>
                  <a:gd name="connsiteY1" fmla="*/ 18574 h 38100"/>
                  <a:gd name="connsiteX2" fmla="*/ 18574 w 28575"/>
                  <a:gd name="connsiteY2" fmla="*/ 7144 h 38100"/>
                  <a:gd name="connsiteX3" fmla="*/ 7144 w 28575"/>
                  <a:gd name="connsiteY3" fmla="*/ 18574 h 38100"/>
                  <a:gd name="connsiteX4" fmla="*/ 18574 w 28575"/>
                  <a:gd name="connsiteY4" fmla="*/ 3095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38100">
                    <a:moveTo>
                      <a:pt x="18574" y="30956"/>
                    </a:moveTo>
                    <a:cubicBezTo>
                      <a:pt x="25241" y="30956"/>
                      <a:pt x="30004" y="25241"/>
                      <a:pt x="30004" y="18574"/>
                    </a:cubicBezTo>
                    <a:cubicBezTo>
                      <a:pt x="30004" y="11906"/>
                      <a:pt x="24289" y="7144"/>
                      <a:pt x="18574" y="7144"/>
                    </a:cubicBezTo>
                    <a:cubicBezTo>
                      <a:pt x="11906" y="7144"/>
                      <a:pt x="7144" y="12859"/>
                      <a:pt x="7144" y="18574"/>
                    </a:cubicBezTo>
                    <a:cubicBezTo>
                      <a:pt x="7144" y="24289"/>
                      <a:pt x="11906" y="30956"/>
                      <a:pt x="18574" y="309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7" name="Freeform: Shape 306">
                <a:extLst>
                  <a:ext uri="{FF2B5EF4-FFF2-40B4-BE49-F238E27FC236}">
                    <a16:creationId xmlns="" xmlns:a16="http://schemas.microsoft.com/office/drawing/2014/main" id="{506ACF35-4807-483E-8B3E-3B859DEE8BBD}"/>
                  </a:ext>
                </a:extLst>
              </p:cNvPr>
              <p:cNvSpPr/>
              <p:nvPr/>
            </p:nvSpPr>
            <p:spPr>
              <a:xfrm>
                <a:off x="5695474" y="3153251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2384"/>
                      <a:pt x="11906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8" name="Freeform: Shape 307">
                <a:extLst>
                  <a:ext uri="{FF2B5EF4-FFF2-40B4-BE49-F238E27FC236}">
                    <a16:creationId xmlns="" xmlns:a16="http://schemas.microsoft.com/office/drawing/2014/main" id="{816D8F8D-B537-4D07-83F1-891697BE6B96}"/>
                  </a:ext>
                </a:extLst>
              </p:cNvPr>
              <p:cNvSpPr/>
              <p:nvPr/>
            </p:nvSpPr>
            <p:spPr>
              <a:xfrm>
                <a:off x="5837396" y="2713196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9" name="Freeform: Shape 308">
                <a:extLst>
                  <a:ext uri="{FF2B5EF4-FFF2-40B4-BE49-F238E27FC236}">
                    <a16:creationId xmlns="" xmlns:a16="http://schemas.microsoft.com/office/drawing/2014/main" id="{C58CF6CA-6FA2-4877-A076-50252DBE2EE1}"/>
                  </a:ext>
                </a:extLst>
              </p:cNvPr>
              <p:cNvSpPr/>
              <p:nvPr/>
            </p:nvSpPr>
            <p:spPr>
              <a:xfrm>
                <a:off x="6235541" y="2754154"/>
                <a:ext cx="38100" cy="38100"/>
              </a:xfrm>
              <a:custGeom>
                <a:avLst/>
                <a:gdLst>
                  <a:gd name="connsiteX0" fmla="*/ 31909 w 38100"/>
                  <a:gd name="connsiteY0" fmla="*/ 19526 h 38100"/>
                  <a:gd name="connsiteX1" fmla="*/ 19526 w 38100"/>
                  <a:gd name="connsiteY1" fmla="*/ 7144 h 38100"/>
                  <a:gd name="connsiteX2" fmla="*/ 7144 w 38100"/>
                  <a:gd name="connsiteY2" fmla="*/ 19526 h 38100"/>
                  <a:gd name="connsiteX3" fmla="*/ 19526 w 38100"/>
                  <a:gd name="connsiteY3" fmla="*/ 31909 h 38100"/>
                  <a:gd name="connsiteX4" fmla="*/ 31909 w 38100"/>
                  <a:gd name="connsiteY4" fmla="*/ 1952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1909" y="19526"/>
                    </a:move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ubicBezTo>
                      <a:pt x="26194" y="31909"/>
                      <a:pt x="31909" y="26194"/>
                      <a:pt x="31909" y="1952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0" name="Freeform: Shape 309">
                <a:extLst>
                  <a:ext uri="{FF2B5EF4-FFF2-40B4-BE49-F238E27FC236}">
                    <a16:creationId xmlns="" xmlns:a16="http://schemas.microsoft.com/office/drawing/2014/main" id="{194DE560-234F-43B0-B8FF-33AF8DE27434}"/>
                  </a:ext>
                </a:extLst>
              </p:cNvPr>
              <p:cNvSpPr/>
              <p:nvPr/>
            </p:nvSpPr>
            <p:spPr>
              <a:xfrm>
                <a:off x="5832634" y="2902744"/>
                <a:ext cx="19050" cy="19050"/>
              </a:xfrm>
              <a:custGeom>
                <a:avLst/>
                <a:gdLst>
                  <a:gd name="connsiteX0" fmla="*/ 12859 w 19050"/>
                  <a:gd name="connsiteY0" fmla="*/ 18574 h 19050"/>
                  <a:gd name="connsiteX1" fmla="*/ 18574 w 19050"/>
                  <a:gd name="connsiteY1" fmla="*/ 12859 h 19050"/>
                  <a:gd name="connsiteX2" fmla="*/ 12859 w 19050"/>
                  <a:gd name="connsiteY2" fmla="*/ 7144 h 19050"/>
                  <a:gd name="connsiteX3" fmla="*/ 7144 w 19050"/>
                  <a:gd name="connsiteY3" fmla="*/ 12859 h 19050"/>
                  <a:gd name="connsiteX4" fmla="*/ 12859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18574"/>
                    </a:move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6669"/>
                      <a:pt x="9049" y="18574"/>
                      <a:pt x="1285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1" name="Freeform: Shape 310">
                <a:extLst>
                  <a:ext uri="{FF2B5EF4-FFF2-40B4-BE49-F238E27FC236}">
                    <a16:creationId xmlns="" xmlns:a16="http://schemas.microsoft.com/office/drawing/2014/main" id="{92A1A7AC-BA12-4971-A3E6-4FDC124813EC}"/>
                  </a:ext>
                </a:extLst>
              </p:cNvPr>
              <p:cNvSpPr/>
              <p:nvPr/>
            </p:nvSpPr>
            <p:spPr>
              <a:xfrm>
                <a:off x="5535454" y="3318034"/>
                <a:ext cx="66675" cy="66675"/>
              </a:xfrm>
              <a:custGeom>
                <a:avLst/>
                <a:gdLst>
                  <a:gd name="connsiteX0" fmla="*/ 62389 w 66675"/>
                  <a:gd name="connsiteY0" fmla="*/ 34766 h 66675"/>
                  <a:gd name="connsiteX1" fmla="*/ 34766 w 66675"/>
                  <a:gd name="connsiteY1" fmla="*/ 62389 h 66675"/>
                  <a:gd name="connsiteX2" fmla="*/ 7144 w 66675"/>
                  <a:gd name="connsiteY2" fmla="*/ 34766 h 66675"/>
                  <a:gd name="connsiteX3" fmla="*/ 34766 w 66675"/>
                  <a:gd name="connsiteY3" fmla="*/ 7144 h 66675"/>
                  <a:gd name="connsiteX4" fmla="*/ 62389 w 66675"/>
                  <a:gd name="connsiteY4" fmla="*/ 34766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62389" y="34766"/>
                    </a:moveTo>
                    <a:cubicBezTo>
                      <a:pt x="62389" y="50022"/>
                      <a:pt x="50022" y="62389"/>
                      <a:pt x="34766" y="62389"/>
                    </a:cubicBezTo>
                    <a:cubicBezTo>
                      <a:pt x="19511" y="62389"/>
                      <a:pt x="7144" y="50022"/>
                      <a:pt x="7144" y="34766"/>
                    </a:cubicBezTo>
                    <a:cubicBezTo>
                      <a:pt x="7144" y="19511"/>
                      <a:pt x="19511" y="7144"/>
                      <a:pt x="34766" y="7144"/>
                    </a:cubicBezTo>
                    <a:cubicBezTo>
                      <a:pt x="50022" y="7144"/>
                      <a:pt x="62389" y="19511"/>
                      <a:pt x="62389" y="3476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" name="Freeform: Shape 311">
                <a:extLst>
                  <a:ext uri="{FF2B5EF4-FFF2-40B4-BE49-F238E27FC236}">
                    <a16:creationId xmlns="" xmlns:a16="http://schemas.microsoft.com/office/drawing/2014/main" id="{D73564D2-64FE-4C13-8244-C2DFA5183A76}"/>
                  </a:ext>
                </a:extLst>
              </p:cNvPr>
              <p:cNvSpPr/>
              <p:nvPr/>
            </p:nvSpPr>
            <p:spPr>
              <a:xfrm>
                <a:off x="5367814" y="3373279"/>
                <a:ext cx="19050" cy="19050"/>
              </a:xfrm>
              <a:custGeom>
                <a:avLst/>
                <a:gdLst>
                  <a:gd name="connsiteX0" fmla="*/ 11906 w 19050"/>
                  <a:gd name="connsiteY0" fmla="*/ 16669 h 19050"/>
                  <a:gd name="connsiteX1" fmla="*/ 16669 w 19050"/>
                  <a:gd name="connsiteY1" fmla="*/ 11906 h 19050"/>
                  <a:gd name="connsiteX2" fmla="*/ 11906 w 19050"/>
                  <a:gd name="connsiteY2" fmla="*/ 7144 h 19050"/>
                  <a:gd name="connsiteX3" fmla="*/ 7144 w 19050"/>
                  <a:gd name="connsiteY3" fmla="*/ 11906 h 19050"/>
                  <a:gd name="connsiteX4" fmla="*/ 11906 w 19050"/>
                  <a:gd name="connsiteY4" fmla="*/ 1666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1906" y="16669"/>
                    </a:moveTo>
                    <a:cubicBezTo>
                      <a:pt x="14764" y="16669"/>
                      <a:pt x="16669" y="14764"/>
                      <a:pt x="16669" y="11906"/>
                    </a:cubicBez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10001" y="16669"/>
                      <a:pt x="11906" y="166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" name="Freeform: Shape 312">
                <a:extLst>
                  <a:ext uri="{FF2B5EF4-FFF2-40B4-BE49-F238E27FC236}">
                    <a16:creationId xmlns="" xmlns:a16="http://schemas.microsoft.com/office/drawing/2014/main" id="{9915B5A6-787E-43D5-98BC-94968D676D3A}"/>
                  </a:ext>
                </a:extLst>
              </p:cNvPr>
              <p:cNvSpPr/>
              <p:nvPr/>
            </p:nvSpPr>
            <p:spPr>
              <a:xfrm>
                <a:off x="5561171" y="3803809"/>
                <a:ext cx="76200" cy="85725"/>
              </a:xfrm>
              <a:custGeom>
                <a:avLst/>
                <a:gdLst>
                  <a:gd name="connsiteX0" fmla="*/ 62389 w 76200"/>
                  <a:gd name="connsiteY0" fmla="*/ 18574 h 85725"/>
                  <a:gd name="connsiteX1" fmla="*/ 50959 w 76200"/>
                  <a:gd name="connsiteY1" fmla="*/ 7144 h 85725"/>
                  <a:gd name="connsiteX2" fmla="*/ 39529 w 76200"/>
                  <a:gd name="connsiteY2" fmla="*/ 18574 h 85725"/>
                  <a:gd name="connsiteX3" fmla="*/ 39529 w 76200"/>
                  <a:gd name="connsiteY3" fmla="*/ 19526 h 85725"/>
                  <a:gd name="connsiteX4" fmla="*/ 38576 w 76200"/>
                  <a:gd name="connsiteY4" fmla="*/ 19526 h 85725"/>
                  <a:gd name="connsiteX5" fmla="*/ 7144 w 76200"/>
                  <a:gd name="connsiteY5" fmla="*/ 50959 h 85725"/>
                  <a:gd name="connsiteX6" fmla="*/ 38576 w 76200"/>
                  <a:gd name="connsiteY6" fmla="*/ 82391 h 85725"/>
                  <a:gd name="connsiteX7" fmla="*/ 70009 w 76200"/>
                  <a:gd name="connsiteY7" fmla="*/ 50959 h 85725"/>
                  <a:gd name="connsiteX8" fmla="*/ 58579 w 76200"/>
                  <a:gd name="connsiteY8" fmla="*/ 27146 h 85725"/>
                  <a:gd name="connsiteX9" fmla="*/ 62389 w 76200"/>
                  <a:gd name="connsiteY9" fmla="*/ 1857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00" h="85725">
                    <a:moveTo>
                      <a:pt x="62389" y="18574"/>
                    </a:moveTo>
                    <a:cubicBezTo>
                      <a:pt x="62389" y="11906"/>
                      <a:pt x="57626" y="7144"/>
                      <a:pt x="50959" y="7144"/>
                    </a:cubicBezTo>
                    <a:cubicBezTo>
                      <a:pt x="44291" y="7144"/>
                      <a:pt x="39529" y="11906"/>
                      <a:pt x="39529" y="18574"/>
                    </a:cubicBezTo>
                    <a:cubicBezTo>
                      <a:pt x="39529" y="18574"/>
                      <a:pt x="39529" y="18574"/>
                      <a:pt x="39529" y="19526"/>
                    </a:cubicBezTo>
                    <a:cubicBezTo>
                      <a:pt x="39529" y="19526"/>
                      <a:pt x="38576" y="19526"/>
                      <a:pt x="38576" y="19526"/>
                    </a:cubicBezTo>
                    <a:cubicBezTo>
                      <a:pt x="21431" y="19526"/>
                      <a:pt x="7144" y="33814"/>
                      <a:pt x="7144" y="50959"/>
                    </a:cubicBezTo>
                    <a:cubicBezTo>
                      <a:pt x="7144" y="68104"/>
                      <a:pt x="21431" y="82391"/>
                      <a:pt x="38576" y="82391"/>
                    </a:cubicBezTo>
                    <a:cubicBezTo>
                      <a:pt x="55721" y="82391"/>
                      <a:pt x="70009" y="68104"/>
                      <a:pt x="70009" y="50959"/>
                    </a:cubicBezTo>
                    <a:cubicBezTo>
                      <a:pt x="70009" y="41434"/>
                      <a:pt x="65246" y="32861"/>
                      <a:pt x="58579" y="27146"/>
                    </a:cubicBezTo>
                    <a:cubicBezTo>
                      <a:pt x="60484" y="24289"/>
                      <a:pt x="62389" y="21431"/>
                      <a:pt x="6238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" name="Freeform: Shape 313">
                <a:extLst>
                  <a:ext uri="{FF2B5EF4-FFF2-40B4-BE49-F238E27FC236}">
                    <a16:creationId xmlns="" xmlns:a16="http://schemas.microsoft.com/office/drawing/2014/main" id="{C69F4AC0-FB02-4C39-8A0E-339613EEB17D}"/>
                  </a:ext>
                </a:extLst>
              </p:cNvPr>
              <p:cNvSpPr/>
              <p:nvPr/>
            </p:nvSpPr>
            <p:spPr>
              <a:xfrm>
                <a:off x="5891689" y="3838099"/>
                <a:ext cx="66675" cy="57150"/>
              </a:xfrm>
              <a:custGeom>
                <a:avLst/>
                <a:gdLst>
                  <a:gd name="connsiteX0" fmla="*/ 23336 w 66675"/>
                  <a:gd name="connsiteY0" fmla="*/ 17621 h 57150"/>
                  <a:gd name="connsiteX1" fmla="*/ 7144 w 66675"/>
                  <a:gd name="connsiteY1" fmla="*/ 33814 h 57150"/>
                  <a:gd name="connsiteX2" fmla="*/ 23336 w 66675"/>
                  <a:gd name="connsiteY2" fmla="*/ 50006 h 57150"/>
                  <a:gd name="connsiteX3" fmla="*/ 38576 w 66675"/>
                  <a:gd name="connsiteY3" fmla="*/ 38576 h 57150"/>
                  <a:gd name="connsiteX4" fmla="*/ 45244 w 66675"/>
                  <a:gd name="connsiteY4" fmla="*/ 39529 h 57150"/>
                  <a:gd name="connsiteX5" fmla="*/ 61436 w 66675"/>
                  <a:gd name="connsiteY5" fmla="*/ 23336 h 57150"/>
                  <a:gd name="connsiteX6" fmla="*/ 45244 w 66675"/>
                  <a:gd name="connsiteY6" fmla="*/ 7144 h 57150"/>
                  <a:gd name="connsiteX7" fmla="*/ 30004 w 66675"/>
                  <a:gd name="connsiteY7" fmla="*/ 19526 h 57150"/>
                  <a:gd name="connsiteX8" fmla="*/ 23336 w 66675"/>
                  <a:gd name="connsiteY8" fmla="*/ 17621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675" h="57150">
                    <a:moveTo>
                      <a:pt x="23336" y="17621"/>
                    </a:moveTo>
                    <a:cubicBezTo>
                      <a:pt x="14764" y="17621"/>
                      <a:pt x="7144" y="25241"/>
                      <a:pt x="7144" y="33814"/>
                    </a:cubicBezTo>
                    <a:cubicBezTo>
                      <a:pt x="7144" y="42386"/>
                      <a:pt x="14764" y="50006"/>
                      <a:pt x="23336" y="50006"/>
                    </a:cubicBezTo>
                    <a:cubicBezTo>
                      <a:pt x="30956" y="50006"/>
                      <a:pt x="36671" y="45244"/>
                      <a:pt x="38576" y="38576"/>
                    </a:cubicBezTo>
                    <a:cubicBezTo>
                      <a:pt x="40481" y="39529"/>
                      <a:pt x="42386" y="39529"/>
                      <a:pt x="45244" y="39529"/>
                    </a:cubicBezTo>
                    <a:cubicBezTo>
                      <a:pt x="53816" y="39529"/>
                      <a:pt x="61436" y="31909"/>
                      <a:pt x="61436" y="23336"/>
                    </a:cubicBezTo>
                    <a:cubicBezTo>
                      <a:pt x="61436" y="14764"/>
                      <a:pt x="53816" y="7144"/>
                      <a:pt x="45244" y="7144"/>
                    </a:cubicBezTo>
                    <a:cubicBezTo>
                      <a:pt x="37624" y="7144"/>
                      <a:pt x="31909" y="11906"/>
                      <a:pt x="30004" y="19526"/>
                    </a:cubicBezTo>
                    <a:cubicBezTo>
                      <a:pt x="28099" y="17621"/>
                      <a:pt x="26194" y="17621"/>
                      <a:pt x="23336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" name="Freeform: Shape 314">
                <a:extLst>
                  <a:ext uri="{FF2B5EF4-FFF2-40B4-BE49-F238E27FC236}">
                    <a16:creationId xmlns="" xmlns:a16="http://schemas.microsoft.com/office/drawing/2014/main" id="{24F2B70E-DED1-42CF-B8EE-F7E072A51603}"/>
                  </a:ext>
                </a:extLst>
              </p:cNvPr>
              <p:cNvSpPr/>
              <p:nvPr/>
            </p:nvSpPr>
            <p:spPr>
              <a:xfrm>
                <a:off x="5664994" y="3268504"/>
                <a:ext cx="114300" cy="114300"/>
              </a:xfrm>
              <a:custGeom>
                <a:avLst/>
                <a:gdLst>
                  <a:gd name="connsiteX0" fmla="*/ 98584 w 114300"/>
                  <a:gd name="connsiteY0" fmla="*/ 43339 h 114300"/>
                  <a:gd name="connsiteX1" fmla="*/ 108109 w 114300"/>
                  <a:gd name="connsiteY1" fmla="*/ 33814 h 114300"/>
                  <a:gd name="connsiteX2" fmla="*/ 98584 w 114300"/>
                  <a:gd name="connsiteY2" fmla="*/ 24289 h 114300"/>
                  <a:gd name="connsiteX3" fmla="*/ 94774 w 114300"/>
                  <a:gd name="connsiteY3" fmla="*/ 25241 h 114300"/>
                  <a:gd name="connsiteX4" fmla="*/ 75724 w 114300"/>
                  <a:gd name="connsiteY4" fmla="*/ 7144 h 114300"/>
                  <a:gd name="connsiteX5" fmla="*/ 56674 w 114300"/>
                  <a:gd name="connsiteY5" fmla="*/ 26194 h 114300"/>
                  <a:gd name="connsiteX6" fmla="*/ 57626 w 114300"/>
                  <a:gd name="connsiteY6" fmla="*/ 30956 h 114300"/>
                  <a:gd name="connsiteX7" fmla="*/ 46196 w 114300"/>
                  <a:gd name="connsiteY7" fmla="*/ 46196 h 114300"/>
                  <a:gd name="connsiteX8" fmla="*/ 27146 w 114300"/>
                  <a:gd name="connsiteY8" fmla="*/ 30956 h 114300"/>
                  <a:gd name="connsiteX9" fmla="*/ 7144 w 114300"/>
                  <a:gd name="connsiteY9" fmla="*/ 50959 h 114300"/>
                  <a:gd name="connsiteX10" fmla="*/ 27146 w 114300"/>
                  <a:gd name="connsiteY10" fmla="*/ 70961 h 114300"/>
                  <a:gd name="connsiteX11" fmla="*/ 46196 w 114300"/>
                  <a:gd name="connsiteY11" fmla="*/ 56674 h 114300"/>
                  <a:gd name="connsiteX12" fmla="*/ 69056 w 114300"/>
                  <a:gd name="connsiteY12" fmla="*/ 75724 h 114300"/>
                  <a:gd name="connsiteX13" fmla="*/ 73819 w 114300"/>
                  <a:gd name="connsiteY13" fmla="*/ 74771 h 114300"/>
                  <a:gd name="connsiteX14" fmla="*/ 72866 w 114300"/>
                  <a:gd name="connsiteY14" fmla="*/ 77629 h 114300"/>
                  <a:gd name="connsiteX15" fmla="*/ 85249 w 114300"/>
                  <a:gd name="connsiteY15" fmla="*/ 90011 h 114300"/>
                  <a:gd name="connsiteX16" fmla="*/ 88106 w 114300"/>
                  <a:gd name="connsiteY16" fmla="*/ 89059 h 114300"/>
                  <a:gd name="connsiteX17" fmla="*/ 88106 w 114300"/>
                  <a:gd name="connsiteY17" fmla="*/ 90964 h 114300"/>
                  <a:gd name="connsiteX18" fmla="*/ 90964 w 114300"/>
                  <a:gd name="connsiteY18" fmla="*/ 99536 h 114300"/>
                  <a:gd name="connsiteX19" fmla="*/ 86201 w 114300"/>
                  <a:gd name="connsiteY19" fmla="*/ 106204 h 114300"/>
                  <a:gd name="connsiteX20" fmla="*/ 93821 w 114300"/>
                  <a:gd name="connsiteY20" fmla="*/ 113824 h 114300"/>
                  <a:gd name="connsiteX21" fmla="*/ 101441 w 114300"/>
                  <a:gd name="connsiteY21" fmla="*/ 106204 h 114300"/>
                  <a:gd name="connsiteX22" fmla="*/ 100489 w 114300"/>
                  <a:gd name="connsiteY22" fmla="*/ 103346 h 114300"/>
                  <a:gd name="connsiteX23" fmla="*/ 111919 w 114300"/>
                  <a:gd name="connsiteY23" fmla="*/ 91916 h 114300"/>
                  <a:gd name="connsiteX24" fmla="*/ 99536 w 114300"/>
                  <a:gd name="connsiteY24" fmla="*/ 79534 h 114300"/>
                  <a:gd name="connsiteX25" fmla="*/ 96679 w 114300"/>
                  <a:gd name="connsiteY25" fmla="*/ 80486 h 114300"/>
                  <a:gd name="connsiteX26" fmla="*/ 96679 w 114300"/>
                  <a:gd name="connsiteY26" fmla="*/ 78581 h 114300"/>
                  <a:gd name="connsiteX27" fmla="*/ 86201 w 114300"/>
                  <a:gd name="connsiteY27" fmla="*/ 67151 h 114300"/>
                  <a:gd name="connsiteX28" fmla="*/ 90964 w 114300"/>
                  <a:gd name="connsiteY28" fmla="*/ 53816 h 114300"/>
                  <a:gd name="connsiteX29" fmla="*/ 88106 w 114300"/>
                  <a:gd name="connsiteY29" fmla="*/ 43339 h 114300"/>
                  <a:gd name="connsiteX30" fmla="*/ 89059 w 114300"/>
                  <a:gd name="connsiteY30" fmla="*/ 42386 h 114300"/>
                  <a:gd name="connsiteX31" fmla="*/ 98584 w 114300"/>
                  <a:gd name="connsiteY31" fmla="*/ 43339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14300" h="114300">
                    <a:moveTo>
                      <a:pt x="98584" y="43339"/>
                    </a:moveTo>
                    <a:cubicBezTo>
                      <a:pt x="104299" y="43339"/>
                      <a:pt x="108109" y="38576"/>
                      <a:pt x="108109" y="33814"/>
                    </a:cubicBezTo>
                    <a:cubicBezTo>
                      <a:pt x="108109" y="29051"/>
                      <a:pt x="103346" y="24289"/>
                      <a:pt x="98584" y="24289"/>
                    </a:cubicBezTo>
                    <a:cubicBezTo>
                      <a:pt x="97631" y="24289"/>
                      <a:pt x="96679" y="24289"/>
                      <a:pt x="94774" y="25241"/>
                    </a:cubicBezTo>
                    <a:cubicBezTo>
                      <a:pt x="93821" y="15716"/>
                      <a:pt x="86201" y="7144"/>
                      <a:pt x="75724" y="7144"/>
                    </a:cubicBezTo>
                    <a:cubicBezTo>
                      <a:pt x="65246" y="7144"/>
                      <a:pt x="56674" y="15716"/>
                      <a:pt x="56674" y="26194"/>
                    </a:cubicBezTo>
                    <a:cubicBezTo>
                      <a:pt x="56674" y="28099"/>
                      <a:pt x="56674" y="29051"/>
                      <a:pt x="57626" y="30956"/>
                    </a:cubicBezTo>
                    <a:cubicBezTo>
                      <a:pt x="51911" y="33814"/>
                      <a:pt x="48101" y="39529"/>
                      <a:pt x="46196" y="46196"/>
                    </a:cubicBezTo>
                    <a:cubicBezTo>
                      <a:pt x="44291" y="37624"/>
                      <a:pt x="36671" y="30956"/>
                      <a:pt x="27146" y="30956"/>
                    </a:cubicBezTo>
                    <a:cubicBezTo>
                      <a:pt x="16669" y="30956"/>
                      <a:pt x="7144" y="39529"/>
                      <a:pt x="7144" y="50959"/>
                    </a:cubicBezTo>
                    <a:cubicBezTo>
                      <a:pt x="7144" y="62389"/>
                      <a:pt x="15716" y="70961"/>
                      <a:pt x="27146" y="70961"/>
                    </a:cubicBezTo>
                    <a:cubicBezTo>
                      <a:pt x="36671" y="70961"/>
                      <a:pt x="43339" y="64294"/>
                      <a:pt x="46196" y="56674"/>
                    </a:cubicBezTo>
                    <a:cubicBezTo>
                      <a:pt x="48101" y="68104"/>
                      <a:pt x="57626" y="75724"/>
                      <a:pt x="69056" y="75724"/>
                    </a:cubicBezTo>
                    <a:cubicBezTo>
                      <a:pt x="70961" y="75724"/>
                      <a:pt x="72866" y="75724"/>
                      <a:pt x="73819" y="74771"/>
                    </a:cubicBezTo>
                    <a:cubicBezTo>
                      <a:pt x="73819" y="75724"/>
                      <a:pt x="72866" y="76676"/>
                      <a:pt x="72866" y="77629"/>
                    </a:cubicBezTo>
                    <a:cubicBezTo>
                      <a:pt x="72866" y="84296"/>
                      <a:pt x="78581" y="90011"/>
                      <a:pt x="85249" y="90011"/>
                    </a:cubicBezTo>
                    <a:cubicBezTo>
                      <a:pt x="86201" y="90011"/>
                      <a:pt x="87154" y="90011"/>
                      <a:pt x="88106" y="89059"/>
                    </a:cubicBezTo>
                    <a:cubicBezTo>
                      <a:pt x="88106" y="90011"/>
                      <a:pt x="88106" y="90011"/>
                      <a:pt x="88106" y="90964"/>
                    </a:cubicBezTo>
                    <a:cubicBezTo>
                      <a:pt x="88106" y="93821"/>
                      <a:pt x="89059" y="96679"/>
                      <a:pt x="90964" y="99536"/>
                    </a:cubicBezTo>
                    <a:cubicBezTo>
                      <a:pt x="88106" y="100489"/>
                      <a:pt x="86201" y="103346"/>
                      <a:pt x="86201" y="106204"/>
                    </a:cubicBezTo>
                    <a:cubicBezTo>
                      <a:pt x="86201" y="110014"/>
                      <a:pt x="90011" y="113824"/>
                      <a:pt x="93821" y="113824"/>
                    </a:cubicBezTo>
                    <a:cubicBezTo>
                      <a:pt x="97631" y="113824"/>
                      <a:pt x="101441" y="110014"/>
                      <a:pt x="101441" y="106204"/>
                    </a:cubicBezTo>
                    <a:cubicBezTo>
                      <a:pt x="101441" y="105251"/>
                      <a:pt x="101441" y="104299"/>
                      <a:pt x="100489" y="103346"/>
                    </a:cubicBezTo>
                    <a:cubicBezTo>
                      <a:pt x="107156" y="103346"/>
                      <a:pt x="111919" y="97631"/>
                      <a:pt x="111919" y="91916"/>
                    </a:cubicBezTo>
                    <a:cubicBezTo>
                      <a:pt x="111919" y="85249"/>
                      <a:pt x="106204" y="79534"/>
                      <a:pt x="99536" y="79534"/>
                    </a:cubicBezTo>
                    <a:cubicBezTo>
                      <a:pt x="98584" y="79534"/>
                      <a:pt x="97631" y="79534"/>
                      <a:pt x="96679" y="80486"/>
                    </a:cubicBezTo>
                    <a:cubicBezTo>
                      <a:pt x="96679" y="79534"/>
                      <a:pt x="96679" y="79534"/>
                      <a:pt x="96679" y="78581"/>
                    </a:cubicBezTo>
                    <a:cubicBezTo>
                      <a:pt x="96679" y="72866"/>
                      <a:pt x="91916" y="68104"/>
                      <a:pt x="86201" y="67151"/>
                    </a:cubicBezTo>
                    <a:cubicBezTo>
                      <a:pt x="89059" y="63341"/>
                      <a:pt x="90964" y="58579"/>
                      <a:pt x="90964" y="53816"/>
                    </a:cubicBezTo>
                    <a:cubicBezTo>
                      <a:pt x="90964" y="50006"/>
                      <a:pt x="90011" y="46196"/>
                      <a:pt x="88106" y="43339"/>
                    </a:cubicBezTo>
                    <a:cubicBezTo>
                      <a:pt x="88106" y="43339"/>
                      <a:pt x="89059" y="42386"/>
                      <a:pt x="89059" y="42386"/>
                    </a:cubicBezTo>
                    <a:cubicBezTo>
                      <a:pt x="91916" y="41434"/>
                      <a:pt x="94774" y="43339"/>
                      <a:pt x="98584" y="433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" name="Freeform: Shape 315">
                <a:extLst>
                  <a:ext uri="{FF2B5EF4-FFF2-40B4-BE49-F238E27FC236}">
                    <a16:creationId xmlns="" xmlns:a16="http://schemas.microsoft.com/office/drawing/2014/main" id="{F0A05B6C-F699-4129-9614-47BB2B1705B1}"/>
                  </a:ext>
                </a:extLst>
              </p:cNvPr>
              <p:cNvSpPr/>
              <p:nvPr/>
            </p:nvSpPr>
            <p:spPr>
              <a:xfrm>
                <a:off x="5531644" y="2882741"/>
                <a:ext cx="28575" cy="28575"/>
              </a:xfrm>
              <a:custGeom>
                <a:avLst/>
                <a:gdLst>
                  <a:gd name="connsiteX0" fmla="*/ 17621 w 28575"/>
                  <a:gd name="connsiteY0" fmla="*/ 28099 h 28575"/>
                  <a:gd name="connsiteX1" fmla="*/ 28099 w 28575"/>
                  <a:gd name="connsiteY1" fmla="*/ 17621 h 28575"/>
                  <a:gd name="connsiteX2" fmla="*/ 17621 w 28575"/>
                  <a:gd name="connsiteY2" fmla="*/ 7144 h 28575"/>
                  <a:gd name="connsiteX3" fmla="*/ 7144 w 28575"/>
                  <a:gd name="connsiteY3" fmla="*/ 17621 h 28575"/>
                  <a:gd name="connsiteX4" fmla="*/ 17621 w 28575"/>
                  <a:gd name="connsiteY4" fmla="*/ 2809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28099"/>
                    </a:move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" name="Freeform: Shape 316">
                <a:extLst>
                  <a:ext uri="{FF2B5EF4-FFF2-40B4-BE49-F238E27FC236}">
                    <a16:creationId xmlns="" xmlns:a16="http://schemas.microsoft.com/office/drawing/2014/main" id="{DDAEAF41-9A61-4421-994A-3DDCC3E2D830}"/>
                  </a:ext>
                </a:extLst>
              </p:cNvPr>
              <p:cNvSpPr/>
              <p:nvPr/>
            </p:nvSpPr>
            <p:spPr>
              <a:xfrm>
                <a:off x="5657374" y="3650456"/>
                <a:ext cx="57150" cy="85725"/>
              </a:xfrm>
              <a:custGeom>
                <a:avLst/>
                <a:gdLst>
                  <a:gd name="connsiteX0" fmla="*/ 53816 w 57150"/>
                  <a:gd name="connsiteY0" fmla="*/ 61436 h 85725"/>
                  <a:gd name="connsiteX1" fmla="*/ 46196 w 57150"/>
                  <a:gd name="connsiteY1" fmla="*/ 44291 h 85725"/>
                  <a:gd name="connsiteX2" fmla="*/ 58579 w 57150"/>
                  <a:gd name="connsiteY2" fmla="*/ 28099 h 85725"/>
                  <a:gd name="connsiteX3" fmla="*/ 41434 w 57150"/>
                  <a:gd name="connsiteY3" fmla="*/ 10954 h 85725"/>
                  <a:gd name="connsiteX4" fmla="*/ 27146 w 57150"/>
                  <a:gd name="connsiteY4" fmla="*/ 18574 h 85725"/>
                  <a:gd name="connsiteX5" fmla="*/ 28099 w 57150"/>
                  <a:gd name="connsiteY5" fmla="*/ 15716 h 85725"/>
                  <a:gd name="connsiteX6" fmla="*/ 19526 w 57150"/>
                  <a:gd name="connsiteY6" fmla="*/ 7144 h 85725"/>
                  <a:gd name="connsiteX7" fmla="*/ 10001 w 57150"/>
                  <a:gd name="connsiteY7" fmla="*/ 16669 h 85725"/>
                  <a:gd name="connsiteX8" fmla="*/ 18574 w 57150"/>
                  <a:gd name="connsiteY8" fmla="*/ 25241 h 85725"/>
                  <a:gd name="connsiteX9" fmla="*/ 25241 w 57150"/>
                  <a:gd name="connsiteY9" fmla="*/ 21431 h 85725"/>
                  <a:gd name="connsiteX10" fmla="*/ 24289 w 57150"/>
                  <a:gd name="connsiteY10" fmla="*/ 28099 h 85725"/>
                  <a:gd name="connsiteX11" fmla="*/ 28099 w 57150"/>
                  <a:gd name="connsiteY11" fmla="*/ 38576 h 85725"/>
                  <a:gd name="connsiteX12" fmla="*/ 7144 w 57150"/>
                  <a:gd name="connsiteY12" fmla="*/ 61436 h 85725"/>
                  <a:gd name="connsiteX13" fmla="*/ 30004 w 57150"/>
                  <a:gd name="connsiteY13" fmla="*/ 84296 h 85725"/>
                  <a:gd name="connsiteX14" fmla="*/ 53816 w 57150"/>
                  <a:gd name="connsiteY14" fmla="*/ 61436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7150" h="85725">
                    <a:moveTo>
                      <a:pt x="53816" y="61436"/>
                    </a:moveTo>
                    <a:cubicBezTo>
                      <a:pt x="53816" y="54769"/>
                      <a:pt x="50959" y="49054"/>
                      <a:pt x="46196" y="44291"/>
                    </a:cubicBezTo>
                    <a:cubicBezTo>
                      <a:pt x="52864" y="42386"/>
                      <a:pt x="58579" y="35719"/>
                      <a:pt x="58579" y="28099"/>
                    </a:cubicBezTo>
                    <a:cubicBezTo>
                      <a:pt x="58579" y="18574"/>
                      <a:pt x="50959" y="10954"/>
                      <a:pt x="41434" y="10954"/>
                    </a:cubicBezTo>
                    <a:cubicBezTo>
                      <a:pt x="35719" y="10954"/>
                      <a:pt x="30004" y="13811"/>
                      <a:pt x="27146" y="18574"/>
                    </a:cubicBezTo>
                    <a:cubicBezTo>
                      <a:pt x="27146" y="17621"/>
                      <a:pt x="28099" y="16669"/>
                      <a:pt x="28099" y="15716"/>
                    </a:cubicBezTo>
                    <a:cubicBezTo>
                      <a:pt x="28099" y="10954"/>
                      <a:pt x="24289" y="7144"/>
                      <a:pt x="19526" y="7144"/>
                    </a:cubicBezTo>
                    <a:cubicBezTo>
                      <a:pt x="14764" y="7144"/>
                      <a:pt x="10001" y="10954"/>
                      <a:pt x="10001" y="16669"/>
                    </a:cubicBezTo>
                    <a:cubicBezTo>
                      <a:pt x="10001" y="21431"/>
                      <a:pt x="13811" y="25241"/>
                      <a:pt x="18574" y="25241"/>
                    </a:cubicBezTo>
                    <a:cubicBezTo>
                      <a:pt x="21431" y="25241"/>
                      <a:pt x="24289" y="23336"/>
                      <a:pt x="25241" y="21431"/>
                    </a:cubicBezTo>
                    <a:cubicBezTo>
                      <a:pt x="24289" y="23336"/>
                      <a:pt x="24289" y="26194"/>
                      <a:pt x="24289" y="28099"/>
                    </a:cubicBezTo>
                    <a:cubicBezTo>
                      <a:pt x="24289" y="31909"/>
                      <a:pt x="25241" y="35719"/>
                      <a:pt x="28099" y="38576"/>
                    </a:cubicBezTo>
                    <a:cubicBezTo>
                      <a:pt x="16669" y="39529"/>
                      <a:pt x="7144" y="49054"/>
                      <a:pt x="7144" y="61436"/>
                    </a:cubicBezTo>
                    <a:cubicBezTo>
                      <a:pt x="7144" y="73819"/>
                      <a:pt x="17621" y="84296"/>
                      <a:pt x="30004" y="84296"/>
                    </a:cubicBezTo>
                    <a:cubicBezTo>
                      <a:pt x="43339" y="84296"/>
                      <a:pt x="53816" y="73819"/>
                      <a:pt x="53816" y="614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" name="Freeform: Shape 317">
                <a:extLst>
                  <a:ext uri="{FF2B5EF4-FFF2-40B4-BE49-F238E27FC236}">
                    <a16:creationId xmlns="" xmlns:a16="http://schemas.microsoft.com/office/drawing/2014/main" id="{6A840A4E-7742-4985-8F83-6D800D4D8E7F}"/>
                  </a:ext>
                </a:extLst>
              </p:cNvPr>
              <p:cNvSpPr/>
              <p:nvPr/>
            </p:nvSpPr>
            <p:spPr>
              <a:xfrm>
                <a:off x="5672614" y="3374231"/>
                <a:ext cx="47625" cy="47625"/>
              </a:xfrm>
              <a:custGeom>
                <a:avLst/>
                <a:gdLst>
                  <a:gd name="connsiteX0" fmla="*/ 7144 w 47625"/>
                  <a:gd name="connsiteY0" fmla="*/ 25241 h 47625"/>
                  <a:gd name="connsiteX1" fmla="*/ 25241 w 47625"/>
                  <a:gd name="connsiteY1" fmla="*/ 43339 h 47625"/>
                  <a:gd name="connsiteX2" fmla="*/ 43339 w 47625"/>
                  <a:gd name="connsiteY2" fmla="*/ 25241 h 47625"/>
                  <a:gd name="connsiteX3" fmla="*/ 25241 w 47625"/>
                  <a:gd name="connsiteY3" fmla="*/ 7144 h 47625"/>
                  <a:gd name="connsiteX4" fmla="*/ 7144 w 47625"/>
                  <a:gd name="connsiteY4" fmla="*/ 2524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7144" y="25241"/>
                    </a:moveTo>
                    <a:cubicBezTo>
                      <a:pt x="7144" y="35719"/>
                      <a:pt x="15716" y="43339"/>
                      <a:pt x="25241" y="43339"/>
                    </a:cubicBezTo>
                    <a:cubicBezTo>
                      <a:pt x="34766" y="43339"/>
                      <a:pt x="43339" y="34766"/>
                      <a:pt x="43339" y="25241"/>
                    </a:cubicBezTo>
                    <a:cubicBezTo>
                      <a:pt x="43339" y="14764"/>
                      <a:pt x="34766" y="7144"/>
                      <a:pt x="25241" y="7144"/>
                    </a:cubicBezTo>
                    <a:cubicBezTo>
                      <a:pt x="15716" y="7144"/>
                      <a:pt x="7144" y="14764"/>
                      <a:pt x="7144" y="2524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" name="Freeform: Shape 318">
                <a:extLst>
                  <a:ext uri="{FF2B5EF4-FFF2-40B4-BE49-F238E27FC236}">
                    <a16:creationId xmlns="" xmlns:a16="http://schemas.microsoft.com/office/drawing/2014/main" id="{5EA3F4A8-6247-46E0-BB41-84FA0D48E982}"/>
                  </a:ext>
                </a:extLst>
              </p:cNvPr>
              <p:cNvSpPr/>
              <p:nvPr/>
            </p:nvSpPr>
            <p:spPr>
              <a:xfrm>
                <a:off x="5797391" y="416480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7144 h 28575"/>
                  <a:gd name="connsiteX2" fmla="*/ 7144 w 28575"/>
                  <a:gd name="connsiteY2" fmla="*/ 15716 h 28575"/>
                  <a:gd name="connsiteX3" fmla="*/ 15716 w 28575"/>
                  <a:gd name="connsiteY3" fmla="*/ 24289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3336"/>
                      <a:pt x="24289" y="19526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" name="Freeform: Shape 319">
                <a:extLst>
                  <a:ext uri="{FF2B5EF4-FFF2-40B4-BE49-F238E27FC236}">
                    <a16:creationId xmlns="" xmlns:a16="http://schemas.microsoft.com/office/drawing/2014/main" id="{AED8215A-1646-49DB-B116-353F4128849F}"/>
                  </a:ext>
                </a:extLst>
              </p:cNvPr>
              <p:cNvSpPr/>
              <p:nvPr/>
            </p:nvSpPr>
            <p:spPr>
              <a:xfrm>
                <a:off x="6067717" y="3886676"/>
                <a:ext cx="19050" cy="19050"/>
              </a:xfrm>
              <a:custGeom>
                <a:avLst/>
                <a:gdLst>
                  <a:gd name="connsiteX0" fmla="*/ 13043 w 19050"/>
                  <a:gd name="connsiteY0" fmla="*/ 18574 h 19050"/>
                  <a:gd name="connsiteX1" fmla="*/ 18758 w 19050"/>
                  <a:gd name="connsiteY1" fmla="*/ 12859 h 19050"/>
                  <a:gd name="connsiteX2" fmla="*/ 13043 w 19050"/>
                  <a:gd name="connsiteY2" fmla="*/ 7144 h 19050"/>
                  <a:gd name="connsiteX3" fmla="*/ 7328 w 19050"/>
                  <a:gd name="connsiteY3" fmla="*/ 12859 h 19050"/>
                  <a:gd name="connsiteX4" fmla="*/ 13043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043" y="18574"/>
                    </a:moveTo>
                    <a:cubicBezTo>
                      <a:pt x="15901" y="18574"/>
                      <a:pt x="18758" y="15716"/>
                      <a:pt x="18758" y="12859"/>
                    </a:cubicBezTo>
                    <a:cubicBezTo>
                      <a:pt x="18758" y="10001"/>
                      <a:pt x="15901" y="7144"/>
                      <a:pt x="13043" y="7144"/>
                    </a:cubicBezTo>
                    <a:cubicBezTo>
                      <a:pt x="10186" y="7144"/>
                      <a:pt x="7328" y="10001"/>
                      <a:pt x="7328" y="12859"/>
                    </a:cubicBezTo>
                    <a:cubicBezTo>
                      <a:pt x="6376" y="15716"/>
                      <a:pt x="9233" y="18574"/>
                      <a:pt x="13043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" name="Freeform: Shape 320">
                <a:extLst>
                  <a:ext uri="{FF2B5EF4-FFF2-40B4-BE49-F238E27FC236}">
                    <a16:creationId xmlns="" xmlns:a16="http://schemas.microsoft.com/office/drawing/2014/main" id="{8D01403C-54CC-43C1-BB44-6AF8097F0E5F}"/>
                  </a:ext>
                </a:extLst>
              </p:cNvPr>
              <p:cNvSpPr/>
              <p:nvPr/>
            </p:nvSpPr>
            <p:spPr>
              <a:xfrm>
                <a:off x="5555456" y="3539014"/>
                <a:ext cx="57150" cy="57150"/>
              </a:xfrm>
              <a:custGeom>
                <a:avLst/>
                <a:gdLst>
                  <a:gd name="connsiteX0" fmla="*/ 31909 w 57150"/>
                  <a:gd name="connsiteY0" fmla="*/ 56674 h 57150"/>
                  <a:gd name="connsiteX1" fmla="*/ 56674 w 57150"/>
                  <a:gd name="connsiteY1" fmla="*/ 31909 h 57150"/>
                  <a:gd name="connsiteX2" fmla="*/ 31909 w 57150"/>
                  <a:gd name="connsiteY2" fmla="*/ 7144 h 57150"/>
                  <a:gd name="connsiteX3" fmla="*/ 7144 w 57150"/>
                  <a:gd name="connsiteY3" fmla="*/ 31909 h 57150"/>
                  <a:gd name="connsiteX4" fmla="*/ 31909 w 57150"/>
                  <a:gd name="connsiteY4" fmla="*/ 5667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31909" y="56674"/>
                    </a:moveTo>
                    <a:cubicBezTo>
                      <a:pt x="45244" y="56674"/>
                      <a:pt x="56674" y="46196"/>
                      <a:pt x="56674" y="31909"/>
                    </a:cubicBezTo>
                    <a:cubicBezTo>
                      <a:pt x="56674" y="18574"/>
                      <a:pt x="46196" y="7144"/>
                      <a:pt x="31909" y="7144"/>
                    </a:cubicBezTo>
                    <a:cubicBezTo>
                      <a:pt x="18574" y="7144"/>
                      <a:pt x="7144" y="17621"/>
                      <a:pt x="7144" y="31909"/>
                    </a:cubicBezTo>
                    <a:cubicBezTo>
                      <a:pt x="7144" y="46196"/>
                      <a:pt x="18574" y="56674"/>
                      <a:pt x="31909" y="566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" name="Freeform: Shape 321">
                <a:extLst>
                  <a:ext uri="{FF2B5EF4-FFF2-40B4-BE49-F238E27FC236}">
                    <a16:creationId xmlns="" xmlns:a16="http://schemas.microsoft.com/office/drawing/2014/main" id="{D3F37696-D0F1-435B-A492-CB0F98C17E2B}"/>
                  </a:ext>
                </a:extLst>
              </p:cNvPr>
              <p:cNvSpPr/>
              <p:nvPr/>
            </p:nvSpPr>
            <p:spPr>
              <a:xfrm>
                <a:off x="6038374" y="4180046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8096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" name="Freeform: Shape 322">
                <a:extLst>
                  <a:ext uri="{FF2B5EF4-FFF2-40B4-BE49-F238E27FC236}">
                    <a16:creationId xmlns="" xmlns:a16="http://schemas.microsoft.com/office/drawing/2014/main" id="{7B476F14-6C4D-4460-8C1C-ABCA526BAD94}"/>
                  </a:ext>
                </a:extLst>
              </p:cNvPr>
              <p:cNvSpPr/>
              <p:nvPr/>
            </p:nvSpPr>
            <p:spPr>
              <a:xfrm>
                <a:off x="5919311" y="3565684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" name="Freeform: Shape 323">
                <a:extLst>
                  <a:ext uri="{FF2B5EF4-FFF2-40B4-BE49-F238E27FC236}">
                    <a16:creationId xmlns="" xmlns:a16="http://schemas.microsoft.com/office/drawing/2014/main" id="{7F2957A6-3ED4-494A-B883-45EDB71255FF}"/>
                  </a:ext>
                </a:extLst>
              </p:cNvPr>
              <p:cNvSpPr/>
              <p:nvPr/>
            </p:nvSpPr>
            <p:spPr>
              <a:xfrm>
                <a:off x="5928836" y="4101941"/>
                <a:ext cx="19050" cy="19050"/>
              </a:xfrm>
              <a:custGeom>
                <a:avLst/>
                <a:gdLst>
                  <a:gd name="connsiteX0" fmla="*/ 12859 w 19050"/>
                  <a:gd name="connsiteY0" fmla="*/ 18574 h 19050"/>
                  <a:gd name="connsiteX1" fmla="*/ 18574 w 19050"/>
                  <a:gd name="connsiteY1" fmla="*/ 12859 h 19050"/>
                  <a:gd name="connsiteX2" fmla="*/ 12859 w 19050"/>
                  <a:gd name="connsiteY2" fmla="*/ 7144 h 19050"/>
                  <a:gd name="connsiteX3" fmla="*/ 7144 w 19050"/>
                  <a:gd name="connsiteY3" fmla="*/ 12859 h 19050"/>
                  <a:gd name="connsiteX4" fmla="*/ 12859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18574"/>
                    </a:move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" name="Freeform: Shape 324">
                <a:extLst>
                  <a:ext uri="{FF2B5EF4-FFF2-40B4-BE49-F238E27FC236}">
                    <a16:creationId xmlns="" xmlns:a16="http://schemas.microsoft.com/office/drawing/2014/main" id="{0DAF96B1-9984-4AC4-8188-C094FB463CB4}"/>
                  </a:ext>
                </a:extLst>
              </p:cNvPr>
              <p:cNvSpPr/>
              <p:nvPr/>
            </p:nvSpPr>
            <p:spPr>
              <a:xfrm>
                <a:off x="5470684" y="3559016"/>
                <a:ext cx="66675" cy="66675"/>
              </a:xfrm>
              <a:custGeom>
                <a:avLst/>
                <a:gdLst>
                  <a:gd name="connsiteX0" fmla="*/ 33814 w 66675"/>
                  <a:gd name="connsiteY0" fmla="*/ 7144 h 66675"/>
                  <a:gd name="connsiteX1" fmla="*/ 7144 w 66675"/>
                  <a:gd name="connsiteY1" fmla="*/ 33814 h 66675"/>
                  <a:gd name="connsiteX2" fmla="*/ 33814 w 66675"/>
                  <a:gd name="connsiteY2" fmla="*/ 60484 h 66675"/>
                  <a:gd name="connsiteX3" fmla="*/ 60484 w 66675"/>
                  <a:gd name="connsiteY3" fmla="*/ 33814 h 66675"/>
                  <a:gd name="connsiteX4" fmla="*/ 33814 w 66675"/>
                  <a:gd name="connsiteY4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3814" y="7144"/>
                    </a:moveTo>
                    <a:cubicBezTo>
                      <a:pt x="19526" y="7144"/>
                      <a:pt x="7144" y="18574"/>
                      <a:pt x="7144" y="33814"/>
                    </a:cubicBezTo>
                    <a:cubicBezTo>
                      <a:pt x="7144" y="48101"/>
                      <a:pt x="18574" y="60484"/>
                      <a:pt x="33814" y="60484"/>
                    </a:cubicBezTo>
                    <a:cubicBezTo>
                      <a:pt x="48101" y="60484"/>
                      <a:pt x="60484" y="49054"/>
                      <a:pt x="60484" y="33814"/>
                    </a:cubicBezTo>
                    <a:cubicBezTo>
                      <a:pt x="59531" y="18574"/>
                      <a:pt x="48101" y="7144"/>
                      <a:pt x="3381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" name="Freeform: Shape 325">
                <a:extLst>
                  <a:ext uri="{FF2B5EF4-FFF2-40B4-BE49-F238E27FC236}">
                    <a16:creationId xmlns="" xmlns:a16="http://schemas.microsoft.com/office/drawing/2014/main" id="{472E71C6-BBDE-47DF-A8A4-56C5137F8738}"/>
                  </a:ext>
                </a:extLst>
              </p:cNvPr>
              <p:cNvSpPr/>
              <p:nvPr/>
            </p:nvSpPr>
            <p:spPr>
              <a:xfrm>
                <a:off x="5958364" y="3854291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7146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3811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" name="Freeform: Shape 326">
                <a:extLst>
                  <a:ext uri="{FF2B5EF4-FFF2-40B4-BE49-F238E27FC236}">
                    <a16:creationId xmlns="" xmlns:a16="http://schemas.microsoft.com/office/drawing/2014/main" id="{6C477586-ED21-40FC-969E-70DA33275E76}"/>
                  </a:ext>
                </a:extLst>
              </p:cNvPr>
              <p:cNvSpPr/>
              <p:nvPr/>
            </p:nvSpPr>
            <p:spPr>
              <a:xfrm>
                <a:off x="6216491" y="2458879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" name="Freeform: Shape 327">
                <a:extLst>
                  <a:ext uri="{FF2B5EF4-FFF2-40B4-BE49-F238E27FC236}">
                    <a16:creationId xmlns="" xmlns:a16="http://schemas.microsoft.com/office/drawing/2014/main" id="{A0983E3D-1E46-44EC-A25B-7133DD96AA5F}"/>
                  </a:ext>
                </a:extLst>
              </p:cNvPr>
              <p:cNvSpPr/>
              <p:nvPr/>
            </p:nvSpPr>
            <p:spPr>
              <a:xfrm>
                <a:off x="5384006" y="3668554"/>
                <a:ext cx="66675" cy="66675"/>
              </a:xfrm>
              <a:custGeom>
                <a:avLst/>
                <a:gdLst>
                  <a:gd name="connsiteX0" fmla="*/ 34766 w 66675"/>
                  <a:gd name="connsiteY0" fmla="*/ 7144 h 66675"/>
                  <a:gd name="connsiteX1" fmla="*/ 7144 w 66675"/>
                  <a:gd name="connsiteY1" fmla="*/ 34766 h 66675"/>
                  <a:gd name="connsiteX2" fmla="*/ 34766 w 66675"/>
                  <a:gd name="connsiteY2" fmla="*/ 62389 h 66675"/>
                  <a:gd name="connsiteX3" fmla="*/ 62389 w 66675"/>
                  <a:gd name="connsiteY3" fmla="*/ 34766 h 66675"/>
                  <a:gd name="connsiteX4" fmla="*/ 34766 w 66675"/>
                  <a:gd name="connsiteY4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4766" y="7144"/>
                    </a:moveTo>
                    <a:cubicBezTo>
                      <a:pt x="19526" y="7144"/>
                      <a:pt x="7144" y="19526"/>
                      <a:pt x="7144" y="34766"/>
                    </a:cubicBezTo>
                    <a:cubicBezTo>
                      <a:pt x="7144" y="50006"/>
                      <a:pt x="19526" y="62389"/>
                      <a:pt x="34766" y="62389"/>
                    </a:cubicBezTo>
                    <a:cubicBezTo>
                      <a:pt x="50006" y="62389"/>
                      <a:pt x="62389" y="50006"/>
                      <a:pt x="62389" y="34766"/>
                    </a:cubicBezTo>
                    <a:cubicBezTo>
                      <a:pt x="62389" y="18574"/>
                      <a:pt x="50006" y="7144"/>
                      <a:pt x="3476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" name="Freeform: Shape 328">
                <a:extLst>
                  <a:ext uri="{FF2B5EF4-FFF2-40B4-BE49-F238E27FC236}">
                    <a16:creationId xmlns="" xmlns:a16="http://schemas.microsoft.com/office/drawing/2014/main" id="{558B56DD-E93B-40B6-A0D4-41651A151189}"/>
                  </a:ext>
                </a:extLst>
              </p:cNvPr>
              <p:cNvSpPr/>
              <p:nvPr/>
            </p:nvSpPr>
            <p:spPr>
              <a:xfrm>
                <a:off x="5896451" y="3007519"/>
                <a:ext cx="57150" cy="57150"/>
              </a:xfrm>
              <a:custGeom>
                <a:avLst/>
                <a:gdLst>
                  <a:gd name="connsiteX0" fmla="*/ 7144 w 57150"/>
                  <a:gd name="connsiteY0" fmla="*/ 30004 h 57150"/>
                  <a:gd name="connsiteX1" fmla="*/ 30004 w 57150"/>
                  <a:gd name="connsiteY1" fmla="*/ 52864 h 57150"/>
                  <a:gd name="connsiteX2" fmla="*/ 52864 w 57150"/>
                  <a:gd name="connsiteY2" fmla="*/ 30004 h 57150"/>
                  <a:gd name="connsiteX3" fmla="*/ 30004 w 57150"/>
                  <a:gd name="connsiteY3" fmla="*/ 7144 h 57150"/>
                  <a:gd name="connsiteX4" fmla="*/ 7144 w 57150"/>
                  <a:gd name="connsiteY4" fmla="*/ 3000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0004"/>
                    </a:moveTo>
                    <a:cubicBezTo>
                      <a:pt x="7144" y="43339"/>
                      <a:pt x="17621" y="52864"/>
                      <a:pt x="30004" y="52864"/>
                    </a:cubicBezTo>
                    <a:cubicBezTo>
                      <a:pt x="43339" y="52864"/>
                      <a:pt x="52864" y="42386"/>
                      <a:pt x="52864" y="30004"/>
                    </a:cubicBezTo>
                    <a:cubicBezTo>
                      <a:pt x="52864" y="16669"/>
                      <a:pt x="42386" y="7144"/>
                      <a:pt x="30004" y="7144"/>
                    </a:cubicBezTo>
                    <a:cubicBezTo>
                      <a:pt x="17621" y="7144"/>
                      <a:pt x="7144" y="17621"/>
                      <a:pt x="714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0" name="Freeform: Shape 329">
                <a:extLst>
                  <a:ext uri="{FF2B5EF4-FFF2-40B4-BE49-F238E27FC236}">
                    <a16:creationId xmlns="" xmlns:a16="http://schemas.microsoft.com/office/drawing/2014/main" id="{D4403007-3719-47A2-8641-AA891A8FB6D9}"/>
                  </a:ext>
                </a:extLst>
              </p:cNvPr>
              <p:cNvSpPr/>
              <p:nvPr/>
            </p:nvSpPr>
            <p:spPr>
              <a:xfrm>
                <a:off x="6256496" y="2455069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9526" y="22384"/>
                      <a:pt x="22384" y="18574"/>
                      <a:pt x="22384" y="14764"/>
                    </a:cubicBezTo>
                    <a:cubicBezTo>
                      <a:pt x="22384" y="10001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8574"/>
                      <a:pt x="10001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1" name="Freeform: Shape 330">
                <a:extLst>
                  <a:ext uri="{FF2B5EF4-FFF2-40B4-BE49-F238E27FC236}">
                    <a16:creationId xmlns="" xmlns:a16="http://schemas.microsoft.com/office/drawing/2014/main" id="{1D454167-72AE-4E94-94C0-C4508C623CBC}"/>
                  </a:ext>
                </a:extLst>
              </p:cNvPr>
              <p:cNvSpPr/>
              <p:nvPr/>
            </p:nvSpPr>
            <p:spPr>
              <a:xfrm>
                <a:off x="5407819" y="3471386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39529 h 38100"/>
                  <a:gd name="connsiteX2" fmla="*/ 7144 w 38100"/>
                  <a:gd name="connsiteY2" fmla="*/ 23336 h 38100"/>
                  <a:gd name="connsiteX3" fmla="*/ 23336 w 38100"/>
                  <a:gd name="connsiteY3" fmla="*/ 7144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32279"/>
                      <a:pt x="32279" y="39529"/>
                      <a:pt x="23336" y="39529"/>
                    </a:cubicBezTo>
                    <a:cubicBezTo>
                      <a:pt x="14393" y="39529"/>
                      <a:pt x="7144" y="32279"/>
                      <a:pt x="7144" y="23336"/>
                    </a:cubicBezTo>
                    <a:cubicBezTo>
                      <a:pt x="7144" y="14393"/>
                      <a:pt x="14393" y="7144"/>
                      <a:pt x="23336" y="7144"/>
                    </a:cubicBezTo>
                    <a:cubicBezTo>
                      <a:pt x="32279" y="7144"/>
                      <a:pt x="39529" y="14393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2" name="Freeform: Shape 331">
                <a:extLst>
                  <a:ext uri="{FF2B5EF4-FFF2-40B4-BE49-F238E27FC236}">
                    <a16:creationId xmlns="" xmlns:a16="http://schemas.microsoft.com/office/drawing/2014/main" id="{9B8C9729-0DD1-4508-8322-4A29FA060455}"/>
                  </a:ext>
                </a:extLst>
              </p:cNvPr>
              <p:cNvSpPr/>
              <p:nvPr/>
            </p:nvSpPr>
            <p:spPr>
              <a:xfrm>
                <a:off x="6014561" y="2881789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9049" y="18574"/>
                      <a:pt x="12859" y="18574"/>
                    </a:cubicBezTo>
                    <a:cubicBezTo>
                      <a:pt x="15716" y="18574"/>
                      <a:pt x="18574" y="16669"/>
                      <a:pt x="18574" y="12859"/>
                    </a:cubicBezTo>
                    <a:cubicBezTo>
                      <a:pt x="18574" y="10001"/>
                      <a:pt x="16669" y="7144"/>
                      <a:pt x="12859" y="7144"/>
                    </a:cubicBezTo>
                    <a:cubicBezTo>
                      <a:pt x="9049" y="8096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3" name="Freeform: Shape 332">
                <a:extLst>
                  <a:ext uri="{FF2B5EF4-FFF2-40B4-BE49-F238E27FC236}">
                    <a16:creationId xmlns="" xmlns:a16="http://schemas.microsoft.com/office/drawing/2014/main" id="{923640CC-7269-47FA-91B7-E8BABC17C58F}"/>
                  </a:ext>
                </a:extLst>
              </p:cNvPr>
              <p:cNvSpPr/>
              <p:nvPr/>
            </p:nvSpPr>
            <p:spPr>
              <a:xfrm>
                <a:off x="5963126" y="2893219"/>
                <a:ext cx="76200" cy="85725"/>
              </a:xfrm>
              <a:custGeom>
                <a:avLst/>
                <a:gdLst>
                  <a:gd name="connsiteX0" fmla="*/ 13811 w 76200"/>
                  <a:gd name="connsiteY0" fmla="*/ 37624 h 85725"/>
                  <a:gd name="connsiteX1" fmla="*/ 13811 w 76200"/>
                  <a:gd name="connsiteY1" fmla="*/ 40481 h 85725"/>
                  <a:gd name="connsiteX2" fmla="*/ 7144 w 76200"/>
                  <a:gd name="connsiteY2" fmla="*/ 57626 h 85725"/>
                  <a:gd name="connsiteX3" fmla="*/ 15716 w 76200"/>
                  <a:gd name="connsiteY3" fmla="*/ 77629 h 85725"/>
                  <a:gd name="connsiteX4" fmla="*/ 28099 w 76200"/>
                  <a:gd name="connsiteY4" fmla="*/ 86201 h 85725"/>
                  <a:gd name="connsiteX5" fmla="*/ 33814 w 76200"/>
                  <a:gd name="connsiteY5" fmla="*/ 84296 h 85725"/>
                  <a:gd name="connsiteX6" fmla="*/ 58579 w 76200"/>
                  <a:gd name="connsiteY6" fmla="*/ 64294 h 85725"/>
                  <a:gd name="connsiteX7" fmla="*/ 74771 w 76200"/>
                  <a:gd name="connsiteY7" fmla="*/ 37624 h 85725"/>
                  <a:gd name="connsiteX8" fmla="*/ 44291 w 76200"/>
                  <a:gd name="connsiteY8" fmla="*/ 7144 h 85725"/>
                  <a:gd name="connsiteX9" fmla="*/ 13811 w 76200"/>
                  <a:gd name="connsiteY9" fmla="*/ 3762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00" h="85725">
                    <a:moveTo>
                      <a:pt x="13811" y="37624"/>
                    </a:moveTo>
                    <a:cubicBezTo>
                      <a:pt x="13811" y="38576"/>
                      <a:pt x="13811" y="39529"/>
                      <a:pt x="13811" y="40481"/>
                    </a:cubicBezTo>
                    <a:cubicBezTo>
                      <a:pt x="10001" y="45244"/>
                      <a:pt x="7144" y="50959"/>
                      <a:pt x="7144" y="57626"/>
                    </a:cubicBezTo>
                    <a:cubicBezTo>
                      <a:pt x="7144" y="65246"/>
                      <a:pt x="10954" y="71914"/>
                      <a:pt x="15716" y="77629"/>
                    </a:cubicBezTo>
                    <a:cubicBezTo>
                      <a:pt x="17621" y="82391"/>
                      <a:pt x="22384" y="86201"/>
                      <a:pt x="28099" y="86201"/>
                    </a:cubicBezTo>
                    <a:cubicBezTo>
                      <a:pt x="30004" y="86201"/>
                      <a:pt x="31909" y="85249"/>
                      <a:pt x="33814" y="84296"/>
                    </a:cubicBezTo>
                    <a:cubicBezTo>
                      <a:pt x="46196" y="84296"/>
                      <a:pt x="55721" y="75724"/>
                      <a:pt x="58579" y="64294"/>
                    </a:cubicBezTo>
                    <a:cubicBezTo>
                      <a:pt x="68104" y="58579"/>
                      <a:pt x="74771" y="49054"/>
                      <a:pt x="74771" y="37624"/>
                    </a:cubicBezTo>
                    <a:cubicBezTo>
                      <a:pt x="74771" y="20479"/>
                      <a:pt x="60484" y="7144"/>
                      <a:pt x="44291" y="7144"/>
                    </a:cubicBezTo>
                    <a:cubicBezTo>
                      <a:pt x="28099" y="7144"/>
                      <a:pt x="13811" y="20479"/>
                      <a:pt x="13811" y="376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4" name="Freeform: Shape 333">
                <a:extLst>
                  <a:ext uri="{FF2B5EF4-FFF2-40B4-BE49-F238E27FC236}">
                    <a16:creationId xmlns="" xmlns:a16="http://schemas.microsoft.com/office/drawing/2014/main" id="{6E9BDAB9-BB8C-487E-95D9-B5AE0DC9B81A}"/>
                  </a:ext>
                </a:extLst>
              </p:cNvPr>
              <p:cNvSpPr/>
              <p:nvPr/>
            </p:nvSpPr>
            <p:spPr>
              <a:xfrm>
                <a:off x="5599271" y="3773329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8574" y="22384"/>
                      <a:pt x="22384" y="19526"/>
                      <a:pt x="22384" y="14764"/>
                    </a:cubicBezTo>
                    <a:cubicBezTo>
                      <a:pt x="22384" y="10954"/>
                      <a:pt x="18574" y="7144"/>
                      <a:pt x="14764" y="7144"/>
                    </a:cubicBezTo>
                    <a:cubicBezTo>
                      <a:pt x="10954" y="7144"/>
                      <a:pt x="7144" y="10001"/>
                      <a:pt x="7144" y="14764"/>
                    </a:cubicBezTo>
                    <a:cubicBezTo>
                      <a:pt x="7144" y="18574"/>
                      <a:pt x="10954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5" name="Freeform: Shape 334">
                <a:extLst>
                  <a:ext uri="{FF2B5EF4-FFF2-40B4-BE49-F238E27FC236}">
                    <a16:creationId xmlns="" xmlns:a16="http://schemas.microsoft.com/office/drawing/2014/main" id="{13E5B6C1-1350-4F6A-8A98-1C755A5F2392}"/>
                  </a:ext>
                </a:extLst>
              </p:cNvPr>
              <p:cNvSpPr/>
              <p:nvPr/>
            </p:nvSpPr>
            <p:spPr>
              <a:xfrm>
                <a:off x="5607844" y="3741896"/>
                <a:ext cx="38100" cy="38100"/>
              </a:xfrm>
              <a:custGeom>
                <a:avLst/>
                <a:gdLst>
                  <a:gd name="connsiteX0" fmla="*/ 23336 w 38100"/>
                  <a:gd name="connsiteY0" fmla="*/ 7144 h 38100"/>
                  <a:gd name="connsiteX1" fmla="*/ 7144 w 38100"/>
                  <a:gd name="connsiteY1" fmla="*/ 23336 h 38100"/>
                  <a:gd name="connsiteX2" fmla="*/ 23336 w 38100"/>
                  <a:gd name="connsiteY2" fmla="*/ 39529 h 38100"/>
                  <a:gd name="connsiteX3" fmla="*/ 39529 w 38100"/>
                  <a:gd name="connsiteY3" fmla="*/ 23336 h 38100"/>
                  <a:gd name="connsiteX4" fmla="*/ 23336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7144"/>
                    </a:moveTo>
                    <a:cubicBezTo>
                      <a:pt x="13811" y="7144"/>
                      <a:pt x="7144" y="14764"/>
                      <a:pt x="7144" y="23336"/>
                    </a:cubicBezTo>
                    <a:cubicBezTo>
                      <a:pt x="7144" y="31909"/>
                      <a:pt x="14764" y="39529"/>
                      <a:pt x="23336" y="39529"/>
                    </a:cubicBezTo>
                    <a:cubicBezTo>
                      <a:pt x="32861" y="39529"/>
                      <a:pt x="39529" y="31909"/>
                      <a:pt x="39529" y="23336"/>
                    </a:cubicBezTo>
                    <a:cubicBezTo>
                      <a:pt x="39529" y="14764"/>
                      <a:pt x="31909" y="7144"/>
                      <a:pt x="2333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6" name="Freeform: Shape 335">
                <a:extLst>
                  <a:ext uri="{FF2B5EF4-FFF2-40B4-BE49-F238E27FC236}">
                    <a16:creationId xmlns="" xmlns:a16="http://schemas.microsoft.com/office/drawing/2014/main" id="{9A57C969-5664-435B-83D6-C482DB472D23}"/>
                  </a:ext>
                </a:extLst>
              </p:cNvPr>
              <p:cNvSpPr/>
              <p:nvPr/>
            </p:nvSpPr>
            <p:spPr>
              <a:xfrm>
                <a:off x="6123146" y="2626519"/>
                <a:ext cx="47625" cy="47625"/>
              </a:xfrm>
              <a:custGeom>
                <a:avLst/>
                <a:gdLst>
                  <a:gd name="connsiteX0" fmla="*/ 28099 w 47625"/>
                  <a:gd name="connsiteY0" fmla="*/ 49054 h 47625"/>
                  <a:gd name="connsiteX1" fmla="*/ 49054 w 47625"/>
                  <a:gd name="connsiteY1" fmla="*/ 28099 h 47625"/>
                  <a:gd name="connsiteX2" fmla="*/ 28099 w 47625"/>
                  <a:gd name="connsiteY2" fmla="*/ 7144 h 47625"/>
                  <a:gd name="connsiteX3" fmla="*/ 7144 w 47625"/>
                  <a:gd name="connsiteY3" fmla="*/ 28099 h 47625"/>
                  <a:gd name="connsiteX4" fmla="*/ 28099 w 47625"/>
                  <a:gd name="connsiteY4" fmla="*/ 4905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28099" y="49054"/>
                    </a:moveTo>
                    <a:cubicBezTo>
                      <a:pt x="39529" y="49054"/>
                      <a:pt x="49054" y="39529"/>
                      <a:pt x="49054" y="28099"/>
                    </a:cubicBezTo>
                    <a:cubicBezTo>
                      <a:pt x="49054" y="16669"/>
                      <a:pt x="39529" y="7144"/>
                      <a:pt x="28099" y="7144"/>
                    </a:cubicBezTo>
                    <a:cubicBezTo>
                      <a:pt x="16669" y="7144"/>
                      <a:pt x="7144" y="16669"/>
                      <a:pt x="7144" y="28099"/>
                    </a:cubicBezTo>
                    <a:cubicBezTo>
                      <a:pt x="7144" y="39529"/>
                      <a:pt x="16669" y="49054"/>
                      <a:pt x="28099" y="490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7" name="Freeform: Shape 336">
                <a:extLst>
                  <a:ext uri="{FF2B5EF4-FFF2-40B4-BE49-F238E27FC236}">
                    <a16:creationId xmlns="" xmlns:a16="http://schemas.microsoft.com/office/drawing/2014/main" id="{ED352AF5-D860-412B-A0B9-37B22B4AD13E}"/>
                  </a:ext>
                </a:extLst>
              </p:cNvPr>
              <p:cNvSpPr/>
              <p:nvPr/>
            </p:nvSpPr>
            <p:spPr>
              <a:xfrm>
                <a:off x="6023134" y="2957989"/>
                <a:ext cx="28575" cy="28575"/>
              </a:xfrm>
              <a:custGeom>
                <a:avLst/>
                <a:gdLst>
                  <a:gd name="connsiteX0" fmla="*/ 7144 w 28575"/>
                  <a:gd name="connsiteY0" fmla="*/ 15716 h 28575"/>
                  <a:gd name="connsiteX1" fmla="*/ 15716 w 28575"/>
                  <a:gd name="connsiteY1" fmla="*/ 24289 h 28575"/>
                  <a:gd name="connsiteX2" fmla="*/ 24289 w 28575"/>
                  <a:gd name="connsiteY2" fmla="*/ 15716 h 28575"/>
                  <a:gd name="connsiteX3" fmla="*/ 15716 w 28575"/>
                  <a:gd name="connsiteY3" fmla="*/ 7144 h 28575"/>
                  <a:gd name="connsiteX4" fmla="*/ 7144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5716"/>
                    </a:move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001" y="8096"/>
                      <a:pt x="7144" y="11906"/>
                      <a:pt x="7144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8" name="Freeform: Shape 337">
                <a:extLst>
                  <a:ext uri="{FF2B5EF4-FFF2-40B4-BE49-F238E27FC236}">
                    <a16:creationId xmlns="" xmlns:a16="http://schemas.microsoft.com/office/drawing/2014/main" id="{7E1504E7-AF68-445A-BE5B-D12217D1E0F4}"/>
                  </a:ext>
                </a:extLst>
              </p:cNvPr>
              <p:cNvSpPr/>
              <p:nvPr/>
            </p:nvSpPr>
            <p:spPr>
              <a:xfrm>
                <a:off x="5868829" y="2835116"/>
                <a:ext cx="57150" cy="57150"/>
              </a:xfrm>
              <a:custGeom>
                <a:avLst/>
                <a:gdLst>
                  <a:gd name="connsiteX0" fmla="*/ 29051 w 57150"/>
                  <a:gd name="connsiteY0" fmla="*/ 50959 h 57150"/>
                  <a:gd name="connsiteX1" fmla="*/ 50959 w 57150"/>
                  <a:gd name="connsiteY1" fmla="*/ 29051 h 57150"/>
                  <a:gd name="connsiteX2" fmla="*/ 29051 w 57150"/>
                  <a:gd name="connsiteY2" fmla="*/ 7144 h 57150"/>
                  <a:gd name="connsiteX3" fmla="*/ 7144 w 57150"/>
                  <a:gd name="connsiteY3" fmla="*/ 29051 h 57150"/>
                  <a:gd name="connsiteX4" fmla="*/ 29051 w 57150"/>
                  <a:gd name="connsiteY4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29051" y="50959"/>
                    </a:moveTo>
                    <a:cubicBezTo>
                      <a:pt x="41434" y="50959"/>
                      <a:pt x="50959" y="41434"/>
                      <a:pt x="50959" y="29051"/>
                    </a:cubicBezTo>
                    <a:cubicBezTo>
                      <a:pt x="50959" y="16669"/>
                      <a:pt x="41434" y="7144"/>
                      <a:pt x="29051" y="7144"/>
                    </a:cubicBezTo>
                    <a:cubicBezTo>
                      <a:pt x="16669" y="7144"/>
                      <a:pt x="7144" y="16669"/>
                      <a:pt x="7144" y="29051"/>
                    </a:cubicBezTo>
                    <a:cubicBezTo>
                      <a:pt x="7144" y="41434"/>
                      <a:pt x="16669" y="50959"/>
                      <a:pt x="29051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9" name="Freeform: Shape 338">
                <a:extLst>
                  <a:ext uri="{FF2B5EF4-FFF2-40B4-BE49-F238E27FC236}">
                    <a16:creationId xmlns="" xmlns:a16="http://schemas.microsoft.com/office/drawing/2014/main" id="{8478C35B-7C23-4210-B79F-16D4F7168FB3}"/>
                  </a:ext>
                </a:extLst>
              </p:cNvPr>
              <p:cNvSpPr/>
              <p:nvPr/>
            </p:nvSpPr>
            <p:spPr>
              <a:xfrm>
                <a:off x="5718334" y="3236119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1431"/>
                      <a:pt x="11906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0" name="Freeform: Shape 339">
                <a:extLst>
                  <a:ext uri="{FF2B5EF4-FFF2-40B4-BE49-F238E27FC236}">
                    <a16:creationId xmlns="" xmlns:a16="http://schemas.microsoft.com/office/drawing/2014/main" id="{DFF27C47-9070-40E1-BC5E-C402023E6B72}"/>
                  </a:ext>
                </a:extLst>
              </p:cNvPr>
              <p:cNvSpPr/>
              <p:nvPr/>
            </p:nvSpPr>
            <p:spPr>
              <a:xfrm>
                <a:off x="6134576" y="2823686"/>
                <a:ext cx="28575" cy="28575"/>
              </a:xfrm>
              <a:custGeom>
                <a:avLst/>
                <a:gdLst>
                  <a:gd name="connsiteX0" fmla="*/ 18574 w 28575"/>
                  <a:gd name="connsiteY0" fmla="*/ 30004 h 28575"/>
                  <a:gd name="connsiteX1" fmla="*/ 30004 w 28575"/>
                  <a:gd name="connsiteY1" fmla="*/ 18574 h 28575"/>
                  <a:gd name="connsiteX2" fmla="*/ 18574 w 28575"/>
                  <a:gd name="connsiteY2" fmla="*/ 7144 h 28575"/>
                  <a:gd name="connsiteX3" fmla="*/ 7144 w 28575"/>
                  <a:gd name="connsiteY3" fmla="*/ 18574 h 28575"/>
                  <a:gd name="connsiteX4" fmla="*/ 18574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30004"/>
                    </a:move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1" name="Freeform: Shape 340">
                <a:extLst>
                  <a:ext uri="{FF2B5EF4-FFF2-40B4-BE49-F238E27FC236}">
                    <a16:creationId xmlns="" xmlns:a16="http://schemas.microsoft.com/office/drawing/2014/main" id="{54D19075-5E84-4283-ADB6-B61D4BD31AD1}"/>
                  </a:ext>
                </a:extLst>
              </p:cNvPr>
              <p:cNvSpPr/>
              <p:nvPr/>
            </p:nvSpPr>
            <p:spPr>
              <a:xfrm>
                <a:off x="6121241" y="2847499"/>
                <a:ext cx="38100" cy="38100"/>
              </a:xfrm>
              <a:custGeom>
                <a:avLst/>
                <a:gdLst>
                  <a:gd name="connsiteX0" fmla="*/ 23336 w 38100"/>
                  <a:gd name="connsiteY0" fmla="*/ 39529 h 38100"/>
                  <a:gd name="connsiteX1" fmla="*/ 39529 w 38100"/>
                  <a:gd name="connsiteY1" fmla="*/ 23336 h 38100"/>
                  <a:gd name="connsiteX2" fmla="*/ 23336 w 38100"/>
                  <a:gd name="connsiteY2" fmla="*/ 7144 h 38100"/>
                  <a:gd name="connsiteX3" fmla="*/ 7144 w 38100"/>
                  <a:gd name="connsiteY3" fmla="*/ 23336 h 38100"/>
                  <a:gd name="connsiteX4" fmla="*/ 23336 w 38100"/>
                  <a:gd name="connsiteY4" fmla="*/ 3952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39529"/>
                    </a:moveTo>
                    <a:cubicBezTo>
                      <a:pt x="31909" y="39529"/>
                      <a:pt x="39529" y="31909"/>
                      <a:pt x="39529" y="23336"/>
                    </a:cubicBezTo>
                    <a:cubicBezTo>
                      <a:pt x="39529" y="14764"/>
                      <a:pt x="32861" y="7144"/>
                      <a:pt x="23336" y="7144"/>
                    </a:cubicBezTo>
                    <a:cubicBezTo>
                      <a:pt x="14764" y="7144"/>
                      <a:pt x="7144" y="13811"/>
                      <a:pt x="7144" y="23336"/>
                    </a:cubicBezTo>
                    <a:cubicBezTo>
                      <a:pt x="8096" y="31909"/>
                      <a:pt x="14764" y="39529"/>
                      <a:pt x="23336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2" name="Freeform: Shape 341">
                <a:extLst>
                  <a:ext uri="{FF2B5EF4-FFF2-40B4-BE49-F238E27FC236}">
                    <a16:creationId xmlns="" xmlns:a16="http://schemas.microsoft.com/office/drawing/2014/main" id="{B59E4709-B359-459D-B370-5203B31EB477}"/>
                  </a:ext>
                </a:extLst>
              </p:cNvPr>
              <p:cNvSpPr/>
              <p:nvPr/>
            </p:nvSpPr>
            <p:spPr>
              <a:xfrm>
                <a:off x="5774531" y="3376136"/>
                <a:ext cx="76200" cy="95250"/>
              </a:xfrm>
              <a:custGeom>
                <a:avLst/>
                <a:gdLst>
                  <a:gd name="connsiteX0" fmla="*/ 25241 w 76200"/>
                  <a:gd name="connsiteY0" fmla="*/ 7144 h 95250"/>
                  <a:gd name="connsiteX1" fmla="*/ 7144 w 76200"/>
                  <a:gd name="connsiteY1" fmla="*/ 25241 h 95250"/>
                  <a:gd name="connsiteX2" fmla="*/ 18574 w 76200"/>
                  <a:gd name="connsiteY2" fmla="*/ 42386 h 95250"/>
                  <a:gd name="connsiteX3" fmla="*/ 14764 w 76200"/>
                  <a:gd name="connsiteY3" fmla="*/ 54769 h 95250"/>
                  <a:gd name="connsiteX4" fmla="*/ 14764 w 76200"/>
                  <a:gd name="connsiteY4" fmla="*/ 55721 h 95250"/>
                  <a:gd name="connsiteX5" fmla="*/ 7144 w 76200"/>
                  <a:gd name="connsiteY5" fmla="*/ 71914 h 95250"/>
                  <a:gd name="connsiteX6" fmla="*/ 29051 w 76200"/>
                  <a:gd name="connsiteY6" fmla="*/ 93821 h 95250"/>
                  <a:gd name="connsiteX7" fmla="*/ 50959 w 76200"/>
                  <a:gd name="connsiteY7" fmla="*/ 71914 h 95250"/>
                  <a:gd name="connsiteX8" fmla="*/ 50959 w 76200"/>
                  <a:gd name="connsiteY8" fmla="*/ 68104 h 95250"/>
                  <a:gd name="connsiteX9" fmla="*/ 54769 w 76200"/>
                  <a:gd name="connsiteY9" fmla="*/ 61436 h 95250"/>
                  <a:gd name="connsiteX10" fmla="*/ 61436 w 76200"/>
                  <a:gd name="connsiteY10" fmla="*/ 64294 h 95250"/>
                  <a:gd name="connsiteX11" fmla="*/ 71914 w 76200"/>
                  <a:gd name="connsiteY11" fmla="*/ 53816 h 95250"/>
                  <a:gd name="connsiteX12" fmla="*/ 61436 w 76200"/>
                  <a:gd name="connsiteY12" fmla="*/ 43339 h 95250"/>
                  <a:gd name="connsiteX13" fmla="*/ 54769 w 76200"/>
                  <a:gd name="connsiteY13" fmla="*/ 46196 h 95250"/>
                  <a:gd name="connsiteX14" fmla="*/ 40481 w 76200"/>
                  <a:gd name="connsiteY14" fmla="*/ 33814 h 95250"/>
                  <a:gd name="connsiteX15" fmla="*/ 42386 w 76200"/>
                  <a:gd name="connsiteY15" fmla="*/ 25241 h 95250"/>
                  <a:gd name="connsiteX16" fmla="*/ 25241 w 76200"/>
                  <a:gd name="connsiteY16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95250">
                    <a:moveTo>
                      <a:pt x="25241" y="7144"/>
                    </a:moveTo>
                    <a:cubicBezTo>
                      <a:pt x="14764" y="7144"/>
                      <a:pt x="7144" y="15716"/>
                      <a:pt x="7144" y="25241"/>
                    </a:cubicBezTo>
                    <a:cubicBezTo>
                      <a:pt x="7144" y="32861"/>
                      <a:pt x="11906" y="39529"/>
                      <a:pt x="18574" y="42386"/>
                    </a:cubicBezTo>
                    <a:cubicBezTo>
                      <a:pt x="15716" y="46196"/>
                      <a:pt x="14764" y="50006"/>
                      <a:pt x="14764" y="54769"/>
                    </a:cubicBezTo>
                    <a:cubicBezTo>
                      <a:pt x="14764" y="55721"/>
                      <a:pt x="14764" y="55721"/>
                      <a:pt x="14764" y="55721"/>
                    </a:cubicBezTo>
                    <a:cubicBezTo>
                      <a:pt x="10001" y="59531"/>
                      <a:pt x="7144" y="65246"/>
                      <a:pt x="7144" y="71914"/>
                    </a:cubicBezTo>
                    <a:cubicBezTo>
                      <a:pt x="7144" y="84296"/>
                      <a:pt x="16669" y="93821"/>
                      <a:pt x="29051" y="93821"/>
                    </a:cubicBezTo>
                    <a:cubicBezTo>
                      <a:pt x="41434" y="93821"/>
                      <a:pt x="50959" y="84296"/>
                      <a:pt x="50959" y="71914"/>
                    </a:cubicBezTo>
                    <a:cubicBezTo>
                      <a:pt x="50959" y="70961"/>
                      <a:pt x="50959" y="70009"/>
                      <a:pt x="50959" y="68104"/>
                    </a:cubicBezTo>
                    <a:cubicBezTo>
                      <a:pt x="52864" y="66199"/>
                      <a:pt x="53816" y="64294"/>
                      <a:pt x="54769" y="61436"/>
                    </a:cubicBezTo>
                    <a:cubicBezTo>
                      <a:pt x="56674" y="63341"/>
                      <a:pt x="59531" y="64294"/>
                      <a:pt x="61436" y="64294"/>
                    </a:cubicBezTo>
                    <a:cubicBezTo>
                      <a:pt x="67151" y="64294"/>
                      <a:pt x="71914" y="59531"/>
                      <a:pt x="71914" y="53816"/>
                    </a:cubicBezTo>
                    <a:cubicBezTo>
                      <a:pt x="71914" y="48101"/>
                      <a:pt x="67151" y="43339"/>
                      <a:pt x="61436" y="43339"/>
                    </a:cubicBezTo>
                    <a:cubicBezTo>
                      <a:pt x="58579" y="43339"/>
                      <a:pt x="56674" y="44291"/>
                      <a:pt x="54769" y="46196"/>
                    </a:cubicBezTo>
                    <a:cubicBezTo>
                      <a:pt x="51911" y="39529"/>
                      <a:pt x="47149" y="34766"/>
                      <a:pt x="40481" y="33814"/>
                    </a:cubicBezTo>
                    <a:cubicBezTo>
                      <a:pt x="41434" y="30956"/>
                      <a:pt x="42386" y="28099"/>
                      <a:pt x="42386" y="25241"/>
                    </a:cubicBezTo>
                    <a:cubicBezTo>
                      <a:pt x="43339" y="15716"/>
                      <a:pt x="34766" y="7144"/>
                      <a:pt x="2524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3" name="Freeform: Shape 342">
                <a:extLst>
                  <a:ext uri="{FF2B5EF4-FFF2-40B4-BE49-F238E27FC236}">
                    <a16:creationId xmlns="" xmlns:a16="http://schemas.microsoft.com/office/drawing/2014/main" id="{F3F3325A-B33B-4C64-871F-78F08E566628}"/>
                  </a:ext>
                </a:extLst>
              </p:cNvPr>
              <p:cNvSpPr/>
              <p:nvPr/>
            </p:nvSpPr>
            <p:spPr>
              <a:xfrm>
                <a:off x="5570696" y="3223736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7144 h 28575"/>
                  <a:gd name="connsiteX2" fmla="*/ 7144 w 28575"/>
                  <a:gd name="connsiteY2" fmla="*/ 17621 h 28575"/>
                  <a:gd name="connsiteX3" fmla="*/ 17621 w 28575"/>
                  <a:gd name="connsiteY3" fmla="*/ 28099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4" name="Freeform: Shape 343">
                <a:extLst>
                  <a:ext uri="{FF2B5EF4-FFF2-40B4-BE49-F238E27FC236}">
                    <a16:creationId xmlns="" xmlns:a16="http://schemas.microsoft.com/office/drawing/2014/main" id="{12655D68-6B51-4495-A08D-BCAAC768DC59}"/>
                  </a:ext>
                </a:extLst>
              </p:cNvPr>
              <p:cNvSpPr/>
              <p:nvPr/>
            </p:nvSpPr>
            <p:spPr>
              <a:xfrm>
                <a:off x="5915501" y="4155281"/>
                <a:ext cx="38100" cy="28575"/>
              </a:xfrm>
              <a:custGeom>
                <a:avLst/>
                <a:gdLst>
                  <a:gd name="connsiteX0" fmla="*/ 7144 w 38100"/>
                  <a:gd name="connsiteY0" fmla="*/ 20479 h 28575"/>
                  <a:gd name="connsiteX1" fmla="*/ 14764 w 38100"/>
                  <a:gd name="connsiteY1" fmla="*/ 28099 h 28575"/>
                  <a:gd name="connsiteX2" fmla="*/ 22384 w 38100"/>
                  <a:gd name="connsiteY2" fmla="*/ 20479 h 28575"/>
                  <a:gd name="connsiteX3" fmla="*/ 28099 w 38100"/>
                  <a:gd name="connsiteY3" fmla="*/ 23336 h 28575"/>
                  <a:gd name="connsiteX4" fmla="*/ 35719 w 38100"/>
                  <a:gd name="connsiteY4" fmla="*/ 15716 h 28575"/>
                  <a:gd name="connsiteX5" fmla="*/ 28099 w 38100"/>
                  <a:gd name="connsiteY5" fmla="*/ 7144 h 28575"/>
                  <a:gd name="connsiteX6" fmla="*/ 20479 w 38100"/>
                  <a:gd name="connsiteY6" fmla="*/ 14764 h 28575"/>
                  <a:gd name="connsiteX7" fmla="*/ 14764 w 38100"/>
                  <a:gd name="connsiteY7" fmla="*/ 11906 h 28575"/>
                  <a:gd name="connsiteX8" fmla="*/ 7144 w 38100"/>
                  <a:gd name="connsiteY8" fmla="*/ 2047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00" h="28575">
                    <a:moveTo>
                      <a:pt x="7144" y="20479"/>
                    </a:moveTo>
                    <a:cubicBezTo>
                      <a:pt x="7144" y="25241"/>
                      <a:pt x="10954" y="28099"/>
                      <a:pt x="14764" y="28099"/>
                    </a:cubicBezTo>
                    <a:cubicBezTo>
                      <a:pt x="19526" y="28099"/>
                      <a:pt x="22384" y="24289"/>
                      <a:pt x="22384" y="20479"/>
                    </a:cubicBezTo>
                    <a:cubicBezTo>
                      <a:pt x="23336" y="22384"/>
                      <a:pt x="26194" y="23336"/>
                      <a:pt x="28099" y="23336"/>
                    </a:cubicBezTo>
                    <a:cubicBezTo>
                      <a:pt x="31909" y="23336"/>
                      <a:pt x="35719" y="19526"/>
                      <a:pt x="35719" y="15716"/>
                    </a:cubicBezTo>
                    <a:cubicBezTo>
                      <a:pt x="35719" y="11906"/>
                      <a:pt x="32861" y="7144"/>
                      <a:pt x="28099" y="7144"/>
                    </a:cubicBezTo>
                    <a:cubicBezTo>
                      <a:pt x="24289" y="7144"/>
                      <a:pt x="20479" y="10954"/>
                      <a:pt x="20479" y="14764"/>
                    </a:cubicBezTo>
                    <a:cubicBezTo>
                      <a:pt x="18574" y="12859"/>
                      <a:pt x="16669" y="11906"/>
                      <a:pt x="14764" y="11906"/>
                    </a:cubicBezTo>
                    <a:cubicBezTo>
                      <a:pt x="10001" y="11906"/>
                      <a:pt x="7144" y="15716"/>
                      <a:pt x="714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5" name="Freeform: Shape 344">
                <a:extLst>
                  <a:ext uri="{FF2B5EF4-FFF2-40B4-BE49-F238E27FC236}">
                    <a16:creationId xmlns="" xmlns:a16="http://schemas.microsoft.com/office/drawing/2014/main" id="{7E62C81E-B25E-4E6C-A02B-3F3E86F8F861}"/>
                  </a:ext>
                </a:extLst>
              </p:cNvPr>
              <p:cNvSpPr/>
              <p:nvPr/>
            </p:nvSpPr>
            <p:spPr>
              <a:xfrm>
                <a:off x="5491639" y="3211354"/>
                <a:ext cx="66675" cy="66675"/>
              </a:xfrm>
              <a:custGeom>
                <a:avLst/>
                <a:gdLst>
                  <a:gd name="connsiteX0" fmla="*/ 37624 w 66675"/>
                  <a:gd name="connsiteY0" fmla="*/ 68104 h 66675"/>
                  <a:gd name="connsiteX1" fmla="*/ 68104 w 66675"/>
                  <a:gd name="connsiteY1" fmla="*/ 37624 h 66675"/>
                  <a:gd name="connsiteX2" fmla="*/ 37624 w 66675"/>
                  <a:gd name="connsiteY2" fmla="*/ 7144 h 66675"/>
                  <a:gd name="connsiteX3" fmla="*/ 7144 w 66675"/>
                  <a:gd name="connsiteY3" fmla="*/ 37624 h 66675"/>
                  <a:gd name="connsiteX4" fmla="*/ 37624 w 66675"/>
                  <a:gd name="connsiteY4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7624" y="68104"/>
                    </a:moveTo>
                    <a:cubicBezTo>
                      <a:pt x="54769" y="68104"/>
                      <a:pt x="68104" y="54769"/>
                      <a:pt x="68104" y="37624"/>
                    </a:cubicBezTo>
                    <a:cubicBezTo>
                      <a:pt x="68104" y="20479"/>
                      <a:pt x="54769" y="7144"/>
                      <a:pt x="37624" y="7144"/>
                    </a:cubicBezTo>
                    <a:cubicBezTo>
                      <a:pt x="20479" y="7144"/>
                      <a:pt x="7144" y="20479"/>
                      <a:pt x="7144" y="37624"/>
                    </a:cubicBezTo>
                    <a:cubicBezTo>
                      <a:pt x="7144" y="54769"/>
                      <a:pt x="20479" y="68104"/>
                      <a:pt x="37624" y="681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6" name="Freeform: Shape 345">
                <a:extLst>
                  <a:ext uri="{FF2B5EF4-FFF2-40B4-BE49-F238E27FC236}">
                    <a16:creationId xmlns="" xmlns:a16="http://schemas.microsoft.com/office/drawing/2014/main" id="{C5BB35F5-9D36-4B9B-A566-40A33ACF1A7D}"/>
                  </a:ext>
                </a:extLst>
              </p:cNvPr>
              <p:cNvSpPr/>
              <p:nvPr/>
            </p:nvSpPr>
            <p:spPr>
              <a:xfrm>
                <a:off x="5838349" y="3117056"/>
                <a:ext cx="76200" cy="85725"/>
              </a:xfrm>
              <a:custGeom>
                <a:avLst/>
                <a:gdLst>
                  <a:gd name="connsiteX0" fmla="*/ 49054 w 76200"/>
                  <a:gd name="connsiteY0" fmla="*/ 64294 h 85725"/>
                  <a:gd name="connsiteX1" fmla="*/ 73819 w 76200"/>
                  <a:gd name="connsiteY1" fmla="*/ 39529 h 85725"/>
                  <a:gd name="connsiteX2" fmla="*/ 55721 w 76200"/>
                  <a:gd name="connsiteY2" fmla="*/ 15716 h 85725"/>
                  <a:gd name="connsiteX3" fmla="*/ 35719 w 76200"/>
                  <a:gd name="connsiteY3" fmla="*/ 7144 h 85725"/>
                  <a:gd name="connsiteX4" fmla="*/ 8096 w 76200"/>
                  <a:gd name="connsiteY4" fmla="*/ 34766 h 85725"/>
                  <a:gd name="connsiteX5" fmla="*/ 15716 w 76200"/>
                  <a:gd name="connsiteY5" fmla="*/ 53816 h 85725"/>
                  <a:gd name="connsiteX6" fmla="*/ 7144 w 76200"/>
                  <a:gd name="connsiteY6" fmla="*/ 67151 h 85725"/>
                  <a:gd name="connsiteX7" fmla="*/ 22384 w 76200"/>
                  <a:gd name="connsiteY7" fmla="*/ 82391 h 85725"/>
                  <a:gd name="connsiteX8" fmla="*/ 37624 w 76200"/>
                  <a:gd name="connsiteY8" fmla="*/ 67151 h 85725"/>
                  <a:gd name="connsiteX9" fmla="*/ 36671 w 76200"/>
                  <a:gd name="connsiteY9" fmla="*/ 62389 h 85725"/>
                  <a:gd name="connsiteX10" fmla="*/ 40481 w 76200"/>
                  <a:gd name="connsiteY10" fmla="*/ 62389 h 85725"/>
                  <a:gd name="connsiteX11" fmla="*/ 49054 w 76200"/>
                  <a:gd name="connsiteY11" fmla="*/ 6429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200" h="85725">
                    <a:moveTo>
                      <a:pt x="49054" y="64294"/>
                    </a:moveTo>
                    <a:cubicBezTo>
                      <a:pt x="62389" y="64294"/>
                      <a:pt x="73819" y="53816"/>
                      <a:pt x="73819" y="39529"/>
                    </a:cubicBezTo>
                    <a:cubicBezTo>
                      <a:pt x="73819" y="28099"/>
                      <a:pt x="66199" y="18574"/>
                      <a:pt x="55721" y="15716"/>
                    </a:cubicBezTo>
                    <a:cubicBezTo>
                      <a:pt x="50959" y="10001"/>
                      <a:pt x="43339" y="7144"/>
                      <a:pt x="35719" y="7144"/>
                    </a:cubicBezTo>
                    <a:cubicBezTo>
                      <a:pt x="20479" y="7144"/>
                      <a:pt x="8096" y="19526"/>
                      <a:pt x="8096" y="34766"/>
                    </a:cubicBezTo>
                    <a:cubicBezTo>
                      <a:pt x="8096" y="42386"/>
                      <a:pt x="10954" y="49054"/>
                      <a:pt x="15716" y="53816"/>
                    </a:cubicBezTo>
                    <a:cubicBezTo>
                      <a:pt x="10954" y="56674"/>
                      <a:pt x="7144" y="61436"/>
                      <a:pt x="7144" y="67151"/>
                    </a:cubicBezTo>
                    <a:cubicBezTo>
                      <a:pt x="7144" y="75724"/>
                      <a:pt x="13811" y="82391"/>
                      <a:pt x="22384" y="82391"/>
                    </a:cubicBezTo>
                    <a:cubicBezTo>
                      <a:pt x="30956" y="82391"/>
                      <a:pt x="37624" y="75724"/>
                      <a:pt x="37624" y="67151"/>
                    </a:cubicBezTo>
                    <a:cubicBezTo>
                      <a:pt x="37624" y="65246"/>
                      <a:pt x="37624" y="63341"/>
                      <a:pt x="36671" y="62389"/>
                    </a:cubicBezTo>
                    <a:cubicBezTo>
                      <a:pt x="37624" y="62389"/>
                      <a:pt x="38576" y="62389"/>
                      <a:pt x="40481" y="62389"/>
                    </a:cubicBezTo>
                    <a:cubicBezTo>
                      <a:pt x="43339" y="63341"/>
                      <a:pt x="46196" y="64294"/>
                      <a:pt x="49054" y="642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7" name="Freeform: Shape 346">
                <a:extLst>
                  <a:ext uri="{FF2B5EF4-FFF2-40B4-BE49-F238E27FC236}">
                    <a16:creationId xmlns="" xmlns:a16="http://schemas.microsoft.com/office/drawing/2014/main" id="{602CA6CA-9207-45CE-80C5-22A04F930131}"/>
                  </a:ext>
                </a:extLst>
              </p:cNvPr>
              <p:cNvSpPr/>
              <p:nvPr/>
            </p:nvSpPr>
            <p:spPr>
              <a:xfrm>
                <a:off x="5675471" y="3245644"/>
                <a:ext cx="28575" cy="28575"/>
              </a:xfrm>
              <a:custGeom>
                <a:avLst/>
                <a:gdLst>
                  <a:gd name="connsiteX0" fmla="*/ 7144 w 28575"/>
                  <a:gd name="connsiteY0" fmla="*/ 18574 h 28575"/>
                  <a:gd name="connsiteX1" fmla="*/ 18574 w 28575"/>
                  <a:gd name="connsiteY1" fmla="*/ 30004 h 28575"/>
                  <a:gd name="connsiteX2" fmla="*/ 30004 w 28575"/>
                  <a:gd name="connsiteY2" fmla="*/ 18574 h 28575"/>
                  <a:gd name="connsiteX3" fmla="*/ 18574 w 28575"/>
                  <a:gd name="connsiteY3" fmla="*/ 7144 h 28575"/>
                  <a:gd name="connsiteX4" fmla="*/ 714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8574"/>
                    </a:move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ubicBezTo>
                      <a:pt x="12859" y="7144"/>
                      <a:pt x="7144" y="12859"/>
                      <a:pt x="714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8" name="Freeform: Shape 347">
                <a:extLst>
                  <a:ext uri="{FF2B5EF4-FFF2-40B4-BE49-F238E27FC236}">
                    <a16:creationId xmlns="" xmlns:a16="http://schemas.microsoft.com/office/drawing/2014/main" id="{3A4B97B6-0279-4152-BBCE-D7FEE0F88A6F}"/>
                  </a:ext>
                </a:extLst>
              </p:cNvPr>
              <p:cNvSpPr/>
              <p:nvPr/>
            </p:nvSpPr>
            <p:spPr>
              <a:xfrm>
                <a:off x="5369719" y="3549491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7144 h 38100"/>
                  <a:gd name="connsiteX2" fmla="*/ 7144 w 38100"/>
                  <a:gd name="connsiteY2" fmla="*/ 23336 h 38100"/>
                  <a:gd name="connsiteX3" fmla="*/ 23336 w 38100"/>
                  <a:gd name="connsiteY3" fmla="*/ 39529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13811"/>
                      <a:pt x="31909" y="7144"/>
                      <a:pt x="23336" y="7144"/>
                    </a:cubicBezTo>
                    <a:cubicBezTo>
                      <a:pt x="13811" y="7144"/>
                      <a:pt x="7144" y="14764"/>
                      <a:pt x="7144" y="23336"/>
                    </a:cubicBezTo>
                    <a:cubicBezTo>
                      <a:pt x="7144" y="32861"/>
                      <a:pt x="14764" y="39529"/>
                      <a:pt x="23336" y="39529"/>
                    </a:cubicBezTo>
                    <a:cubicBezTo>
                      <a:pt x="31909" y="40481"/>
                      <a:pt x="39529" y="32861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9" name="Freeform: Shape 348">
                <a:extLst>
                  <a:ext uri="{FF2B5EF4-FFF2-40B4-BE49-F238E27FC236}">
                    <a16:creationId xmlns="" xmlns:a16="http://schemas.microsoft.com/office/drawing/2014/main" id="{FDC61F16-590B-4864-A81E-3C540083D8F9}"/>
                  </a:ext>
                </a:extLst>
              </p:cNvPr>
              <p:cNvSpPr/>
              <p:nvPr/>
            </p:nvSpPr>
            <p:spPr>
              <a:xfrm>
                <a:off x="5723096" y="3647599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2859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30004"/>
                      <a:pt x="13811" y="35719"/>
                      <a:pt x="21431" y="35719"/>
                    </a:cubicBezTo>
                    <a:cubicBezTo>
                      <a:pt x="29051" y="35719"/>
                      <a:pt x="35719" y="30004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0" name="Freeform: Shape 349">
                <a:extLst>
                  <a:ext uri="{FF2B5EF4-FFF2-40B4-BE49-F238E27FC236}">
                    <a16:creationId xmlns="" xmlns:a16="http://schemas.microsoft.com/office/drawing/2014/main" id="{04C7DF03-938F-4CA3-92FB-29B2924580BB}"/>
                  </a:ext>
                </a:extLst>
              </p:cNvPr>
              <p:cNvSpPr/>
              <p:nvPr/>
            </p:nvSpPr>
            <p:spPr>
              <a:xfrm>
                <a:off x="6036469" y="2917984"/>
                <a:ext cx="161925" cy="133350"/>
              </a:xfrm>
              <a:custGeom>
                <a:avLst/>
                <a:gdLst>
                  <a:gd name="connsiteX0" fmla="*/ 74771 w 161925"/>
                  <a:gd name="connsiteY0" fmla="*/ 30004 h 133350"/>
                  <a:gd name="connsiteX1" fmla="*/ 77629 w 161925"/>
                  <a:gd name="connsiteY1" fmla="*/ 21431 h 133350"/>
                  <a:gd name="connsiteX2" fmla="*/ 63341 w 161925"/>
                  <a:gd name="connsiteY2" fmla="*/ 7144 h 133350"/>
                  <a:gd name="connsiteX3" fmla="*/ 49054 w 161925"/>
                  <a:gd name="connsiteY3" fmla="*/ 21431 h 133350"/>
                  <a:gd name="connsiteX4" fmla="*/ 49054 w 161925"/>
                  <a:gd name="connsiteY4" fmla="*/ 24289 h 133350"/>
                  <a:gd name="connsiteX5" fmla="*/ 22384 w 161925"/>
                  <a:gd name="connsiteY5" fmla="*/ 56674 h 133350"/>
                  <a:gd name="connsiteX6" fmla="*/ 27146 w 161925"/>
                  <a:gd name="connsiteY6" fmla="*/ 72866 h 133350"/>
                  <a:gd name="connsiteX7" fmla="*/ 25241 w 161925"/>
                  <a:gd name="connsiteY7" fmla="*/ 72866 h 133350"/>
                  <a:gd name="connsiteX8" fmla="*/ 7144 w 161925"/>
                  <a:gd name="connsiteY8" fmla="*/ 90964 h 133350"/>
                  <a:gd name="connsiteX9" fmla="*/ 25241 w 161925"/>
                  <a:gd name="connsiteY9" fmla="*/ 109061 h 133350"/>
                  <a:gd name="connsiteX10" fmla="*/ 42386 w 161925"/>
                  <a:gd name="connsiteY10" fmla="*/ 93821 h 133350"/>
                  <a:gd name="connsiteX11" fmla="*/ 78581 w 161925"/>
                  <a:gd name="connsiteY11" fmla="*/ 130016 h 133350"/>
                  <a:gd name="connsiteX12" fmla="*/ 114776 w 161925"/>
                  <a:gd name="connsiteY12" fmla="*/ 93821 h 133350"/>
                  <a:gd name="connsiteX13" fmla="*/ 109061 w 161925"/>
                  <a:gd name="connsiteY13" fmla="*/ 73819 h 133350"/>
                  <a:gd name="connsiteX14" fmla="*/ 124301 w 161925"/>
                  <a:gd name="connsiteY14" fmla="*/ 80486 h 133350"/>
                  <a:gd name="connsiteX15" fmla="*/ 146209 w 161925"/>
                  <a:gd name="connsiteY15" fmla="*/ 61436 h 133350"/>
                  <a:gd name="connsiteX16" fmla="*/ 151924 w 161925"/>
                  <a:gd name="connsiteY16" fmla="*/ 63341 h 133350"/>
                  <a:gd name="connsiteX17" fmla="*/ 163354 w 161925"/>
                  <a:gd name="connsiteY17" fmla="*/ 51911 h 133350"/>
                  <a:gd name="connsiteX18" fmla="*/ 151924 w 161925"/>
                  <a:gd name="connsiteY18" fmla="*/ 40481 h 133350"/>
                  <a:gd name="connsiteX19" fmla="*/ 142399 w 161925"/>
                  <a:gd name="connsiteY19" fmla="*/ 46196 h 133350"/>
                  <a:gd name="connsiteX20" fmla="*/ 124301 w 161925"/>
                  <a:gd name="connsiteY20" fmla="*/ 36671 h 133350"/>
                  <a:gd name="connsiteX21" fmla="*/ 102394 w 161925"/>
                  <a:gd name="connsiteY21" fmla="*/ 58579 h 133350"/>
                  <a:gd name="connsiteX22" fmla="*/ 105251 w 161925"/>
                  <a:gd name="connsiteY22" fmla="*/ 70009 h 133350"/>
                  <a:gd name="connsiteX23" fmla="*/ 88106 w 161925"/>
                  <a:gd name="connsiteY23" fmla="*/ 59531 h 133350"/>
                  <a:gd name="connsiteX24" fmla="*/ 88106 w 161925"/>
                  <a:gd name="connsiteY24" fmla="*/ 58579 h 133350"/>
                  <a:gd name="connsiteX25" fmla="*/ 74771 w 161925"/>
                  <a:gd name="connsiteY25" fmla="*/ 30004 h 133350"/>
                  <a:gd name="connsiteX26" fmla="*/ 42386 w 161925"/>
                  <a:gd name="connsiteY26" fmla="*/ 91916 h 133350"/>
                  <a:gd name="connsiteX27" fmla="*/ 42386 w 161925"/>
                  <a:gd name="connsiteY27" fmla="*/ 89059 h 133350"/>
                  <a:gd name="connsiteX28" fmla="*/ 43339 w 161925"/>
                  <a:gd name="connsiteY28" fmla="*/ 89059 h 133350"/>
                  <a:gd name="connsiteX29" fmla="*/ 42386 w 161925"/>
                  <a:gd name="connsiteY29" fmla="*/ 91916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61925" h="133350">
                    <a:moveTo>
                      <a:pt x="74771" y="30004"/>
                    </a:moveTo>
                    <a:cubicBezTo>
                      <a:pt x="76676" y="28099"/>
                      <a:pt x="77629" y="25241"/>
                      <a:pt x="77629" y="21431"/>
                    </a:cubicBezTo>
                    <a:cubicBezTo>
                      <a:pt x="77629" y="13811"/>
                      <a:pt x="70961" y="7144"/>
                      <a:pt x="63341" y="7144"/>
                    </a:cubicBezTo>
                    <a:cubicBezTo>
                      <a:pt x="55721" y="7144"/>
                      <a:pt x="49054" y="13811"/>
                      <a:pt x="49054" y="21431"/>
                    </a:cubicBezTo>
                    <a:cubicBezTo>
                      <a:pt x="49054" y="22384"/>
                      <a:pt x="49054" y="23336"/>
                      <a:pt x="49054" y="24289"/>
                    </a:cubicBezTo>
                    <a:cubicBezTo>
                      <a:pt x="33814" y="27146"/>
                      <a:pt x="22384" y="40481"/>
                      <a:pt x="22384" y="56674"/>
                    </a:cubicBezTo>
                    <a:cubicBezTo>
                      <a:pt x="22384" y="62389"/>
                      <a:pt x="24289" y="68104"/>
                      <a:pt x="27146" y="72866"/>
                    </a:cubicBezTo>
                    <a:cubicBezTo>
                      <a:pt x="26194" y="72866"/>
                      <a:pt x="26194" y="72866"/>
                      <a:pt x="25241" y="72866"/>
                    </a:cubicBezTo>
                    <a:cubicBezTo>
                      <a:pt x="15716" y="72866"/>
                      <a:pt x="7144" y="80486"/>
                      <a:pt x="7144" y="90964"/>
                    </a:cubicBezTo>
                    <a:cubicBezTo>
                      <a:pt x="7144" y="101441"/>
                      <a:pt x="14764" y="109061"/>
                      <a:pt x="25241" y="109061"/>
                    </a:cubicBezTo>
                    <a:cubicBezTo>
                      <a:pt x="33814" y="109061"/>
                      <a:pt x="41434" y="102394"/>
                      <a:pt x="42386" y="93821"/>
                    </a:cubicBezTo>
                    <a:cubicBezTo>
                      <a:pt x="42386" y="113824"/>
                      <a:pt x="58579" y="130016"/>
                      <a:pt x="78581" y="130016"/>
                    </a:cubicBezTo>
                    <a:cubicBezTo>
                      <a:pt x="98584" y="130016"/>
                      <a:pt x="114776" y="113824"/>
                      <a:pt x="114776" y="93821"/>
                    </a:cubicBezTo>
                    <a:cubicBezTo>
                      <a:pt x="114776" y="86201"/>
                      <a:pt x="112871" y="79534"/>
                      <a:pt x="109061" y="73819"/>
                    </a:cubicBezTo>
                    <a:cubicBezTo>
                      <a:pt x="112871" y="77629"/>
                      <a:pt x="118586" y="80486"/>
                      <a:pt x="124301" y="80486"/>
                    </a:cubicBezTo>
                    <a:cubicBezTo>
                      <a:pt x="135731" y="80486"/>
                      <a:pt x="144304" y="71914"/>
                      <a:pt x="146209" y="61436"/>
                    </a:cubicBezTo>
                    <a:cubicBezTo>
                      <a:pt x="148114" y="62389"/>
                      <a:pt x="150019" y="63341"/>
                      <a:pt x="151924" y="63341"/>
                    </a:cubicBezTo>
                    <a:cubicBezTo>
                      <a:pt x="158591" y="63341"/>
                      <a:pt x="163354" y="58579"/>
                      <a:pt x="163354" y="51911"/>
                    </a:cubicBezTo>
                    <a:cubicBezTo>
                      <a:pt x="163354" y="45244"/>
                      <a:pt x="158591" y="40481"/>
                      <a:pt x="151924" y="40481"/>
                    </a:cubicBezTo>
                    <a:cubicBezTo>
                      <a:pt x="148114" y="40481"/>
                      <a:pt x="144304" y="42386"/>
                      <a:pt x="142399" y="46196"/>
                    </a:cubicBezTo>
                    <a:cubicBezTo>
                      <a:pt x="138589" y="40481"/>
                      <a:pt x="131921" y="36671"/>
                      <a:pt x="124301" y="36671"/>
                    </a:cubicBezTo>
                    <a:cubicBezTo>
                      <a:pt x="111919" y="36671"/>
                      <a:pt x="102394" y="46196"/>
                      <a:pt x="102394" y="58579"/>
                    </a:cubicBezTo>
                    <a:cubicBezTo>
                      <a:pt x="102394" y="62389"/>
                      <a:pt x="103346" y="66199"/>
                      <a:pt x="105251" y="70009"/>
                    </a:cubicBezTo>
                    <a:cubicBezTo>
                      <a:pt x="100489" y="65246"/>
                      <a:pt x="94774" y="61436"/>
                      <a:pt x="88106" y="59531"/>
                    </a:cubicBezTo>
                    <a:cubicBezTo>
                      <a:pt x="88106" y="59531"/>
                      <a:pt x="88106" y="58579"/>
                      <a:pt x="88106" y="58579"/>
                    </a:cubicBezTo>
                    <a:cubicBezTo>
                      <a:pt x="89059" y="46196"/>
                      <a:pt x="83344" y="36671"/>
                      <a:pt x="74771" y="30004"/>
                    </a:cubicBezTo>
                    <a:close/>
                    <a:moveTo>
                      <a:pt x="42386" y="91916"/>
                    </a:moveTo>
                    <a:cubicBezTo>
                      <a:pt x="42386" y="90964"/>
                      <a:pt x="42386" y="90011"/>
                      <a:pt x="42386" y="89059"/>
                    </a:cubicBezTo>
                    <a:cubicBezTo>
                      <a:pt x="42386" y="89059"/>
                      <a:pt x="42386" y="89059"/>
                      <a:pt x="43339" y="89059"/>
                    </a:cubicBezTo>
                    <a:cubicBezTo>
                      <a:pt x="43339" y="89059"/>
                      <a:pt x="42386" y="90964"/>
                      <a:pt x="42386" y="919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1" name="Freeform: Shape 350">
                <a:extLst>
                  <a:ext uri="{FF2B5EF4-FFF2-40B4-BE49-F238E27FC236}">
                    <a16:creationId xmlns="" xmlns:a16="http://schemas.microsoft.com/office/drawing/2014/main" id="{4BA1BCFF-FFC5-45BD-861B-A87FEFC7EB84}"/>
                  </a:ext>
                </a:extLst>
              </p:cNvPr>
              <p:cNvSpPr/>
              <p:nvPr/>
            </p:nvSpPr>
            <p:spPr>
              <a:xfrm>
                <a:off x="5822156" y="3741896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22384 h 28575"/>
                  <a:gd name="connsiteX2" fmla="*/ 7144 w 28575"/>
                  <a:gd name="connsiteY2" fmla="*/ 14764 h 28575"/>
                  <a:gd name="connsiteX3" fmla="*/ 14764 w 28575"/>
                  <a:gd name="connsiteY3" fmla="*/ 714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8972"/>
                      <a:pt x="18972" y="22384"/>
                      <a:pt x="14764" y="22384"/>
                    </a:cubicBezTo>
                    <a:cubicBezTo>
                      <a:pt x="10555" y="22384"/>
                      <a:pt x="7144" y="18972"/>
                      <a:pt x="7144" y="14764"/>
                    </a:cubicBezTo>
                    <a:cubicBezTo>
                      <a:pt x="7144" y="10555"/>
                      <a:pt x="10555" y="7144"/>
                      <a:pt x="14764" y="7144"/>
                    </a:cubicBezTo>
                    <a:cubicBezTo>
                      <a:pt x="18972" y="7144"/>
                      <a:pt x="22384" y="10555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2" name="Freeform: Shape 351">
                <a:extLst>
                  <a:ext uri="{FF2B5EF4-FFF2-40B4-BE49-F238E27FC236}">
                    <a16:creationId xmlns="" xmlns:a16="http://schemas.microsoft.com/office/drawing/2014/main" id="{71AAB82C-4B62-4CB6-ADAB-D7EB3E213577}"/>
                  </a:ext>
                </a:extLst>
              </p:cNvPr>
              <p:cNvSpPr/>
              <p:nvPr/>
            </p:nvSpPr>
            <p:spPr>
              <a:xfrm>
                <a:off x="5948839" y="2976086"/>
                <a:ext cx="28575" cy="28575"/>
              </a:xfrm>
              <a:custGeom>
                <a:avLst/>
                <a:gdLst>
                  <a:gd name="connsiteX0" fmla="*/ 15716 w 28575"/>
                  <a:gd name="connsiteY0" fmla="*/ 24289 h 28575"/>
                  <a:gd name="connsiteX1" fmla="*/ 24289 w 28575"/>
                  <a:gd name="connsiteY1" fmla="*/ 15716 h 28575"/>
                  <a:gd name="connsiteX2" fmla="*/ 15716 w 28575"/>
                  <a:gd name="connsiteY2" fmla="*/ 7144 h 28575"/>
                  <a:gd name="connsiteX3" fmla="*/ 7144 w 28575"/>
                  <a:gd name="connsiteY3" fmla="*/ 15716 h 28575"/>
                  <a:gd name="connsiteX4" fmla="*/ 15716 w 28575"/>
                  <a:gd name="connsiteY4" fmla="*/ 2428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5716" y="24289"/>
                    </a:move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8096" y="20479"/>
                      <a:pt x="11906" y="24289"/>
                      <a:pt x="15716" y="2428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3" name="Freeform: Shape 352">
                <a:extLst>
                  <a:ext uri="{FF2B5EF4-FFF2-40B4-BE49-F238E27FC236}">
                    <a16:creationId xmlns="" xmlns:a16="http://schemas.microsoft.com/office/drawing/2014/main" id="{570EC7F2-B3AB-489C-B455-02B81C8B27FB}"/>
                  </a:ext>
                </a:extLst>
              </p:cNvPr>
              <p:cNvSpPr/>
              <p:nvPr/>
            </p:nvSpPr>
            <p:spPr>
              <a:xfrm>
                <a:off x="5656094" y="3041809"/>
                <a:ext cx="95250" cy="114300"/>
              </a:xfrm>
              <a:custGeom>
                <a:avLst/>
                <a:gdLst>
                  <a:gd name="connsiteX0" fmla="*/ 20806 w 95250"/>
                  <a:gd name="connsiteY0" fmla="*/ 90964 h 114300"/>
                  <a:gd name="connsiteX1" fmla="*/ 27474 w 95250"/>
                  <a:gd name="connsiteY1" fmla="*/ 89059 h 114300"/>
                  <a:gd name="connsiteX2" fmla="*/ 57954 w 95250"/>
                  <a:gd name="connsiteY2" fmla="*/ 108109 h 114300"/>
                  <a:gd name="connsiteX3" fmla="*/ 92244 w 95250"/>
                  <a:gd name="connsiteY3" fmla="*/ 73819 h 114300"/>
                  <a:gd name="connsiteX4" fmla="*/ 63669 w 95250"/>
                  <a:gd name="connsiteY4" fmla="*/ 40481 h 114300"/>
                  <a:gd name="connsiteX5" fmla="*/ 64621 w 95250"/>
                  <a:gd name="connsiteY5" fmla="*/ 33814 h 114300"/>
                  <a:gd name="connsiteX6" fmla="*/ 37951 w 95250"/>
                  <a:gd name="connsiteY6" fmla="*/ 7144 h 114300"/>
                  <a:gd name="connsiteX7" fmla="*/ 11281 w 95250"/>
                  <a:gd name="connsiteY7" fmla="*/ 33814 h 114300"/>
                  <a:gd name="connsiteX8" fmla="*/ 28426 w 95250"/>
                  <a:gd name="connsiteY8" fmla="*/ 58579 h 114300"/>
                  <a:gd name="connsiteX9" fmla="*/ 27474 w 95250"/>
                  <a:gd name="connsiteY9" fmla="*/ 61436 h 114300"/>
                  <a:gd name="connsiteX10" fmla="*/ 22711 w 95250"/>
                  <a:gd name="connsiteY10" fmla="*/ 60484 h 114300"/>
                  <a:gd name="connsiteX11" fmla="*/ 7471 w 95250"/>
                  <a:gd name="connsiteY11" fmla="*/ 75724 h 114300"/>
                  <a:gd name="connsiteX12" fmla="*/ 20806 w 95250"/>
                  <a:gd name="connsiteY12" fmla="*/ 9096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250" h="114300">
                    <a:moveTo>
                      <a:pt x="20806" y="90964"/>
                    </a:moveTo>
                    <a:cubicBezTo>
                      <a:pt x="22711" y="90964"/>
                      <a:pt x="25569" y="90011"/>
                      <a:pt x="27474" y="89059"/>
                    </a:cubicBezTo>
                    <a:cubicBezTo>
                      <a:pt x="33189" y="100489"/>
                      <a:pt x="44619" y="108109"/>
                      <a:pt x="57954" y="108109"/>
                    </a:cubicBezTo>
                    <a:cubicBezTo>
                      <a:pt x="77004" y="108109"/>
                      <a:pt x="92244" y="92869"/>
                      <a:pt x="92244" y="73819"/>
                    </a:cubicBezTo>
                    <a:cubicBezTo>
                      <a:pt x="92244" y="56674"/>
                      <a:pt x="79861" y="43339"/>
                      <a:pt x="63669" y="40481"/>
                    </a:cubicBezTo>
                    <a:cubicBezTo>
                      <a:pt x="64621" y="38576"/>
                      <a:pt x="64621" y="36671"/>
                      <a:pt x="64621" y="33814"/>
                    </a:cubicBezTo>
                    <a:cubicBezTo>
                      <a:pt x="64621" y="18574"/>
                      <a:pt x="52239" y="7144"/>
                      <a:pt x="37951" y="7144"/>
                    </a:cubicBezTo>
                    <a:cubicBezTo>
                      <a:pt x="22711" y="7144"/>
                      <a:pt x="11281" y="19526"/>
                      <a:pt x="11281" y="33814"/>
                    </a:cubicBezTo>
                    <a:cubicBezTo>
                      <a:pt x="11281" y="45244"/>
                      <a:pt x="17949" y="54769"/>
                      <a:pt x="28426" y="58579"/>
                    </a:cubicBezTo>
                    <a:cubicBezTo>
                      <a:pt x="28426" y="59531"/>
                      <a:pt x="27474" y="60484"/>
                      <a:pt x="27474" y="61436"/>
                    </a:cubicBezTo>
                    <a:cubicBezTo>
                      <a:pt x="25569" y="60484"/>
                      <a:pt x="24616" y="60484"/>
                      <a:pt x="22711" y="60484"/>
                    </a:cubicBezTo>
                    <a:cubicBezTo>
                      <a:pt x="14139" y="60484"/>
                      <a:pt x="7471" y="67151"/>
                      <a:pt x="7471" y="75724"/>
                    </a:cubicBezTo>
                    <a:cubicBezTo>
                      <a:pt x="5566" y="84296"/>
                      <a:pt x="12234" y="90964"/>
                      <a:pt x="20806" y="909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4" name="Freeform: Shape 353">
                <a:extLst>
                  <a:ext uri="{FF2B5EF4-FFF2-40B4-BE49-F238E27FC236}">
                    <a16:creationId xmlns="" xmlns:a16="http://schemas.microsoft.com/office/drawing/2014/main" id="{9B8A268B-9FC4-4766-8E2F-604E7DC169FA}"/>
                  </a:ext>
                </a:extLst>
              </p:cNvPr>
              <p:cNvSpPr/>
              <p:nvPr/>
            </p:nvSpPr>
            <p:spPr>
              <a:xfrm>
                <a:off x="5755481" y="4182904"/>
                <a:ext cx="57150" cy="57150"/>
              </a:xfrm>
              <a:custGeom>
                <a:avLst/>
                <a:gdLst>
                  <a:gd name="connsiteX0" fmla="*/ 31909 w 57150"/>
                  <a:gd name="connsiteY0" fmla="*/ 7144 h 57150"/>
                  <a:gd name="connsiteX1" fmla="*/ 7144 w 57150"/>
                  <a:gd name="connsiteY1" fmla="*/ 31909 h 57150"/>
                  <a:gd name="connsiteX2" fmla="*/ 31909 w 57150"/>
                  <a:gd name="connsiteY2" fmla="*/ 56674 h 57150"/>
                  <a:gd name="connsiteX3" fmla="*/ 56674 w 57150"/>
                  <a:gd name="connsiteY3" fmla="*/ 31909 h 57150"/>
                  <a:gd name="connsiteX4" fmla="*/ 31909 w 57150"/>
                  <a:gd name="connsiteY4" fmla="*/ 714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31909" y="7144"/>
                    </a:moveTo>
                    <a:cubicBezTo>
                      <a:pt x="18574" y="7144"/>
                      <a:pt x="7144" y="18574"/>
                      <a:pt x="7144" y="31909"/>
                    </a:cubicBezTo>
                    <a:cubicBezTo>
                      <a:pt x="7144" y="45244"/>
                      <a:pt x="18574" y="56674"/>
                      <a:pt x="31909" y="56674"/>
                    </a:cubicBezTo>
                    <a:cubicBezTo>
                      <a:pt x="45244" y="56674"/>
                      <a:pt x="56674" y="45244"/>
                      <a:pt x="56674" y="31909"/>
                    </a:cubicBezTo>
                    <a:cubicBezTo>
                      <a:pt x="56674" y="17621"/>
                      <a:pt x="45244" y="7144"/>
                      <a:pt x="3190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5" name="Freeform: Shape 354">
                <a:extLst>
                  <a:ext uri="{FF2B5EF4-FFF2-40B4-BE49-F238E27FC236}">
                    <a16:creationId xmlns="" xmlns:a16="http://schemas.microsoft.com/office/drawing/2014/main" id="{865F4908-4C57-41CE-967A-B778B626F77D}"/>
                  </a:ext>
                </a:extLst>
              </p:cNvPr>
              <p:cNvSpPr/>
              <p:nvPr/>
            </p:nvSpPr>
            <p:spPr>
              <a:xfrm>
                <a:off x="6033611" y="3938111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7144 h 28575"/>
                  <a:gd name="connsiteX2" fmla="*/ 7144 w 28575"/>
                  <a:gd name="connsiteY2" fmla="*/ 14764 h 28575"/>
                  <a:gd name="connsiteX3" fmla="*/ 14764 w 28575"/>
                  <a:gd name="connsiteY3" fmla="*/ 2238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0001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8574"/>
                      <a:pt x="10954" y="22384"/>
                      <a:pt x="14764" y="22384"/>
                    </a:cubicBezTo>
                    <a:cubicBezTo>
                      <a:pt x="18574" y="22384"/>
                      <a:pt x="22384" y="19526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6" name="Freeform: Shape 355">
                <a:extLst>
                  <a:ext uri="{FF2B5EF4-FFF2-40B4-BE49-F238E27FC236}">
                    <a16:creationId xmlns="" xmlns:a16="http://schemas.microsoft.com/office/drawing/2014/main" id="{68391590-E602-48F5-A769-204E65C64676}"/>
                  </a:ext>
                </a:extLst>
              </p:cNvPr>
              <p:cNvSpPr/>
              <p:nvPr/>
            </p:nvSpPr>
            <p:spPr>
              <a:xfrm>
                <a:off x="5585936" y="3662839"/>
                <a:ext cx="38100" cy="38100"/>
              </a:xfrm>
              <a:custGeom>
                <a:avLst/>
                <a:gdLst>
                  <a:gd name="connsiteX0" fmla="*/ 37624 w 38100"/>
                  <a:gd name="connsiteY0" fmla="*/ 22384 h 38100"/>
                  <a:gd name="connsiteX1" fmla="*/ 22384 w 38100"/>
                  <a:gd name="connsiteY1" fmla="*/ 7144 h 38100"/>
                  <a:gd name="connsiteX2" fmla="*/ 7144 w 38100"/>
                  <a:gd name="connsiteY2" fmla="*/ 22384 h 38100"/>
                  <a:gd name="connsiteX3" fmla="*/ 22384 w 38100"/>
                  <a:gd name="connsiteY3" fmla="*/ 37624 h 38100"/>
                  <a:gd name="connsiteX4" fmla="*/ 37624 w 38100"/>
                  <a:gd name="connsiteY4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7624" y="22384"/>
                    </a:moveTo>
                    <a:cubicBezTo>
                      <a:pt x="37624" y="13811"/>
                      <a:pt x="30956" y="7144"/>
                      <a:pt x="22384" y="7144"/>
                    </a:cubicBezTo>
                    <a:cubicBezTo>
                      <a:pt x="13811" y="7144"/>
                      <a:pt x="7144" y="13811"/>
                      <a:pt x="7144" y="22384"/>
                    </a:cubicBezTo>
                    <a:cubicBezTo>
                      <a:pt x="7144" y="30956"/>
                      <a:pt x="13811" y="37624"/>
                      <a:pt x="22384" y="37624"/>
                    </a:cubicBezTo>
                    <a:cubicBezTo>
                      <a:pt x="30956" y="37624"/>
                      <a:pt x="37624" y="30956"/>
                      <a:pt x="3762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7" name="Freeform: Shape 356">
                <a:extLst>
                  <a:ext uri="{FF2B5EF4-FFF2-40B4-BE49-F238E27FC236}">
                    <a16:creationId xmlns="" xmlns:a16="http://schemas.microsoft.com/office/drawing/2014/main" id="{C2CF46A1-F9D1-4502-96F2-77EAD47EA74B}"/>
                  </a:ext>
                </a:extLst>
              </p:cNvPr>
              <p:cNvSpPr/>
              <p:nvPr/>
            </p:nvSpPr>
            <p:spPr>
              <a:xfrm>
                <a:off x="5774531" y="3054191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28099 h 28575"/>
                  <a:gd name="connsiteX2" fmla="*/ 7144 w 28575"/>
                  <a:gd name="connsiteY2" fmla="*/ 17621 h 28575"/>
                  <a:gd name="connsiteX3" fmla="*/ 17621 w 28575"/>
                  <a:gd name="connsiteY3" fmla="*/ 7144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23408"/>
                      <a:pt x="23408" y="28099"/>
                      <a:pt x="17621" y="28099"/>
                    </a:cubicBezTo>
                    <a:cubicBezTo>
                      <a:pt x="11835" y="28099"/>
                      <a:pt x="7144" y="23408"/>
                      <a:pt x="7144" y="17621"/>
                    </a:cubicBezTo>
                    <a:cubicBezTo>
                      <a:pt x="7144" y="11835"/>
                      <a:pt x="11835" y="7144"/>
                      <a:pt x="17621" y="7144"/>
                    </a:cubicBezTo>
                    <a:cubicBezTo>
                      <a:pt x="23408" y="7144"/>
                      <a:pt x="28099" y="11835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8" name="Freeform: Shape 357">
                <a:extLst>
                  <a:ext uri="{FF2B5EF4-FFF2-40B4-BE49-F238E27FC236}">
                    <a16:creationId xmlns="" xmlns:a16="http://schemas.microsoft.com/office/drawing/2014/main" id="{C0924719-80A1-442B-B828-6AE10B66239B}"/>
                  </a:ext>
                </a:extLst>
              </p:cNvPr>
              <p:cNvSpPr/>
              <p:nvPr/>
            </p:nvSpPr>
            <p:spPr>
              <a:xfrm>
                <a:off x="5801201" y="2997041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24289 h 28575"/>
                  <a:gd name="connsiteX2" fmla="*/ 7144 w 28575"/>
                  <a:gd name="connsiteY2" fmla="*/ 15716 h 28575"/>
                  <a:gd name="connsiteX3" fmla="*/ 15716 w 28575"/>
                  <a:gd name="connsiteY3" fmla="*/ 7144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20451"/>
                      <a:pt x="20451" y="24289"/>
                      <a:pt x="15716" y="24289"/>
                    </a:cubicBezTo>
                    <a:cubicBezTo>
                      <a:pt x="10982" y="24289"/>
                      <a:pt x="7144" y="20451"/>
                      <a:pt x="7144" y="15716"/>
                    </a:cubicBezTo>
                    <a:cubicBezTo>
                      <a:pt x="7144" y="10982"/>
                      <a:pt x="10982" y="7144"/>
                      <a:pt x="15716" y="7144"/>
                    </a:cubicBezTo>
                    <a:cubicBezTo>
                      <a:pt x="20451" y="7144"/>
                      <a:pt x="24289" y="10982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9" name="Freeform: Shape 358">
                <a:extLst>
                  <a:ext uri="{FF2B5EF4-FFF2-40B4-BE49-F238E27FC236}">
                    <a16:creationId xmlns="" xmlns:a16="http://schemas.microsoft.com/office/drawing/2014/main" id="{C9147A7F-F6FD-4579-A812-1317CE473016}"/>
                  </a:ext>
                </a:extLst>
              </p:cNvPr>
              <p:cNvSpPr/>
              <p:nvPr/>
            </p:nvSpPr>
            <p:spPr>
              <a:xfrm>
                <a:off x="5444966" y="3704749"/>
                <a:ext cx="85725" cy="85725"/>
              </a:xfrm>
              <a:custGeom>
                <a:avLst/>
                <a:gdLst>
                  <a:gd name="connsiteX0" fmla="*/ 81439 w 85725"/>
                  <a:gd name="connsiteY0" fmla="*/ 44291 h 85725"/>
                  <a:gd name="connsiteX1" fmla="*/ 44291 w 85725"/>
                  <a:gd name="connsiteY1" fmla="*/ 81439 h 85725"/>
                  <a:gd name="connsiteX2" fmla="*/ 7144 w 85725"/>
                  <a:gd name="connsiteY2" fmla="*/ 44291 h 85725"/>
                  <a:gd name="connsiteX3" fmla="*/ 44291 w 85725"/>
                  <a:gd name="connsiteY3" fmla="*/ 7144 h 85725"/>
                  <a:gd name="connsiteX4" fmla="*/ 81439 w 85725"/>
                  <a:gd name="connsiteY4" fmla="*/ 44291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81439" y="44291"/>
                    </a:moveTo>
                    <a:cubicBezTo>
                      <a:pt x="81439" y="64807"/>
                      <a:pt x="64807" y="81439"/>
                      <a:pt x="44291" y="81439"/>
                    </a:cubicBezTo>
                    <a:cubicBezTo>
                      <a:pt x="23775" y="81439"/>
                      <a:pt x="7144" y="64807"/>
                      <a:pt x="7144" y="44291"/>
                    </a:cubicBezTo>
                    <a:cubicBezTo>
                      <a:pt x="7144" y="23775"/>
                      <a:pt x="23775" y="7144"/>
                      <a:pt x="44291" y="7144"/>
                    </a:cubicBezTo>
                    <a:cubicBezTo>
                      <a:pt x="64807" y="7144"/>
                      <a:pt x="81439" y="23775"/>
                      <a:pt x="81439" y="4429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0" name="Freeform: Shape 359">
                <a:extLst>
                  <a:ext uri="{FF2B5EF4-FFF2-40B4-BE49-F238E27FC236}">
                    <a16:creationId xmlns="" xmlns:a16="http://schemas.microsoft.com/office/drawing/2014/main" id="{92613CA3-2F29-4421-BA66-1DB5958110CB}"/>
                  </a:ext>
                </a:extLst>
              </p:cNvPr>
              <p:cNvSpPr/>
              <p:nvPr/>
            </p:nvSpPr>
            <p:spPr>
              <a:xfrm>
                <a:off x="5544979" y="3427571"/>
                <a:ext cx="85725" cy="95250"/>
              </a:xfrm>
              <a:custGeom>
                <a:avLst/>
                <a:gdLst>
                  <a:gd name="connsiteX0" fmla="*/ 58579 w 85725"/>
                  <a:gd name="connsiteY0" fmla="*/ 39529 h 95250"/>
                  <a:gd name="connsiteX1" fmla="*/ 59531 w 85725"/>
                  <a:gd name="connsiteY1" fmla="*/ 32861 h 95250"/>
                  <a:gd name="connsiteX2" fmla="*/ 39529 w 85725"/>
                  <a:gd name="connsiteY2" fmla="*/ 12859 h 95250"/>
                  <a:gd name="connsiteX3" fmla="*/ 38576 w 85725"/>
                  <a:gd name="connsiteY3" fmla="*/ 12859 h 95250"/>
                  <a:gd name="connsiteX4" fmla="*/ 25241 w 85725"/>
                  <a:gd name="connsiteY4" fmla="*/ 7144 h 95250"/>
                  <a:gd name="connsiteX5" fmla="*/ 7144 w 85725"/>
                  <a:gd name="connsiteY5" fmla="*/ 25241 h 95250"/>
                  <a:gd name="connsiteX6" fmla="*/ 22384 w 85725"/>
                  <a:gd name="connsiteY6" fmla="*/ 43339 h 95250"/>
                  <a:gd name="connsiteX7" fmla="*/ 34766 w 85725"/>
                  <a:gd name="connsiteY7" fmla="*/ 52864 h 95250"/>
                  <a:gd name="connsiteX8" fmla="*/ 30004 w 85725"/>
                  <a:gd name="connsiteY8" fmla="*/ 68104 h 95250"/>
                  <a:gd name="connsiteX9" fmla="*/ 58579 w 85725"/>
                  <a:gd name="connsiteY9" fmla="*/ 96679 h 95250"/>
                  <a:gd name="connsiteX10" fmla="*/ 87154 w 85725"/>
                  <a:gd name="connsiteY10" fmla="*/ 68104 h 95250"/>
                  <a:gd name="connsiteX11" fmla="*/ 58579 w 85725"/>
                  <a:gd name="connsiteY11" fmla="*/ 39529 h 95250"/>
                  <a:gd name="connsiteX12" fmla="*/ 58579 w 85725"/>
                  <a:gd name="connsiteY12" fmla="*/ 39529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5725" h="95250">
                    <a:moveTo>
                      <a:pt x="58579" y="39529"/>
                    </a:moveTo>
                    <a:cubicBezTo>
                      <a:pt x="59531" y="37624"/>
                      <a:pt x="59531" y="35719"/>
                      <a:pt x="59531" y="32861"/>
                    </a:cubicBezTo>
                    <a:cubicBezTo>
                      <a:pt x="59531" y="21431"/>
                      <a:pt x="50006" y="12859"/>
                      <a:pt x="39529" y="12859"/>
                    </a:cubicBezTo>
                    <a:cubicBezTo>
                      <a:pt x="39529" y="12859"/>
                      <a:pt x="38576" y="12859"/>
                      <a:pt x="38576" y="12859"/>
                    </a:cubicBezTo>
                    <a:cubicBezTo>
                      <a:pt x="34766" y="9049"/>
                      <a:pt x="30956" y="7144"/>
                      <a:pt x="25241" y="7144"/>
                    </a:cubicBezTo>
                    <a:cubicBezTo>
                      <a:pt x="14764" y="7144"/>
                      <a:pt x="7144" y="15716"/>
                      <a:pt x="7144" y="25241"/>
                    </a:cubicBezTo>
                    <a:cubicBezTo>
                      <a:pt x="7144" y="33814"/>
                      <a:pt x="13811" y="41434"/>
                      <a:pt x="22384" y="43339"/>
                    </a:cubicBezTo>
                    <a:cubicBezTo>
                      <a:pt x="25241" y="48101"/>
                      <a:pt x="30004" y="50959"/>
                      <a:pt x="34766" y="52864"/>
                    </a:cubicBezTo>
                    <a:cubicBezTo>
                      <a:pt x="31909" y="57626"/>
                      <a:pt x="30004" y="62389"/>
                      <a:pt x="30004" y="68104"/>
                    </a:cubicBezTo>
                    <a:cubicBezTo>
                      <a:pt x="30004" y="84296"/>
                      <a:pt x="43339" y="96679"/>
                      <a:pt x="58579" y="96679"/>
                    </a:cubicBezTo>
                    <a:cubicBezTo>
                      <a:pt x="74771" y="96679"/>
                      <a:pt x="87154" y="83344"/>
                      <a:pt x="87154" y="68104"/>
                    </a:cubicBezTo>
                    <a:cubicBezTo>
                      <a:pt x="88106" y="52864"/>
                      <a:pt x="74771" y="39529"/>
                      <a:pt x="58579" y="39529"/>
                    </a:cubicBezTo>
                    <a:cubicBezTo>
                      <a:pt x="58579" y="39529"/>
                      <a:pt x="58579" y="39529"/>
                      <a:pt x="58579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1" name="Freeform: Shape 360">
                <a:extLst>
                  <a:ext uri="{FF2B5EF4-FFF2-40B4-BE49-F238E27FC236}">
                    <a16:creationId xmlns="" xmlns:a16="http://schemas.microsoft.com/office/drawing/2014/main" id="{C042688D-F014-4C87-B2F3-26F489021B8F}"/>
                  </a:ext>
                </a:extLst>
              </p:cNvPr>
              <p:cNvSpPr/>
              <p:nvPr/>
            </p:nvSpPr>
            <p:spPr>
              <a:xfrm>
                <a:off x="5965031" y="4117181"/>
                <a:ext cx="19050" cy="19050"/>
              </a:xfrm>
              <a:custGeom>
                <a:avLst/>
                <a:gdLst>
                  <a:gd name="connsiteX0" fmla="*/ 16669 w 19050"/>
                  <a:gd name="connsiteY0" fmla="*/ 11906 h 19050"/>
                  <a:gd name="connsiteX1" fmla="*/ 11906 w 19050"/>
                  <a:gd name="connsiteY1" fmla="*/ 7144 h 19050"/>
                  <a:gd name="connsiteX2" fmla="*/ 7144 w 19050"/>
                  <a:gd name="connsiteY2" fmla="*/ 11906 h 19050"/>
                  <a:gd name="connsiteX3" fmla="*/ 11906 w 19050"/>
                  <a:gd name="connsiteY3" fmla="*/ 16669 h 19050"/>
                  <a:gd name="connsiteX4" fmla="*/ 16669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6669" y="11906"/>
                    </a:move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6669"/>
                      <a:pt x="16669" y="14764"/>
                      <a:pt x="16669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2" name="Freeform: Shape 361">
                <a:extLst>
                  <a:ext uri="{FF2B5EF4-FFF2-40B4-BE49-F238E27FC236}">
                    <a16:creationId xmlns="" xmlns:a16="http://schemas.microsoft.com/office/drawing/2014/main" id="{5007A75F-1FB6-444D-A2A0-7BC61FD8915E}"/>
                  </a:ext>
                </a:extLst>
              </p:cNvPr>
              <p:cNvSpPr/>
              <p:nvPr/>
            </p:nvSpPr>
            <p:spPr>
              <a:xfrm>
                <a:off x="5866924" y="3722846"/>
                <a:ext cx="76200" cy="76200"/>
              </a:xfrm>
              <a:custGeom>
                <a:avLst/>
                <a:gdLst>
                  <a:gd name="connsiteX0" fmla="*/ 65246 w 76200"/>
                  <a:gd name="connsiteY0" fmla="*/ 75724 h 76200"/>
                  <a:gd name="connsiteX1" fmla="*/ 75724 w 76200"/>
                  <a:gd name="connsiteY1" fmla="*/ 65246 h 76200"/>
                  <a:gd name="connsiteX2" fmla="*/ 65246 w 76200"/>
                  <a:gd name="connsiteY2" fmla="*/ 54769 h 76200"/>
                  <a:gd name="connsiteX3" fmla="*/ 62389 w 76200"/>
                  <a:gd name="connsiteY3" fmla="*/ 55721 h 76200"/>
                  <a:gd name="connsiteX4" fmla="*/ 68104 w 76200"/>
                  <a:gd name="connsiteY4" fmla="*/ 42386 h 76200"/>
                  <a:gd name="connsiteX5" fmla="*/ 50006 w 76200"/>
                  <a:gd name="connsiteY5" fmla="*/ 24289 h 76200"/>
                  <a:gd name="connsiteX6" fmla="*/ 42386 w 76200"/>
                  <a:gd name="connsiteY6" fmla="*/ 26194 h 76200"/>
                  <a:gd name="connsiteX7" fmla="*/ 30956 w 76200"/>
                  <a:gd name="connsiteY7" fmla="*/ 16669 h 76200"/>
                  <a:gd name="connsiteX8" fmla="*/ 31909 w 76200"/>
                  <a:gd name="connsiteY8" fmla="*/ 16669 h 76200"/>
                  <a:gd name="connsiteX9" fmla="*/ 36671 w 76200"/>
                  <a:gd name="connsiteY9" fmla="*/ 11906 h 76200"/>
                  <a:gd name="connsiteX10" fmla="*/ 31909 w 76200"/>
                  <a:gd name="connsiteY10" fmla="*/ 7144 h 76200"/>
                  <a:gd name="connsiteX11" fmla="*/ 27146 w 76200"/>
                  <a:gd name="connsiteY11" fmla="*/ 11906 h 76200"/>
                  <a:gd name="connsiteX12" fmla="*/ 30004 w 76200"/>
                  <a:gd name="connsiteY12" fmla="*/ 16669 h 76200"/>
                  <a:gd name="connsiteX13" fmla="*/ 26194 w 76200"/>
                  <a:gd name="connsiteY13" fmla="*/ 15716 h 76200"/>
                  <a:gd name="connsiteX14" fmla="*/ 7144 w 76200"/>
                  <a:gd name="connsiteY14" fmla="*/ 34766 h 76200"/>
                  <a:gd name="connsiteX15" fmla="*/ 26194 w 76200"/>
                  <a:gd name="connsiteY15" fmla="*/ 53816 h 76200"/>
                  <a:gd name="connsiteX16" fmla="*/ 35719 w 76200"/>
                  <a:gd name="connsiteY16" fmla="*/ 50959 h 76200"/>
                  <a:gd name="connsiteX17" fmla="*/ 50959 w 76200"/>
                  <a:gd name="connsiteY17" fmla="*/ 59531 h 76200"/>
                  <a:gd name="connsiteX18" fmla="*/ 57626 w 76200"/>
                  <a:gd name="connsiteY18" fmla="*/ 58579 h 76200"/>
                  <a:gd name="connsiteX19" fmla="*/ 54769 w 76200"/>
                  <a:gd name="connsiteY19" fmla="*/ 65246 h 76200"/>
                  <a:gd name="connsiteX20" fmla="*/ 65246 w 76200"/>
                  <a:gd name="connsiteY20" fmla="*/ 7572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6200" h="76200">
                    <a:moveTo>
                      <a:pt x="65246" y="75724"/>
                    </a:moveTo>
                    <a:cubicBezTo>
                      <a:pt x="70961" y="75724"/>
                      <a:pt x="75724" y="70961"/>
                      <a:pt x="75724" y="65246"/>
                    </a:cubicBezTo>
                    <a:cubicBezTo>
                      <a:pt x="75724" y="59531"/>
                      <a:pt x="70961" y="54769"/>
                      <a:pt x="65246" y="54769"/>
                    </a:cubicBezTo>
                    <a:cubicBezTo>
                      <a:pt x="64294" y="54769"/>
                      <a:pt x="63341" y="54769"/>
                      <a:pt x="62389" y="55721"/>
                    </a:cubicBezTo>
                    <a:cubicBezTo>
                      <a:pt x="66199" y="52864"/>
                      <a:pt x="68104" y="48101"/>
                      <a:pt x="68104" y="42386"/>
                    </a:cubicBezTo>
                    <a:cubicBezTo>
                      <a:pt x="68104" y="32861"/>
                      <a:pt x="60484" y="24289"/>
                      <a:pt x="50006" y="24289"/>
                    </a:cubicBezTo>
                    <a:cubicBezTo>
                      <a:pt x="47149" y="24289"/>
                      <a:pt x="44291" y="25241"/>
                      <a:pt x="42386" y="26194"/>
                    </a:cubicBezTo>
                    <a:cubicBezTo>
                      <a:pt x="39529" y="21431"/>
                      <a:pt x="35719" y="18574"/>
                      <a:pt x="30956" y="16669"/>
                    </a:cubicBezTo>
                    <a:cubicBezTo>
                      <a:pt x="30956" y="16669"/>
                      <a:pt x="31909" y="16669"/>
                      <a:pt x="31909" y="16669"/>
                    </a:cubicBezTo>
                    <a:cubicBezTo>
                      <a:pt x="34766" y="16669"/>
                      <a:pt x="36671" y="14764"/>
                      <a:pt x="36671" y="11906"/>
                    </a:cubicBezTo>
                    <a:cubicBezTo>
                      <a:pt x="36671" y="9049"/>
                      <a:pt x="34766" y="7144"/>
                      <a:pt x="31909" y="7144"/>
                    </a:cubicBezTo>
                    <a:cubicBezTo>
                      <a:pt x="29051" y="7144"/>
                      <a:pt x="27146" y="9049"/>
                      <a:pt x="27146" y="11906"/>
                    </a:cubicBezTo>
                    <a:cubicBezTo>
                      <a:pt x="27146" y="13811"/>
                      <a:pt x="28099" y="15716"/>
                      <a:pt x="30004" y="16669"/>
                    </a:cubicBezTo>
                    <a:cubicBezTo>
                      <a:pt x="29051" y="16669"/>
                      <a:pt x="27146" y="15716"/>
                      <a:pt x="26194" y="15716"/>
                    </a:cubicBezTo>
                    <a:cubicBezTo>
                      <a:pt x="15716" y="15716"/>
                      <a:pt x="7144" y="24289"/>
                      <a:pt x="7144" y="34766"/>
                    </a:cubicBezTo>
                    <a:cubicBezTo>
                      <a:pt x="7144" y="45244"/>
                      <a:pt x="15716" y="53816"/>
                      <a:pt x="26194" y="53816"/>
                    </a:cubicBezTo>
                    <a:cubicBezTo>
                      <a:pt x="29051" y="53816"/>
                      <a:pt x="32861" y="52864"/>
                      <a:pt x="35719" y="50959"/>
                    </a:cubicBezTo>
                    <a:cubicBezTo>
                      <a:pt x="38576" y="55721"/>
                      <a:pt x="44291" y="59531"/>
                      <a:pt x="50959" y="59531"/>
                    </a:cubicBezTo>
                    <a:cubicBezTo>
                      <a:pt x="52864" y="59531"/>
                      <a:pt x="55721" y="58579"/>
                      <a:pt x="57626" y="58579"/>
                    </a:cubicBezTo>
                    <a:cubicBezTo>
                      <a:pt x="55721" y="60484"/>
                      <a:pt x="54769" y="62389"/>
                      <a:pt x="54769" y="65246"/>
                    </a:cubicBezTo>
                    <a:cubicBezTo>
                      <a:pt x="54769" y="70961"/>
                      <a:pt x="59531" y="75724"/>
                      <a:pt x="65246" y="757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3" name="Freeform: Shape 362">
                <a:extLst>
                  <a:ext uri="{FF2B5EF4-FFF2-40B4-BE49-F238E27FC236}">
                    <a16:creationId xmlns="" xmlns:a16="http://schemas.microsoft.com/office/drawing/2014/main" id="{03D9327E-EDB1-4AC6-904F-7E6829A9A029}"/>
                  </a:ext>
                </a:extLst>
              </p:cNvPr>
              <p:cNvSpPr/>
              <p:nvPr/>
            </p:nvSpPr>
            <p:spPr>
              <a:xfrm>
                <a:off x="6027896" y="2811304"/>
                <a:ext cx="95250" cy="85725"/>
              </a:xfrm>
              <a:custGeom>
                <a:avLst/>
                <a:gdLst>
                  <a:gd name="connsiteX0" fmla="*/ 27146 w 95250"/>
                  <a:gd name="connsiteY0" fmla="*/ 7144 h 85725"/>
                  <a:gd name="connsiteX1" fmla="*/ 7144 w 95250"/>
                  <a:gd name="connsiteY1" fmla="*/ 27146 h 85725"/>
                  <a:gd name="connsiteX2" fmla="*/ 16669 w 95250"/>
                  <a:gd name="connsiteY2" fmla="*/ 44291 h 85725"/>
                  <a:gd name="connsiteX3" fmla="*/ 15716 w 95250"/>
                  <a:gd name="connsiteY3" fmla="*/ 49054 h 85725"/>
                  <a:gd name="connsiteX4" fmla="*/ 32861 w 95250"/>
                  <a:gd name="connsiteY4" fmla="*/ 66199 h 85725"/>
                  <a:gd name="connsiteX5" fmla="*/ 42386 w 95250"/>
                  <a:gd name="connsiteY5" fmla="*/ 63341 h 85725"/>
                  <a:gd name="connsiteX6" fmla="*/ 66199 w 95250"/>
                  <a:gd name="connsiteY6" fmla="*/ 84296 h 85725"/>
                  <a:gd name="connsiteX7" fmla="*/ 90964 w 95250"/>
                  <a:gd name="connsiteY7" fmla="*/ 59531 h 85725"/>
                  <a:gd name="connsiteX8" fmla="*/ 66199 w 95250"/>
                  <a:gd name="connsiteY8" fmla="*/ 34766 h 85725"/>
                  <a:gd name="connsiteX9" fmla="*/ 49054 w 95250"/>
                  <a:gd name="connsiteY9" fmla="*/ 41434 h 85725"/>
                  <a:gd name="connsiteX10" fmla="*/ 45244 w 95250"/>
                  <a:gd name="connsiteY10" fmla="*/ 34766 h 85725"/>
                  <a:gd name="connsiteX11" fmla="*/ 47149 w 95250"/>
                  <a:gd name="connsiteY11" fmla="*/ 25241 h 85725"/>
                  <a:gd name="connsiteX12" fmla="*/ 27146 w 95250"/>
                  <a:gd name="connsiteY12" fmla="*/ 714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250" h="85725">
                    <a:moveTo>
                      <a:pt x="27146" y="7144"/>
                    </a:moveTo>
                    <a:cubicBezTo>
                      <a:pt x="15716" y="7144"/>
                      <a:pt x="7144" y="15716"/>
                      <a:pt x="7144" y="27146"/>
                    </a:cubicBezTo>
                    <a:cubicBezTo>
                      <a:pt x="7144" y="33814"/>
                      <a:pt x="10954" y="40481"/>
                      <a:pt x="16669" y="44291"/>
                    </a:cubicBezTo>
                    <a:cubicBezTo>
                      <a:pt x="15716" y="46196"/>
                      <a:pt x="15716" y="47149"/>
                      <a:pt x="15716" y="49054"/>
                    </a:cubicBezTo>
                    <a:cubicBezTo>
                      <a:pt x="15716" y="58579"/>
                      <a:pt x="23336" y="66199"/>
                      <a:pt x="32861" y="66199"/>
                    </a:cubicBezTo>
                    <a:cubicBezTo>
                      <a:pt x="36671" y="66199"/>
                      <a:pt x="39529" y="65246"/>
                      <a:pt x="42386" y="63341"/>
                    </a:cubicBezTo>
                    <a:cubicBezTo>
                      <a:pt x="44291" y="74771"/>
                      <a:pt x="53816" y="84296"/>
                      <a:pt x="66199" y="84296"/>
                    </a:cubicBezTo>
                    <a:cubicBezTo>
                      <a:pt x="79534" y="84296"/>
                      <a:pt x="90964" y="72866"/>
                      <a:pt x="90964" y="59531"/>
                    </a:cubicBezTo>
                    <a:cubicBezTo>
                      <a:pt x="90964" y="46196"/>
                      <a:pt x="80486" y="34766"/>
                      <a:pt x="66199" y="34766"/>
                    </a:cubicBezTo>
                    <a:cubicBezTo>
                      <a:pt x="59531" y="34766"/>
                      <a:pt x="53816" y="37624"/>
                      <a:pt x="49054" y="41434"/>
                    </a:cubicBezTo>
                    <a:cubicBezTo>
                      <a:pt x="48101" y="38576"/>
                      <a:pt x="46196" y="36671"/>
                      <a:pt x="45244" y="34766"/>
                    </a:cubicBezTo>
                    <a:cubicBezTo>
                      <a:pt x="47149" y="31909"/>
                      <a:pt x="47149" y="29051"/>
                      <a:pt x="47149" y="25241"/>
                    </a:cubicBezTo>
                    <a:cubicBezTo>
                      <a:pt x="47149" y="16669"/>
                      <a:pt x="37624" y="7144"/>
                      <a:pt x="2714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4" name="Freeform: Shape 363">
                <a:extLst>
                  <a:ext uri="{FF2B5EF4-FFF2-40B4-BE49-F238E27FC236}">
                    <a16:creationId xmlns="" xmlns:a16="http://schemas.microsoft.com/office/drawing/2014/main" id="{5E9108EF-C3AD-487C-8B6D-9BA7524BA263}"/>
                  </a:ext>
                </a:extLst>
              </p:cNvPr>
              <p:cNvSpPr/>
              <p:nvPr/>
            </p:nvSpPr>
            <p:spPr>
              <a:xfrm>
                <a:off x="6005989" y="2619851"/>
                <a:ext cx="76200" cy="76200"/>
              </a:xfrm>
              <a:custGeom>
                <a:avLst/>
                <a:gdLst>
                  <a:gd name="connsiteX0" fmla="*/ 42386 w 76200"/>
                  <a:gd name="connsiteY0" fmla="*/ 77629 h 76200"/>
                  <a:gd name="connsiteX1" fmla="*/ 77629 w 76200"/>
                  <a:gd name="connsiteY1" fmla="*/ 42386 h 76200"/>
                  <a:gd name="connsiteX2" fmla="*/ 42386 w 76200"/>
                  <a:gd name="connsiteY2" fmla="*/ 7144 h 76200"/>
                  <a:gd name="connsiteX3" fmla="*/ 7144 w 76200"/>
                  <a:gd name="connsiteY3" fmla="*/ 42386 h 76200"/>
                  <a:gd name="connsiteX4" fmla="*/ 42386 w 76200"/>
                  <a:gd name="connsiteY4" fmla="*/ 77629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42386" y="77629"/>
                    </a:moveTo>
                    <a:cubicBezTo>
                      <a:pt x="61436" y="77629"/>
                      <a:pt x="77629" y="62389"/>
                      <a:pt x="77629" y="42386"/>
                    </a:cubicBezTo>
                    <a:cubicBezTo>
                      <a:pt x="77629" y="23336"/>
                      <a:pt x="62389" y="7144"/>
                      <a:pt x="42386" y="7144"/>
                    </a:cubicBezTo>
                    <a:cubicBezTo>
                      <a:pt x="23336" y="7144"/>
                      <a:pt x="7144" y="22384"/>
                      <a:pt x="7144" y="42386"/>
                    </a:cubicBezTo>
                    <a:cubicBezTo>
                      <a:pt x="7144" y="62389"/>
                      <a:pt x="23336" y="77629"/>
                      <a:pt x="42386" y="776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5" name="Freeform: Shape 364">
                <a:extLst>
                  <a:ext uri="{FF2B5EF4-FFF2-40B4-BE49-F238E27FC236}">
                    <a16:creationId xmlns="" xmlns:a16="http://schemas.microsoft.com/office/drawing/2014/main" id="{6544F038-0A94-47CC-94C7-F905372D74E4}"/>
                  </a:ext>
                </a:extLst>
              </p:cNvPr>
              <p:cNvSpPr/>
              <p:nvPr/>
            </p:nvSpPr>
            <p:spPr>
              <a:xfrm>
                <a:off x="5885021" y="3175159"/>
                <a:ext cx="38100" cy="38100"/>
              </a:xfrm>
              <a:custGeom>
                <a:avLst/>
                <a:gdLst>
                  <a:gd name="connsiteX0" fmla="*/ 19526 w 38100"/>
                  <a:gd name="connsiteY0" fmla="*/ 31909 h 38100"/>
                  <a:gd name="connsiteX1" fmla="*/ 31909 w 38100"/>
                  <a:gd name="connsiteY1" fmla="*/ 19526 h 38100"/>
                  <a:gd name="connsiteX2" fmla="*/ 19526 w 38100"/>
                  <a:gd name="connsiteY2" fmla="*/ 7144 h 38100"/>
                  <a:gd name="connsiteX3" fmla="*/ 7144 w 38100"/>
                  <a:gd name="connsiteY3" fmla="*/ 19526 h 38100"/>
                  <a:gd name="connsiteX4" fmla="*/ 19526 w 38100"/>
                  <a:gd name="connsiteY4" fmla="*/ 3190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9526" y="31909"/>
                    </a:moveTo>
                    <a:cubicBezTo>
                      <a:pt x="26194" y="31909"/>
                      <a:pt x="31909" y="26194"/>
                      <a:pt x="31909" y="19526"/>
                    </a:cubicBez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6" name="Freeform: Shape 365">
                <a:extLst>
                  <a:ext uri="{FF2B5EF4-FFF2-40B4-BE49-F238E27FC236}">
                    <a16:creationId xmlns="" xmlns:a16="http://schemas.microsoft.com/office/drawing/2014/main" id="{0B628F37-091C-4055-9977-B545280D95A3}"/>
                  </a:ext>
                </a:extLst>
              </p:cNvPr>
              <p:cNvSpPr/>
              <p:nvPr/>
            </p:nvSpPr>
            <p:spPr>
              <a:xfrm>
                <a:off x="6279356" y="3024664"/>
                <a:ext cx="38100" cy="38100"/>
              </a:xfrm>
              <a:custGeom>
                <a:avLst/>
                <a:gdLst>
                  <a:gd name="connsiteX0" fmla="*/ 21431 w 38100"/>
                  <a:gd name="connsiteY0" fmla="*/ 35719 h 38100"/>
                  <a:gd name="connsiteX1" fmla="*/ 35719 w 38100"/>
                  <a:gd name="connsiteY1" fmla="*/ 21431 h 38100"/>
                  <a:gd name="connsiteX2" fmla="*/ 21431 w 38100"/>
                  <a:gd name="connsiteY2" fmla="*/ 7144 h 38100"/>
                  <a:gd name="connsiteX3" fmla="*/ 7144 w 38100"/>
                  <a:gd name="connsiteY3" fmla="*/ 21431 h 38100"/>
                  <a:gd name="connsiteX4" fmla="*/ 21431 w 38100"/>
                  <a:gd name="connsiteY4" fmla="*/ 3571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35719"/>
                    </a:move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2859" y="35719"/>
                      <a:pt x="21431" y="357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7" name="Freeform: Shape 366">
                <a:extLst>
                  <a:ext uri="{FF2B5EF4-FFF2-40B4-BE49-F238E27FC236}">
                    <a16:creationId xmlns="" xmlns:a16="http://schemas.microsoft.com/office/drawing/2014/main" id="{FC9B7053-1D67-4A9C-848A-6C44644A3E9A}"/>
                  </a:ext>
                </a:extLst>
              </p:cNvPr>
              <p:cNvSpPr/>
              <p:nvPr/>
            </p:nvSpPr>
            <p:spPr>
              <a:xfrm>
                <a:off x="5935504" y="2767489"/>
                <a:ext cx="57150" cy="57150"/>
              </a:xfrm>
              <a:custGeom>
                <a:avLst/>
                <a:gdLst>
                  <a:gd name="connsiteX0" fmla="*/ 29051 w 57150"/>
                  <a:gd name="connsiteY0" fmla="*/ 50959 h 57150"/>
                  <a:gd name="connsiteX1" fmla="*/ 50959 w 57150"/>
                  <a:gd name="connsiteY1" fmla="*/ 29051 h 57150"/>
                  <a:gd name="connsiteX2" fmla="*/ 29051 w 57150"/>
                  <a:gd name="connsiteY2" fmla="*/ 7144 h 57150"/>
                  <a:gd name="connsiteX3" fmla="*/ 7144 w 57150"/>
                  <a:gd name="connsiteY3" fmla="*/ 29051 h 57150"/>
                  <a:gd name="connsiteX4" fmla="*/ 29051 w 57150"/>
                  <a:gd name="connsiteY4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29051" y="50959"/>
                    </a:moveTo>
                    <a:cubicBezTo>
                      <a:pt x="40481" y="50959"/>
                      <a:pt x="50959" y="41434"/>
                      <a:pt x="50959" y="29051"/>
                    </a:cubicBezTo>
                    <a:cubicBezTo>
                      <a:pt x="50959" y="16669"/>
                      <a:pt x="41434" y="7144"/>
                      <a:pt x="29051" y="7144"/>
                    </a:cubicBezTo>
                    <a:cubicBezTo>
                      <a:pt x="17621" y="7144"/>
                      <a:pt x="7144" y="16669"/>
                      <a:pt x="7144" y="29051"/>
                    </a:cubicBezTo>
                    <a:cubicBezTo>
                      <a:pt x="7144" y="41434"/>
                      <a:pt x="17621" y="50959"/>
                      <a:pt x="29051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8" name="Freeform: Shape 367">
                <a:extLst>
                  <a:ext uri="{FF2B5EF4-FFF2-40B4-BE49-F238E27FC236}">
                    <a16:creationId xmlns="" xmlns:a16="http://schemas.microsoft.com/office/drawing/2014/main" id="{2F84036F-8C1A-45FA-9E12-1F73D73CCCE8}"/>
                  </a:ext>
                </a:extLst>
              </p:cNvPr>
              <p:cNvSpPr/>
              <p:nvPr/>
            </p:nvSpPr>
            <p:spPr>
              <a:xfrm>
                <a:off x="5359241" y="3210401"/>
                <a:ext cx="95250" cy="95250"/>
              </a:xfrm>
              <a:custGeom>
                <a:avLst/>
                <a:gdLst>
                  <a:gd name="connsiteX0" fmla="*/ 49054 w 95250"/>
                  <a:gd name="connsiteY0" fmla="*/ 90964 h 95250"/>
                  <a:gd name="connsiteX1" fmla="*/ 90964 w 95250"/>
                  <a:gd name="connsiteY1" fmla="*/ 49054 h 95250"/>
                  <a:gd name="connsiteX2" fmla="*/ 49054 w 95250"/>
                  <a:gd name="connsiteY2" fmla="*/ 7144 h 95250"/>
                  <a:gd name="connsiteX3" fmla="*/ 7144 w 95250"/>
                  <a:gd name="connsiteY3" fmla="*/ 49054 h 95250"/>
                  <a:gd name="connsiteX4" fmla="*/ 49054 w 95250"/>
                  <a:gd name="connsiteY4" fmla="*/ 9096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49054" y="90964"/>
                    </a:moveTo>
                    <a:cubicBezTo>
                      <a:pt x="71914" y="90964"/>
                      <a:pt x="90964" y="71914"/>
                      <a:pt x="90964" y="49054"/>
                    </a:cubicBezTo>
                    <a:cubicBezTo>
                      <a:pt x="90964" y="26194"/>
                      <a:pt x="71914" y="7144"/>
                      <a:pt x="49054" y="7144"/>
                    </a:cubicBezTo>
                    <a:cubicBezTo>
                      <a:pt x="26194" y="7144"/>
                      <a:pt x="7144" y="26194"/>
                      <a:pt x="7144" y="49054"/>
                    </a:cubicBezTo>
                    <a:cubicBezTo>
                      <a:pt x="7144" y="72866"/>
                      <a:pt x="25241" y="90964"/>
                      <a:pt x="49054" y="909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9" name="Freeform: Shape 368">
                <a:extLst>
                  <a:ext uri="{FF2B5EF4-FFF2-40B4-BE49-F238E27FC236}">
                    <a16:creationId xmlns="" xmlns:a16="http://schemas.microsoft.com/office/drawing/2014/main" id="{DCA79829-84B6-46AA-A92B-59C5CF04AFFD}"/>
                  </a:ext>
                </a:extLst>
              </p:cNvPr>
              <p:cNvSpPr/>
              <p:nvPr/>
            </p:nvSpPr>
            <p:spPr>
              <a:xfrm>
                <a:off x="6099187" y="3747611"/>
                <a:ext cx="28575" cy="28575"/>
              </a:xfrm>
              <a:custGeom>
                <a:avLst/>
                <a:gdLst>
                  <a:gd name="connsiteX0" fmla="*/ 14911 w 28575"/>
                  <a:gd name="connsiteY0" fmla="*/ 22384 h 28575"/>
                  <a:gd name="connsiteX1" fmla="*/ 22531 w 28575"/>
                  <a:gd name="connsiteY1" fmla="*/ 14764 h 28575"/>
                  <a:gd name="connsiteX2" fmla="*/ 14911 w 28575"/>
                  <a:gd name="connsiteY2" fmla="*/ 7144 h 28575"/>
                  <a:gd name="connsiteX3" fmla="*/ 7291 w 28575"/>
                  <a:gd name="connsiteY3" fmla="*/ 14764 h 28575"/>
                  <a:gd name="connsiteX4" fmla="*/ 14911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911" y="22384"/>
                    </a:moveTo>
                    <a:cubicBezTo>
                      <a:pt x="18721" y="22384"/>
                      <a:pt x="22531" y="18574"/>
                      <a:pt x="22531" y="14764"/>
                    </a:cubicBezTo>
                    <a:cubicBezTo>
                      <a:pt x="22531" y="10954"/>
                      <a:pt x="18721" y="7144"/>
                      <a:pt x="14911" y="7144"/>
                    </a:cubicBezTo>
                    <a:cubicBezTo>
                      <a:pt x="10148" y="7144"/>
                      <a:pt x="7291" y="10954"/>
                      <a:pt x="7291" y="14764"/>
                    </a:cubicBezTo>
                    <a:cubicBezTo>
                      <a:pt x="6338" y="18574"/>
                      <a:pt x="10148" y="22384"/>
                      <a:pt x="14911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0" name="Freeform: Shape 369">
                <a:extLst>
                  <a:ext uri="{FF2B5EF4-FFF2-40B4-BE49-F238E27FC236}">
                    <a16:creationId xmlns="" xmlns:a16="http://schemas.microsoft.com/office/drawing/2014/main" id="{0F0B6205-1BBD-4561-91EF-F018080A76D2}"/>
                  </a:ext>
                </a:extLst>
              </p:cNvPr>
              <p:cNvSpPr/>
              <p:nvPr/>
            </p:nvSpPr>
            <p:spPr>
              <a:xfrm>
                <a:off x="5931694" y="3081814"/>
                <a:ext cx="19050" cy="19050"/>
              </a:xfrm>
              <a:custGeom>
                <a:avLst/>
                <a:gdLst>
                  <a:gd name="connsiteX0" fmla="*/ 13811 w 19050"/>
                  <a:gd name="connsiteY0" fmla="*/ 7144 h 19050"/>
                  <a:gd name="connsiteX1" fmla="*/ 7144 w 19050"/>
                  <a:gd name="connsiteY1" fmla="*/ 13811 h 19050"/>
                  <a:gd name="connsiteX2" fmla="*/ 13811 w 19050"/>
                  <a:gd name="connsiteY2" fmla="*/ 20479 h 19050"/>
                  <a:gd name="connsiteX3" fmla="*/ 20479 w 19050"/>
                  <a:gd name="connsiteY3" fmla="*/ 13811 h 19050"/>
                  <a:gd name="connsiteX4" fmla="*/ 13811 w 19050"/>
                  <a:gd name="connsiteY4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7144"/>
                    </a:move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19526" y="10001"/>
                      <a:pt x="16669" y="7144"/>
                      <a:pt x="1381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1" name="Freeform: Shape 370">
                <a:extLst>
                  <a:ext uri="{FF2B5EF4-FFF2-40B4-BE49-F238E27FC236}">
                    <a16:creationId xmlns="" xmlns:a16="http://schemas.microsoft.com/office/drawing/2014/main" id="{4C75BFA5-A09D-4AF0-B1D3-8C439C62B832}"/>
                  </a:ext>
                </a:extLst>
              </p:cNvPr>
              <p:cNvSpPr/>
              <p:nvPr/>
            </p:nvSpPr>
            <p:spPr>
              <a:xfrm>
                <a:off x="5689759" y="3202634"/>
                <a:ext cx="28575" cy="28575"/>
              </a:xfrm>
              <a:custGeom>
                <a:avLst/>
                <a:gdLst>
                  <a:gd name="connsiteX0" fmla="*/ 7144 w 28575"/>
                  <a:gd name="connsiteY0" fmla="*/ 14911 h 28575"/>
                  <a:gd name="connsiteX1" fmla="*/ 14764 w 28575"/>
                  <a:gd name="connsiteY1" fmla="*/ 22531 h 28575"/>
                  <a:gd name="connsiteX2" fmla="*/ 22384 w 28575"/>
                  <a:gd name="connsiteY2" fmla="*/ 14911 h 28575"/>
                  <a:gd name="connsiteX3" fmla="*/ 14764 w 28575"/>
                  <a:gd name="connsiteY3" fmla="*/ 7291 h 28575"/>
                  <a:gd name="connsiteX4" fmla="*/ 7144 w 28575"/>
                  <a:gd name="connsiteY4" fmla="*/ 1491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4911"/>
                    </a:moveTo>
                    <a:cubicBezTo>
                      <a:pt x="7144" y="19673"/>
                      <a:pt x="10954" y="22531"/>
                      <a:pt x="14764" y="22531"/>
                    </a:cubicBezTo>
                    <a:cubicBezTo>
                      <a:pt x="19526" y="22531"/>
                      <a:pt x="22384" y="18721"/>
                      <a:pt x="22384" y="14911"/>
                    </a:cubicBezTo>
                    <a:cubicBezTo>
                      <a:pt x="22384" y="11101"/>
                      <a:pt x="18574" y="7291"/>
                      <a:pt x="14764" y="7291"/>
                    </a:cubicBezTo>
                    <a:cubicBezTo>
                      <a:pt x="10954" y="6338"/>
                      <a:pt x="7144" y="10148"/>
                      <a:pt x="7144" y="149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2" name="Freeform: Shape 371">
                <a:extLst>
                  <a:ext uri="{FF2B5EF4-FFF2-40B4-BE49-F238E27FC236}">
                    <a16:creationId xmlns="" xmlns:a16="http://schemas.microsoft.com/office/drawing/2014/main" id="{2139960D-99C2-43B8-93BA-5BE06E8D29A1}"/>
                  </a:ext>
                </a:extLst>
              </p:cNvPr>
              <p:cNvSpPr/>
              <p:nvPr/>
            </p:nvSpPr>
            <p:spPr>
              <a:xfrm>
                <a:off x="5458301" y="3294221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1906"/>
                      <a:pt x="21431" y="7144"/>
                      <a:pt x="16669" y="7144"/>
                    </a:cubicBezTo>
                    <a:cubicBezTo>
                      <a:pt x="11906" y="7144"/>
                      <a:pt x="7144" y="11906"/>
                      <a:pt x="7144" y="16669"/>
                    </a:cubicBezTo>
                    <a:cubicBezTo>
                      <a:pt x="7144" y="21431"/>
                      <a:pt x="10954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3" name="Freeform: Shape 372">
                <a:extLst>
                  <a:ext uri="{FF2B5EF4-FFF2-40B4-BE49-F238E27FC236}">
                    <a16:creationId xmlns="" xmlns:a16="http://schemas.microsoft.com/office/drawing/2014/main" id="{01054C9F-3F33-43D2-B333-75C12ADAA567}"/>
                  </a:ext>
                </a:extLst>
              </p:cNvPr>
              <p:cNvSpPr/>
              <p:nvPr/>
            </p:nvSpPr>
            <p:spPr>
              <a:xfrm>
                <a:off x="5470684" y="3204686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4" name="Freeform: Shape 373">
                <a:extLst>
                  <a:ext uri="{FF2B5EF4-FFF2-40B4-BE49-F238E27FC236}">
                    <a16:creationId xmlns="" xmlns:a16="http://schemas.microsoft.com/office/drawing/2014/main" id="{0E8D2130-7C20-4BBB-83B1-71DABD9C51F7}"/>
                  </a:ext>
                </a:extLst>
              </p:cNvPr>
              <p:cNvSpPr/>
              <p:nvPr/>
            </p:nvSpPr>
            <p:spPr>
              <a:xfrm>
                <a:off x="5970746" y="3748564"/>
                <a:ext cx="57150" cy="57150"/>
              </a:xfrm>
              <a:custGeom>
                <a:avLst/>
                <a:gdLst>
                  <a:gd name="connsiteX0" fmla="*/ 29051 w 57150"/>
                  <a:gd name="connsiteY0" fmla="*/ 53816 h 57150"/>
                  <a:gd name="connsiteX1" fmla="*/ 50959 w 57150"/>
                  <a:gd name="connsiteY1" fmla="*/ 34766 h 57150"/>
                  <a:gd name="connsiteX2" fmla="*/ 55721 w 57150"/>
                  <a:gd name="connsiteY2" fmla="*/ 23336 h 57150"/>
                  <a:gd name="connsiteX3" fmla="*/ 39529 w 57150"/>
                  <a:gd name="connsiteY3" fmla="*/ 7144 h 57150"/>
                  <a:gd name="connsiteX4" fmla="*/ 30004 w 57150"/>
                  <a:gd name="connsiteY4" fmla="*/ 10001 h 57150"/>
                  <a:gd name="connsiteX5" fmla="*/ 29051 w 57150"/>
                  <a:gd name="connsiteY5" fmla="*/ 10001 h 57150"/>
                  <a:gd name="connsiteX6" fmla="*/ 7144 w 57150"/>
                  <a:gd name="connsiteY6" fmla="*/ 31909 h 57150"/>
                  <a:gd name="connsiteX7" fmla="*/ 29051 w 57150"/>
                  <a:gd name="connsiteY7" fmla="*/ 5381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150" h="57150">
                    <a:moveTo>
                      <a:pt x="29051" y="53816"/>
                    </a:moveTo>
                    <a:cubicBezTo>
                      <a:pt x="40481" y="53816"/>
                      <a:pt x="49054" y="45244"/>
                      <a:pt x="50959" y="34766"/>
                    </a:cubicBezTo>
                    <a:cubicBezTo>
                      <a:pt x="53816" y="31909"/>
                      <a:pt x="55721" y="28099"/>
                      <a:pt x="55721" y="23336"/>
                    </a:cubicBezTo>
                    <a:cubicBezTo>
                      <a:pt x="55721" y="14764"/>
                      <a:pt x="48101" y="7144"/>
                      <a:pt x="39529" y="7144"/>
                    </a:cubicBezTo>
                    <a:cubicBezTo>
                      <a:pt x="35719" y="7144"/>
                      <a:pt x="32861" y="8096"/>
                      <a:pt x="30004" y="10001"/>
                    </a:cubicBezTo>
                    <a:cubicBezTo>
                      <a:pt x="30004" y="10001"/>
                      <a:pt x="29051" y="10001"/>
                      <a:pt x="29051" y="10001"/>
                    </a:cubicBezTo>
                    <a:cubicBezTo>
                      <a:pt x="16669" y="10001"/>
                      <a:pt x="7144" y="19526"/>
                      <a:pt x="7144" y="31909"/>
                    </a:cubicBezTo>
                    <a:cubicBezTo>
                      <a:pt x="7144" y="44291"/>
                      <a:pt x="17621" y="53816"/>
                      <a:pt x="29051" y="538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5" name="Freeform: Shape 374">
                <a:extLst>
                  <a:ext uri="{FF2B5EF4-FFF2-40B4-BE49-F238E27FC236}">
                    <a16:creationId xmlns="" xmlns:a16="http://schemas.microsoft.com/office/drawing/2014/main" id="{8D42C0F8-BB17-4D5C-9FEC-FC0F7B072FF0}"/>
                  </a:ext>
                </a:extLst>
              </p:cNvPr>
              <p:cNvSpPr/>
              <p:nvPr/>
            </p:nvSpPr>
            <p:spPr>
              <a:xfrm>
                <a:off x="5732621" y="3876199"/>
                <a:ext cx="180975" cy="114300"/>
              </a:xfrm>
              <a:custGeom>
                <a:avLst/>
                <a:gdLst>
                  <a:gd name="connsiteX0" fmla="*/ 15716 w 180975"/>
                  <a:gd name="connsiteY0" fmla="*/ 79534 h 114300"/>
                  <a:gd name="connsiteX1" fmla="*/ 7144 w 180975"/>
                  <a:gd name="connsiteY1" fmla="*/ 93821 h 114300"/>
                  <a:gd name="connsiteX2" fmla="*/ 23336 w 180975"/>
                  <a:gd name="connsiteY2" fmla="*/ 110014 h 114300"/>
                  <a:gd name="connsiteX3" fmla="*/ 29051 w 180975"/>
                  <a:gd name="connsiteY3" fmla="*/ 109061 h 114300"/>
                  <a:gd name="connsiteX4" fmla="*/ 49054 w 180975"/>
                  <a:gd name="connsiteY4" fmla="*/ 115729 h 114300"/>
                  <a:gd name="connsiteX5" fmla="*/ 82391 w 180975"/>
                  <a:gd name="connsiteY5" fmla="*/ 82391 h 114300"/>
                  <a:gd name="connsiteX6" fmla="*/ 77629 w 180975"/>
                  <a:gd name="connsiteY6" fmla="*/ 66199 h 114300"/>
                  <a:gd name="connsiteX7" fmla="*/ 81439 w 180975"/>
                  <a:gd name="connsiteY7" fmla="*/ 65246 h 114300"/>
                  <a:gd name="connsiteX8" fmla="*/ 119539 w 180975"/>
                  <a:gd name="connsiteY8" fmla="*/ 98584 h 114300"/>
                  <a:gd name="connsiteX9" fmla="*/ 155734 w 180975"/>
                  <a:gd name="connsiteY9" fmla="*/ 73819 h 114300"/>
                  <a:gd name="connsiteX10" fmla="*/ 159544 w 180975"/>
                  <a:gd name="connsiteY10" fmla="*/ 72866 h 114300"/>
                  <a:gd name="connsiteX11" fmla="*/ 168116 w 180975"/>
                  <a:gd name="connsiteY11" fmla="*/ 77629 h 114300"/>
                  <a:gd name="connsiteX12" fmla="*/ 178594 w 180975"/>
                  <a:gd name="connsiteY12" fmla="*/ 67151 h 114300"/>
                  <a:gd name="connsiteX13" fmla="*/ 172879 w 180975"/>
                  <a:gd name="connsiteY13" fmla="*/ 58579 h 114300"/>
                  <a:gd name="connsiteX14" fmla="*/ 179546 w 180975"/>
                  <a:gd name="connsiteY14" fmla="*/ 48101 h 114300"/>
                  <a:gd name="connsiteX15" fmla="*/ 169069 w 180975"/>
                  <a:gd name="connsiteY15" fmla="*/ 36671 h 114300"/>
                  <a:gd name="connsiteX16" fmla="*/ 153829 w 180975"/>
                  <a:gd name="connsiteY16" fmla="*/ 27146 h 114300"/>
                  <a:gd name="connsiteX17" fmla="*/ 154781 w 180975"/>
                  <a:gd name="connsiteY17" fmla="*/ 24289 h 114300"/>
                  <a:gd name="connsiteX18" fmla="*/ 148114 w 180975"/>
                  <a:gd name="connsiteY18" fmla="*/ 17621 h 114300"/>
                  <a:gd name="connsiteX19" fmla="*/ 141446 w 180975"/>
                  <a:gd name="connsiteY19" fmla="*/ 24289 h 114300"/>
                  <a:gd name="connsiteX20" fmla="*/ 142399 w 180975"/>
                  <a:gd name="connsiteY20" fmla="*/ 28099 h 114300"/>
                  <a:gd name="connsiteX21" fmla="*/ 140494 w 180975"/>
                  <a:gd name="connsiteY21" fmla="*/ 29051 h 114300"/>
                  <a:gd name="connsiteX22" fmla="*/ 125254 w 180975"/>
                  <a:gd name="connsiteY22" fmla="*/ 22384 h 114300"/>
                  <a:gd name="connsiteX23" fmla="*/ 110966 w 180975"/>
                  <a:gd name="connsiteY23" fmla="*/ 14764 h 114300"/>
                  <a:gd name="connsiteX24" fmla="*/ 95726 w 180975"/>
                  <a:gd name="connsiteY24" fmla="*/ 24289 h 114300"/>
                  <a:gd name="connsiteX25" fmla="*/ 69056 w 180975"/>
                  <a:gd name="connsiteY25" fmla="*/ 7144 h 114300"/>
                  <a:gd name="connsiteX26" fmla="*/ 38576 w 180975"/>
                  <a:gd name="connsiteY26" fmla="*/ 37624 h 114300"/>
                  <a:gd name="connsiteX27" fmla="*/ 41434 w 180975"/>
                  <a:gd name="connsiteY27" fmla="*/ 50959 h 114300"/>
                  <a:gd name="connsiteX28" fmla="*/ 15716 w 180975"/>
                  <a:gd name="connsiteY28" fmla="*/ 7953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80975" h="114300">
                    <a:moveTo>
                      <a:pt x="15716" y="79534"/>
                    </a:moveTo>
                    <a:cubicBezTo>
                      <a:pt x="10954" y="82391"/>
                      <a:pt x="7144" y="88106"/>
                      <a:pt x="7144" y="93821"/>
                    </a:cubicBezTo>
                    <a:cubicBezTo>
                      <a:pt x="7144" y="103346"/>
                      <a:pt x="14764" y="110014"/>
                      <a:pt x="23336" y="110014"/>
                    </a:cubicBezTo>
                    <a:cubicBezTo>
                      <a:pt x="25241" y="110014"/>
                      <a:pt x="27146" y="110014"/>
                      <a:pt x="29051" y="109061"/>
                    </a:cubicBezTo>
                    <a:cubicBezTo>
                      <a:pt x="34766" y="112871"/>
                      <a:pt x="41434" y="115729"/>
                      <a:pt x="49054" y="115729"/>
                    </a:cubicBezTo>
                    <a:cubicBezTo>
                      <a:pt x="67151" y="115729"/>
                      <a:pt x="82391" y="100489"/>
                      <a:pt x="82391" y="82391"/>
                    </a:cubicBezTo>
                    <a:cubicBezTo>
                      <a:pt x="82391" y="76676"/>
                      <a:pt x="80486" y="70961"/>
                      <a:pt x="77629" y="66199"/>
                    </a:cubicBezTo>
                    <a:cubicBezTo>
                      <a:pt x="78581" y="66199"/>
                      <a:pt x="79534" y="65246"/>
                      <a:pt x="81439" y="65246"/>
                    </a:cubicBezTo>
                    <a:cubicBezTo>
                      <a:pt x="84296" y="84296"/>
                      <a:pt x="100489" y="98584"/>
                      <a:pt x="119539" y="98584"/>
                    </a:cubicBezTo>
                    <a:cubicBezTo>
                      <a:pt x="135731" y="98584"/>
                      <a:pt x="150019" y="88106"/>
                      <a:pt x="155734" y="73819"/>
                    </a:cubicBezTo>
                    <a:cubicBezTo>
                      <a:pt x="157639" y="73819"/>
                      <a:pt x="158591" y="72866"/>
                      <a:pt x="159544" y="72866"/>
                    </a:cubicBezTo>
                    <a:cubicBezTo>
                      <a:pt x="161449" y="75724"/>
                      <a:pt x="164306" y="77629"/>
                      <a:pt x="168116" y="77629"/>
                    </a:cubicBezTo>
                    <a:cubicBezTo>
                      <a:pt x="173831" y="77629"/>
                      <a:pt x="178594" y="72866"/>
                      <a:pt x="178594" y="67151"/>
                    </a:cubicBezTo>
                    <a:cubicBezTo>
                      <a:pt x="178594" y="63341"/>
                      <a:pt x="176689" y="59531"/>
                      <a:pt x="172879" y="58579"/>
                    </a:cubicBezTo>
                    <a:cubicBezTo>
                      <a:pt x="176689" y="56674"/>
                      <a:pt x="179546" y="52864"/>
                      <a:pt x="179546" y="48101"/>
                    </a:cubicBezTo>
                    <a:cubicBezTo>
                      <a:pt x="179546" y="42386"/>
                      <a:pt x="174784" y="37624"/>
                      <a:pt x="169069" y="36671"/>
                    </a:cubicBezTo>
                    <a:cubicBezTo>
                      <a:pt x="165259" y="31909"/>
                      <a:pt x="160496" y="28099"/>
                      <a:pt x="153829" y="27146"/>
                    </a:cubicBezTo>
                    <a:cubicBezTo>
                      <a:pt x="154781" y="26194"/>
                      <a:pt x="154781" y="25241"/>
                      <a:pt x="154781" y="24289"/>
                    </a:cubicBezTo>
                    <a:cubicBezTo>
                      <a:pt x="154781" y="20479"/>
                      <a:pt x="151924" y="17621"/>
                      <a:pt x="148114" y="17621"/>
                    </a:cubicBezTo>
                    <a:cubicBezTo>
                      <a:pt x="144304" y="17621"/>
                      <a:pt x="141446" y="20479"/>
                      <a:pt x="141446" y="24289"/>
                    </a:cubicBezTo>
                    <a:cubicBezTo>
                      <a:pt x="141446" y="26194"/>
                      <a:pt x="142399" y="27146"/>
                      <a:pt x="142399" y="28099"/>
                    </a:cubicBezTo>
                    <a:cubicBezTo>
                      <a:pt x="141446" y="28099"/>
                      <a:pt x="141446" y="28099"/>
                      <a:pt x="140494" y="29051"/>
                    </a:cubicBezTo>
                    <a:cubicBezTo>
                      <a:pt x="135731" y="26194"/>
                      <a:pt x="130969" y="23336"/>
                      <a:pt x="125254" y="22384"/>
                    </a:cubicBezTo>
                    <a:cubicBezTo>
                      <a:pt x="122396" y="17621"/>
                      <a:pt x="116681" y="14764"/>
                      <a:pt x="110966" y="14764"/>
                    </a:cubicBezTo>
                    <a:cubicBezTo>
                      <a:pt x="104299" y="14764"/>
                      <a:pt x="98584" y="18574"/>
                      <a:pt x="95726" y="24289"/>
                    </a:cubicBezTo>
                    <a:cubicBezTo>
                      <a:pt x="90964" y="14764"/>
                      <a:pt x="80486" y="7144"/>
                      <a:pt x="69056" y="7144"/>
                    </a:cubicBezTo>
                    <a:cubicBezTo>
                      <a:pt x="52864" y="7144"/>
                      <a:pt x="38576" y="20479"/>
                      <a:pt x="38576" y="37624"/>
                    </a:cubicBezTo>
                    <a:cubicBezTo>
                      <a:pt x="38576" y="42386"/>
                      <a:pt x="39529" y="46196"/>
                      <a:pt x="41434" y="50959"/>
                    </a:cubicBezTo>
                    <a:cubicBezTo>
                      <a:pt x="28099" y="52864"/>
                      <a:pt x="16669" y="64294"/>
                      <a:pt x="15716" y="795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6" name="Freeform: Shape 375">
                <a:extLst>
                  <a:ext uri="{FF2B5EF4-FFF2-40B4-BE49-F238E27FC236}">
                    <a16:creationId xmlns="" xmlns:a16="http://schemas.microsoft.com/office/drawing/2014/main" id="{A34ED087-BF5E-4348-AABF-58CE054725A6}"/>
                  </a:ext>
                </a:extLst>
              </p:cNvPr>
              <p:cNvSpPr/>
              <p:nvPr/>
            </p:nvSpPr>
            <p:spPr>
              <a:xfrm>
                <a:off x="5716429" y="402002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7144 h 28575"/>
                  <a:gd name="connsiteX2" fmla="*/ 7144 w 28575"/>
                  <a:gd name="connsiteY2" fmla="*/ 15716 h 28575"/>
                  <a:gd name="connsiteX3" fmla="*/ 15716 w 28575"/>
                  <a:gd name="connsiteY3" fmla="*/ 24289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3336"/>
                      <a:pt x="24289" y="19526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7" name="Freeform: Shape 376">
                <a:extLst>
                  <a:ext uri="{FF2B5EF4-FFF2-40B4-BE49-F238E27FC236}">
                    <a16:creationId xmlns="" xmlns:a16="http://schemas.microsoft.com/office/drawing/2014/main" id="{FED460D9-D8E4-4BC5-9CDF-E18D38FF4C7E}"/>
                  </a:ext>
                </a:extLst>
              </p:cNvPr>
              <p:cNvSpPr/>
              <p:nvPr/>
            </p:nvSpPr>
            <p:spPr>
              <a:xfrm>
                <a:off x="6147911" y="2889318"/>
                <a:ext cx="66675" cy="57150"/>
              </a:xfrm>
              <a:custGeom>
                <a:avLst/>
                <a:gdLst>
                  <a:gd name="connsiteX0" fmla="*/ 7144 w 66675"/>
                  <a:gd name="connsiteY0" fmla="*/ 21522 h 57150"/>
                  <a:gd name="connsiteX1" fmla="*/ 15716 w 66675"/>
                  <a:gd name="connsiteY1" fmla="*/ 35809 h 57150"/>
                  <a:gd name="connsiteX2" fmla="*/ 39529 w 66675"/>
                  <a:gd name="connsiteY2" fmla="*/ 58670 h 57150"/>
                  <a:gd name="connsiteX3" fmla="*/ 63341 w 66675"/>
                  <a:gd name="connsiteY3" fmla="*/ 34857 h 57150"/>
                  <a:gd name="connsiteX4" fmla="*/ 39529 w 66675"/>
                  <a:gd name="connsiteY4" fmla="*/ 11045 h 57150"/>
                  <a:gd name="connsiteX5" fmla="*/ 33814 w 66675"/>
                  <a:gd name="connsiteY5" fmla="*/ 11997 h 57150"/>
                  <a:gd name="connsiteX6" fmla="*/ 22384 w 66675"/>
                  <a:gd name="connsiteY6" fmla="*/ 7234 h 57150"/>
                  <a:gd name="connsiteX7" fmla="*/ 7144 w 66675"/>
                  <a:gd name="connsiteY7" fmla="*/ 2152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675" h="57150">
                    <a:moveTo>
                      <a:pt x="7144" y="21522"/>
                    </a:moveTo>
                    <a:cubicBezTo>
                      <a:pt x="7144" y="28189"/>
                      <a:pt x="10954" y="32952"/>
                      <a:pt x="15716" y="35809"/>
                    </a:cubicBezTo>
                    <a:cubicBezTo>
                      <a:pt x="16669" y="48192"/>
                      <a:pt x="27146" y="58670"/>
                      <a:pt x="39529" y="58670"/>
                    </a:cubicBezTo>
                    <a:cubicBezTo>
                      <a:pt x="52864" y="58670"/>
                      <a:pt x="63341" y="48192"/>
                      <a:pt x="63341" y="34857"/>
                    </a:cubicBezTo>
                    <a:cubicBezTo>
                      <a:pt x="63341" y="21522"/>
                      <a:pt x="52864" y="11045"/>
                      <a:pt x="39529" y="11045"/>
                    </a:cubicBezTo>
                    <a:cubicBezTo>
                      <a:pt x="37624" y="11045"/>
                      <a:pt x="35719" y="11045"/>
                      <a:pt x="33814" y="11997"/>
                    </a:cubicBezTo>
                    <a:cubicBezTo>
                      <a:pt x="30956" y="9139"/>
                      <a:pt x="27146" y="7234"/>
                      <a:pt x="22384" y="7234"/>
                    </a:cubicBezTo>
                    <a:cubicBezTo>
                      <a:pt x="14764" y="6282"/>
                      <a:pt x="7144" y="12950"/>
                      <a:pt x="7144" y="2152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8" name="Freeform: Shape 377">
                <a:extLst>
                  <a:ext uri="{FF2B5EF4-FFF2-40B4-BE49-F238E27FC236}">
                    <a16:creationId xmlns="" xmlns:a16="http://schemas.microsoft.com/office/drawing/2014/main" id="{63B308E2-8E91-47D5-9A73-18F570F9FB04}"/>
                  </a:ext>
                </a:extLst>
              </p:cNvPr>
              <p:cNvSpPr/>
              <p:nvPr/>
            </p:nvSpPr>
            <p:spPr>
              <a:xfrm>
                <a:off x="5862161" y="3860959"/>
                <a:ext cx="19050" cy="19050"/>
              </a:xfrm>
              <a:custGeom>
                <a:avLst/>
                <a:gdLst>
                  <a:gd name="connsiteX0" fmla="*/ 20479 w 19050"/>
                  <a:gd name="connsiteY0" fmla="*/ 13811 h 19050"/>
                  <a:gd name="connsiteX1" fmla="*/ 13811 w 19050"/>
                  <a:gd name="connsiteY1" fmla="*/ 7144 h 19050"/>
                  <a:gd name="connsiteX2" fmla="*/ 7144 w 19050"/>
                  <a:gd name="connsiteY2" fmla="*/ 13811 h 19050"/>
                  <a:gd name="connsiteX3" fmla="*/ 13811 w 19050"/>
                  <a:gd name="connsiteY3" fmla="*/ 20479 h 19050"/>
                  <a:gd name="connsiteX4" fmla="*/ 20479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20479" y="13811"/>
                    </a:move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9" name="Freeform: Shape 378">
                <a:extLst>
                  <a:ext uri="{FF2B5EF4-FFF2-40B4-BE49-F238E27FC236}">
                    <a16:creationId xmlns="" xmlns:a16="http://schemas.microsoft.com/office/drawing/2014/main" id="{314C69BC-7705-4ECF-AA60-1B0A11D3256A}"/>
                  </a:ext>
                </a:extLst>
              </p:cNvPr>
              <p:cNvSpPr/>
              <p:nvPr/>
            </p:nvSpPr>
            <p:spPr>
              <a:xfrm>
                <a:off x="5269706" y="3384709"/>
                <a:ext cx="38100" cy="38100"/>
              </a:xfrm>
              <a:custGeom>
                <a:avLst/>
                <a:gdLst>
                  <a:gd name="connsiteX0" fmla="*/ 21431 w 38100"/>
                  <a:gd name="connsiteY0" fmla="*/ 7144 h 38100"/>
                  <a:gd name="connsiteX1" fmla="*/ 7144 w 38100"/>
                  <a:gd name="connsiteY1" fmla="*/ 21431 h 38100"/>
                  <a:gd name="connsiteX2" fmla="*/ 21431 w 38100"/>
                  <a:gd name="connsiteY2" fmla="*/ 35719 h 38100"/>
                  <a:gd name="connsiteX3" fmla="*/ 35719 w 38100"/>
                  <a:gd name="connsiteY3" fmla="*/ 21431 h 38100"/>
                  <a:gd name="connsiteX4" fmla="*/ 21431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7144"/>
                    </a:move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5719" y="13811"/>
                      <a:pt x="29051" y="7144"/>
                      <a:pt x="2143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0" name="Freeform: Shape 379">
                <a:extLst>
                  <a:ext uri="{FF2B5EF4-FFF2-40B4-BE49-F238E27FC236}">
                    <a16:creationId xmlns="" xmlns:a16="http://schemas.microsoft.com/office/drawing/2014/main" id="{3CC1BED1-07A1-408D-91BA-703887C4E9F0}"/>
                  </a:ext>
                </a:extLst>
              </p:cNvPr>
              <p:cNvSpPr/>
              <p:nvPr/>
            </p:nvSpPr>
            <p:spPr>
              <a:xfrm>
                <a:off x="5923121" y="3529489"/>
                <a:ext cx="28575" cy="28575"/>
              </a:xfrm>
              <a:custGeom>
                <a:avLst/>
                <a:gdLst>
                  <a:gd name="connsiteX0" fmla="*/ 17621 w 28575"/>
                  <a:gd name="connsiteY0" fmla="*/ 28099 h 28575"/>
                  <a:gd name="connsiteX1" fmla="*/ 28099 w 28575"/>
                  <a:gd name="connsiteY1" fmla="*/ 17621 h 28575"/>
                  <a:gd name="connsiteX2" fmla="*/ 17621 w 28575"/>
                  <a:gd name="connsiteY2" fmla="*/ 7144 h 28575"/>
                  <a:gd name="connsiteX3" fmla="*/ 7144 w 28575"/>
                  <a:gd name="connsiteY3" fmla="*/ 17621 h 28575"/>
                  <a:gd name="connsiteX4" fmla="*/ 17621 w 28575"/>
                  <a:gd name="connsiteY4" fmla="*/ 2809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28099"/>
                    </a:move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1" name="Freeform: Shape 380">
                <a:extLst>
                  <a:ext uri="{FF2B5EF4-FFF2-40B4-BE49-F238E27FC236}">
                    <a16:creationId xmlns="" xmlns:a16="http://schemas.microsoft.com/office/drawing/2014/main" id="{41BECC75-8C25-4086-B086-32113D711BDD}"/>
                  </a:ext>
                </a:extLst>
              </p:cNvPr>
              <p:cNvSpPr/>
              <p:nvPr/>
            </p:nvSpPr>
            <p:spPr>
              <a:xfrm>
                <a:off x="6133624" y="2769394"/>
                <a:ext cx="38100" cy="38100"/>
              </a:xfrm>
              <a:custGeom>
                <a:avLst/>
                <a:gdLst>
                  <a:gd name="connsiteX0" fmla="*/ 33814 w 38100"/>
                  <a:gd name="connsiteY0" fmla="*/ 20479 h 38100"/>
                  <a:gd name="connsiteX1" fmla="*/ 20479 w 38100"/>
                  <a:gd name="connsiteY1" fmla="*/ 7144 h 38100"/>
                  <a:gd name="connsiteX2" fmla="*/ 7144 w 38100"/>
                  <a:gd name="connsiteY2" fmla="*/ 20479 h 38100"/>
                  <a:gd name="connsiteX3" fmla="*/ 20479 w 38100"/>
                  <a:gd name="connsiteY3" fmla="*/ 33814 h 38100"/>
                  <a:gd name="connsiteX4" fmla="*/ 33814 w 38100"/>
                  <a:gd name="connsiteY4" fmla="*/ 2047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3814" y="20479"/>
                    </a:move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7146"/>
                      <a:pt x="3381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2" name="Freeform: Shape 381">
                <a:extLst>
                  <a:ext uri="{FF2B5EF4-FFF2-40B4-BE49-F238E27FC236}">
                    <a16:creationId xmlns="" xmlns:a16="http://schemas.microsoft.com/office/drawing/2014/main" id="{C016D7CC-3F35-403A-8037-C31309CB4FA1}"/>
                  </a:ext>
                </a:extLst>
              </p:cNvPr>
              <p:cNvSpPr/>
              <p:nvPr/>
            </p:nvSpPr>
            <p:spPr>
              <a:xfrm>
                <a:off x="5578316" y="3253264"/>
                <a:ext cx="28575" cy="28575"/>
              </a:xfrm>
              <a:custGeom>
                <a:avLst/>
                <a:gdLst>
                  <a:gd name="connsiteX0" fmla="*/ 18574 w 28575"/>
                  <a:gd name="connsiteY0" fmla="*/ 7144 h 28575"/>
                  <a:gd name="connsiteX1" fmla="*/ 7144 w 28575"/>
                  <a:gd name="connsiteY1" fmla="*/ 18574 h 28575"/>
                  <a:gd name="connsiteX2" fmla="*/ 18574 w 28575"/>
                  <a:gd name="connsiteY2" fmla="*/ 30004 h 28575"/>
                  <a:gd name="connsiteX3" fmla="*/ 30004 w 28575"/>
                  <a:gd name="connsiteY3" fmla="*/ 18574 h 28575"/>
                  <a:gd name="connsiteX4" fmla="*/ 18574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7144"/>
                    </a:move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3" name="Freeform: Shape 382">
                <a:extLst>
                  <a:ext uri="{FF2B5EF4-FFF2-40B4-BE49-F238E27FC236}">
                    <a16:creationId xmlns="" xmlns:a16="http://schemas.microsoft.com/office/drawing/2014/main" id="{36679C8E-4C5C-441F-8FC0-4708256C5B69}"/>
                  </a:ext>
                </a:extLst>
              </p:cNvPr>
              <p:cNvSpPr/>
              <p:nvPr/>
            </p:nvSpPr>
            <p:spPr>
              <a:xfrm>
                <a:off x="5571649" y="3619024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7144 h 28575"/>
                  <a:gd name="connsiteX2" fmla="*/ 7144 w 28575"/>
                  <a:gd name="connsiteY2" fmla="*/ 14764 h 28575"/>
                  <a:gd name="connsiteX3" fmla="*/ 14764 w 28575"/>
                  <a:gd name="connsiteY3" fmla="*/ 2238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0954"/>
                      <a:pt x="19526" y="7144"/>
                      <a:pt x="14764" y="7144"/>
                    </a:cubicBezTo>
                    <a:cubicBezTo>
                      <a:pt x="10954" y="7144"/>
                      <a:pt x="7144" y="10001"/>
                      <a:pt x="7144" y="14764"/>
                    </a:cubicBezTo>
                    <a:cubicBezTo>
                      <a:pt x="7144" y="18574"/>
                      <a:pt x="10001" y="22384"/>
                      <a:pt x="14764" y="22384"/>
                    </a:cubicBezTo>
                    <a:cubicBezTo>
                      <a:pt x="19526" y="21431"/>
                      <a:pt x="22384" y="18574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4" name="Freeform: Shape 383">
                <a:extLst>
                  <a:ext uri="{FF2B5EF4-FFF2-40B4-BE49-F238E27FC236}">
                    <a16:creationId xmlns="" xmlns:a16="http://schemas.microsoft.com/office/drawing/2014/main" id="{E83C4679-2B3F-4749-A4EE-31BAB4CC0AD5}"/>
                  </a:ext>
                </a:extLst>
              </p:cNvPr>
              <p:cNvSpPr/>
              <p:nvPr/>
            </p:nvSpPr>
            <p:spPr>
              <a:xfrm>
                <a:off x="5941219" y="4137184"/>
                <a:ext cx="28575" cy="28575"/>
              </a:xfrm>
              <a:custGeom>
                <a:avLst/>
                <a:gdLst>
                  <a:gd name="connsiteX0" fmla="*/ 16669 w 28575"/>
                  <a:gd name="connsiteY0" fmla="*/ 7144 h 28575"/>
                  <a:gd name="connsiteX1" fmla="*/ 7144 w 28575"/>
                  <a:gd name="connsiteY1" fmla="*/ 16669 h 28575"/>
                  <a:gd name="connsiteX2" fmla="*/ 16669 w 28575"/>
                  <a:gd name="connsiteY2" fmla="*/ 26194 h 28575"/>
                  <a:gd name="connsiteX3" fmla="*/ 26194 w 28575"/>
                  <a:gd name="connsiteY3" fmla="*/ 16669 h 28575"/>
                  <a:gd name="connsiteX4" fmla="*/ 16669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7144"/>
                    </a:move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1431"/>
                      <a:pt x="11906" y="26194"/>
                      <a:pt x="16669" y="26194"/>
                    </a:cubicBez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1906"/>
                      <a:pt x="22384" y="7144"/>
                      <a:pt x="1666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5" name="Freeform: Shape 384">
                <a:extLst>
                  <a:ext uri="{FF2B5EF4-FFF2-40B4-BE49-F238E27FC236}">
                    <a16:creationId xmlns="" xmlns:a16="http://schemas.microsoft.com/office/drawing/2014/main" id="{412E14C6-181E-4C1B-A9A9-3D6143B5CF79}"/>
                  </a:ext>
                </a:extLst>
              </p:cNvPr>
              <p:cNvSpPr/>
              <p:nvPr/>
            </p:nvSpPr>
            <p:spPr>
              <a:xfrm>
                <a:off x="6075521" y="3037999"/>
                <a:ext cx="38100" cy="38100"/>
              </a:xfrm>
              <a:custGeom>
                <a:avLst/>
                <a:gdLst>
                  <a:gd name="connsiteX0" fmla="*/ 7144 w 38100"/>
                  <a:gd name="connsiteY0" fmla="*/ 20479 h 38100"/>
                  <a:gd name="connsiteX1" fmla="*/ 20479 w 38100"/>
                  <a:gd name="connsiteY1" fmla="*/ 33814 h 38100"/>
                  <a:gd name="connsiteX2" fmla="*/ 33814 w 38100"/>
                  <a:gd name="connsiteY2" fmla="*/ 20479 h 38100"/>
                  <a:gd name="connsiteX3" fmla="*/ 20479 w 38100"/>
                  <a:gd name="connsiteY3" fmla="*/ 7144 h 38100"/>
                  <a:gd name="connsiteX4" fmla="*/ 7144 w 38100"/>
                  <a:gd name="connsiteY4" fmla="*/ 2047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7144" y="20479"/>
                    </a:move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3811" y="7144"/>
                      <a:pt x="7144" y="13811"/>
                      <a:pt x="714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6" name="Freeform: Shape 385">
                <a:extLst>
                  <a:ext uri="{FF2B5EF4-FFF2-40B4-BE49-F238E27FC236}">
                    <a16:creationId xmlns="" xmlns:a16="http://schemas.microsoft.com/office/drawing/2014/main" id="{01CCAC4D-D384-44F9-B278-AEDA03C95E55}"/>
                  </a:ext>
                </a:extLst>
              </p:cNvPr>
              <p:cNvSpPr/>
              <p:nvPr/>
            </p:nvSpPr>
            <p:spPr>
              <a:xfrm>
                <a:off x="5909786" y="3152299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7" name="Freeform: Shape 386">
                <a:extLst>
                  <a:ext uri="{FF2B5EF4-FFF2-40B4-BE49-F238E27FC236}">
                    <a16:creationId xmlns="" xmlns:a16="http://schemas.microsoft.com/office/drawing/2014/main" id="{3C572445-C3AF-45C4-973A-17583FF9F05B}"/>
                  </a:ext>
                </a:extLst>
              </p:cNvPr>
              <p:cNvSpPr/>
              <p:nvPr/>
            </p:nvSpPr>
            <p:spPr>
              <a:xfrm>
                <a:off x="5516404" y="3698081"/>
                <a:ext cx="28575" cy="28575"/>
              </a:xfrm>
              <a:custGeom>
                <a:avLst/>
                <a:gdLst>
                  <a:gd name="connsiteX0" fmla="*/ 15716 w 28575"/>
                  <a:gd name="connsiteY0" fmla="*/ 7144 h 28575"/>
                  <a:gd name="connsiteX1" fmla="*/ 7144 w 28575"/>
                  <a:gd name="connsiteY1" fmla="*/ 15716 h 28575"/>
                  <a:gd name="connsiteX2" fmla="*/ 15716 w 28575"/>
                  <a:gd name="connsiteY2" fmla="*/ 24289 h 28575"/>
                  <a:gd name="connsiteX3" fmla="*/ 24289 w 28575"/>
                  <a:gd name="connsiteY3" fmla="*/ 15716 h 28575"/>
                  <a:gd name="connsiteX4" fmla="*/ 15716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5716" y="7144"/>
                    </a:move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001"/>
                      <a:pt x="20479" y="7144"/>
                      <a:pt x="1571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8" name="Freeform: Shape 387">
                <a:extLst>
                  <a:ext uri="{FF2B5EF4-FFF2-40B4-BE49-F238E27FC236}">
                    <a16:creationId xmlns="" xmlns:a16="http://schemas.microsoft.com/office/drawing/2014/main" id="{D656DB35-350B-4187-B8AA-0227F356DE65}"/>
                  </a:ext>
                </a:extLst>
              </p:cNvPr>
              <p:cNvSpPr/>
              <p:nvPr/>
            </p:nvSpPr>
            <p:spPr>
              <a:xfrm>
                <a:off x="5679281" y="3343751"/>
                <a:ext cx="28575" cy="28575"/>
              </a:xfrm>
              <a:custGeom>
                <a:avLst/>
                <a:gdLst>
                  <a:gd name="connsiteX0" fmla="*/ 30004 w 28575"/>
                  <a:gd name="connsiteY0" fmla="*/ 18574 h 28575"/>
                  <a:gd name="connsiteX1" fmla="*/ 18574 w 28575"/>
                  <a:gd name="connsiteY1" fmla="*/ 7144 h 28575"/>
                  <a:gd name="connsiteX2" fmla="*/ 7144 w 28575"/>
                  <a:gd name="connsiteY2" fmla="*/ 18574 h 28575"/>
                  <a:gd name="connsiteX3" fmla="*/ 18574 w 28575"/>
                  <a:gd name="connsiteY3" fmla="*/ 30004 h 28575"/>
                  <a:gd name="connsiteX4" fmla="*/ 3000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30004" y="18574"/>
                    </a:move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7144" y="24289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9" name="Freeform: Shape 388">
                <a:extLst>
                  <a:ext uri="{FF2B5EF4-FFF2-40B4-BE49-F238E27FC236}">
                    <a16:creationId xmlns="" xmlns:a16="http://schemas.microsoft.com/office/drawing/2014/main" id="{F2C5F9AB-2427-4A47-A89C-786F4E5498AE}"/>
                  </a:ext>
                </a:extLst>
              </p:cNvPr>
              <p:cNvSpPr/>
              <p:nvPr/>
            </p:nvSpPr>
            <p:spPr>
              <a:xfrm>
                <a:off x="5951696" y="3265646"/>
                <a:ext cx="28575" cy="28575"/>
              </a:xfrm>
              <a:custGeom>
                <a:avLst/>
                <a:gdLst>
                  <a:gd name="connsiteX0" fmla="*/ 30004 w 28575"/>
                  <a:gd name="connsiteY0" fmla="*/ 18574 h 28575"/>
                  <a:gd name="connsiteX1" fmla="*/ 18574 w 28575"/>
                  <a:gd name="connsiteY1" fmla="*/ 7144 h 28575"/>
                  <a:gd name="connsiteX2" fmla="*/ 7144 w 28575"/>
                  <a:gd name="connsiteY2" fmla="*/ 18574 h 28575"/>
                  <a:gd name="connsiteX3" fmla="*/ 18574 w 28575"/>
                  <a:gd name="connsiteY3" fmla="*/ 30004 h 28575"/>
                  <a:gd name="connsiteX4" fmla="*/ 3000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30004" y="18574"/>
                    </a:move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7144" y="24289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0" name="Freeform: Shape 389">
                <a:extLst>
                  <a:ext uri="{FF2B5EF4-FFF2-40B4-BE49-F238E27FC236}">
                    <a16:creationId xmlns="" xmlns:a16="http://schemas.microsoft.com/office/drawing/2014/main" id="{F7B66ABC-CAE8-4CBC-AF40-92CDD157D97C}"/>
                  </a:ext>
                </a:extLst>
              </p:cNvPr>
              <p:cNvSpPr/>
              <p:nvPr/>
            </p:nvSpPr>
            <p:spPr>
              <a:xfrm>
                <a:off x="5435441" y="3113246"/>
                <a:ext cx="28575" cy="28575"/>
              </a:xfrm>
              <a:custGeom>
                <a:avLst/>
                <a:gdLst>
                  <a:gd name="connsiteX0" fmla="*/ 18574 w 28575"/>
                  <a:gd name="connsiteY0" fmla="*/ 30004 h 28575"/>
                  <a:gd name="connsiteX1" fmla="*/ 30004 w 28575"/>
                  <a:gd name="connsiteY1" fmla="*/ 18574 h 28575"/>
                  <a:gd name="connsiteX2" fmla="*/ 18574 w 28575"/>
                  <a:gd name="connsiteY2" fmla="*/ 7144 h 28575"/>
                  <a:gd name="connsiteX3" fmla="*/ 7144 w 28575"/>
                  <a:gd name="connsiteY3" fmla="*/ 18574 h 28575"/>
                  <a:gd name="connsiteX4" fmla="*/ 18574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30004"/>
                    </a:moveTo>
                    <a:cubicBezTo>
                      <a:pt x="24289" y="30004"/>
                      <a:pt x="30004" y="25241"/>
                      <a:pt x="30004" y="18574"/>
                    </a:cubicBez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8096" y="25241"/>
                      <a:pt x="12859" y="30004"/>
                      <a:pt x="1857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1" name="Freeform: Shape 390">
                <a:extLst>
                  <a:ext uri="{FF2B5EF4-FFF2-40B4-BE49-F238E27FC236}">
                    <a16:creationId xmlns="" xmlns:a16="http://schemas.microsoft.com/office/drawing/2014/main" id="{59362C92-0955-45FE-8B50-09B4DCCD90BD}"/>
                  </a:ext>
                </a:extLst>
              </p:cNvPr>
              <p:cNvSpPr/>
              <p:nvPr/>
            </p:nvSpPr>
            <p:spPr>
              <a:xfrm>
                <a:off x="6027896" y="3622834"/>
                <a:ext cx="28575" cy="28575"/>
              </a:xfrm>
              <a:custGeom>
                <a:avLst/>
                <a:gdLst>
                  <a:gd name="connsiteX0" fmla="*/ 16669 w 28575"/>
                  <a:gd name="connsiteY0" fmla="*/ 7144 h 28575"/>
                  <a:gd name="connsiteX1" fmla="*/ 7144 w 28575"/>
                  <a:gd name="connsiteY1" fmla="*/ 16669 h 28575"/>
                  <a:gd name="connsiteX2" fmla="*/ 16669 w 28575"/>
                  <a:gd name="connsiteY2" fmla="*/ 26194 h 28575"/>
                  <a:gd name="connsiteX3" fmla="*/ 26194 w 28575"/>
                  <a:gd name="connsiteY3" fmla="*/ 16669 h 28575"/>
                  <a:gd name="connsiteX4" fmla="*/ 16669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7144"/>
                    </a:moveTo>
                    <a:cubicBezTo>
                      <a:pt x="11906" y="7144"/>
                      <a:pt x="7144" y="10954"/>
                      <a:pt x="7144" y="16669"/>
                    </a:cubicBezTo>
                    <a:cubicBezTo>
                      <a:pt x="7144" y="22384"/>
                      <a:pt x="10954" y="26194"/>
                      <a:pt x="16669" y="26194"/>
                    </a:cubicBezTo>
                    <a:cubicBezTo>
                      <a:pt x="22384" y="26194"/>
                      <a:pt x="26194" y="22384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2" name="Freeform: Shape 391">
                <a:extLst>
                  <a:ext uri="{FF2B5EF4-FFF2-40B4-BE49-F238E27FC236}">
                    <a16:creationId xmlns="" xmlns:a16="http://schemas.microsoft.com/office/drawing/2014/main" id="{14D051FA-66AD-4D5C-AAB0-E1D82E1B668F}"/>
                  </a:ext>
                </a:extLst>
              </p:cNvPr>
              <p:cNvSpPr/>
              <p:nvPr/>
            </p:nvSpPr>
            <p:spPr>
              <a:xfrm>
                <a:off x="5681186" y="2920841"/>
                <a:ext cx="66675" cy="66675"/>
              </a:xfrm>
              <a:custGeom>
                <a:avLst/>
                <a:gdLst>
                  <a:gd name="connsiteX0" fmla="*/ 35719 w 66675"/>
                  <a:gd name="connsiteY0" fmla="*/ 64294 h 66675"/>
                  <a:gd name="connsiteX1" fmla="*/ 64294 w 66675"/>
                  <a:gd name="connsiteY1" fmla="*/ 35719 h 66675"/>
                  <a:gd name="connsiteX2" fmla="*/ 35719 w 66675"/>
                  <a:gd name="connsiteY2" fmla="*/ 7144 h 66675"/>
                  <a:gd name="connsiteX3" fmla="*/ 7144 w 66675"/>
                  <a:gd name="connsiteY3" fmla="*/ 35719 h 66675"/>
                  <a:gd name="connsiteX4" fmla="*/ 35719 w 66675"/>
                  <a:gd name="connsiteY4" fmla="*/ 6429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5719" y="64294"/>
                    </a:moveTo>
                    <a:cubicBezTo>
                      <a:pt x="50959" y="64294"/>
                      <a:pt x="64294" y="51911"/>
                      <a:pt x="64294" y="35719"/>
                    </a:cubicBezTo>
                    <a:cubicBezTo>
                      <a:pt x="64294" y="19526"/>
                      <a:pt x="51911" y="7144"/>
                      <a:pt x="35719" y="7144"/>
                    </a:cubicBezTo>
                    <a:cubicBezTo>
                      <a:pt x="20479" y="7144"/>
                      <a:pt x="7144" y="19526"/>
                      <a:pt x="7144" y="35719"/>
                    </a:cubicBezTo>
                    <a:cubicBezTo>
                      <a:pt x="7144" y="51911"/>
                      <a:pt x="19526" y="64294"/>
                      <a:pt x="35719" y="642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3" name="Freeform: Shape 392">
                <a:extLst>
                  <a:ext uri="{FF2B5EF4-FFF2-40B4-BE49-F238E27FC236}">
                    <a16:creationId xmlns="" xmlns:a16="http://schemas.microsoft.com/office/drawing/2014/main" id="{4997352C-3DBF-412C-A6E1-220A77609D3C}"/>
                  </a:ext>
                </a:extLst>
              </p:cNvPr>
              <p:cNvSpPr/>
              <p:nvPr/>
            </p:nvSpPr>
            <p:spPr>
              <a:xfrm>
                <a:off x="6041231" y="4157186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6669" y="18574"/>
                      <a:pt x="18574" y="15716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4" name="Freeform: Shape 393">
                <a:extLst>
                  <a:ext uri="{FF2B5EF4-FFF2-40B4-BE49-F238E27FC236}">
                    <a16:creationId xmlns="" xmlns:a16="http://schemas.microsoft.com/office/drawing/2014/main" id="{635AA9F8-CC79-40E7-878F-6A7734D7B25C}"/>
                  </a:ext>
                </a:extLst>
              </p:cNvPr>
              <p:cNvSpPr/>
              <p:nvPr/>
            </p:nvSpPr>
            <p:spPr>
              <a:xfrm>
                <a:off x="6189821" y="2763679"/>
                <a:ext cx="38100" cy="38100"/>
              </a:xfrm>
              <a:custGeom>
                <a:avLst/>
                <a:gdLst>
                  <a:gd name="connsiteX0" fmla="*/ 31909 w 38100"/>
                  <a:gd name="connsiteY0" fmla="*/ 19526 h 38100"/>
                  <a:gd name="connsiteX1" fmla="*/ 19526 w 38100"/>
                  <a:gd name="connsiteY1" fmla="*/ 7144 h 38100"/>
                  <a:gd name="connsiteX2" fmla="*/ 7144 w 38100"/>
                  <a:gd name="connsiteY2" fmla="*/ 19526 h 38100"/>
                  <a:gd name="connsiteX3" fmla="*/ 19526 w 38100"/>
                  <a:gd name="connsiteY3" fmla="*/ 31909 h 38100"/>
                  <a:gd name="connsiteX4" fmla="*/ 31909 w 38100"/>
                  <a:gd name="connsiteY4" fmla="*/ 1952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1909" y="19526"/>
                    </a:move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ubicBezTo>
                      <a:pt x="26194" y="31909"/>
                      <a:pt x="31909" y="26194"/>
                      <a:pt x="31909" y="1952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5" name="Freeform: Shape 394">
                <a:extLst>
                  <a:ext uri="{FF2B5EF4-FFF2-40B4-BE49-F238E27FC236}">
                    <a16:creationId xmlns="" xmlns:a16="http://schemas.microsoft.com/office/drawing/2014/main" id="{39472045-FBC1-48AA-9843-1978CD33FD3E}"/>
                  </a:ext>
                </a:extLst>
              </p:cNvPr>
              <p:cNvSpPr/>
              <p:nvPr/>
            </p:nvSpPr>
            <p:spPr>
              <a:xfrm>
                <a:off x="5636419" y="3418046"/>
                <a:ext cx="28575" cy="28575"/>
              </a:xfrm>
              <a:custGeom>
                <a:avLst/>
                <a:gdLst>
                  <a:gd name="connsiteX0" fmla="*/ 18574 w 28575"/>
                  <a:gd name="connsiteY0" fmla="*/ 7144 h 28575"/>
                  <a:gd name="connsiteX1" fmla="*/ 7144 w 28575"/>
                  <a:gd name="connsiteY1" fmla="*/ 18574 h 28575"/>
                  <a:gd name="connsiteX2" fmla="*/ 18574 w 28575"/>
                  <a:gd name="connsiteY2" fmla="*/ 30004 h 28575"/>
                  <a:gd name="connsiteX3" fmla="*/ 30004 w 28575"/>
                  <a:gd name="connsiteY3" fmla="*/ 18574 h 28575"/>
                  <a:gd name="connsiteX4" fmla="*/ 18574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7144"/>
                    </a:move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6" name="Freeform: Shape 395">
                <a:extLst>
                  <a:ext uri="{FF2B5EF4-FFF2-40B4-BE49-F238E27FC236}">
                    <a16:creationId xmlns="" xmlns:a16="http://schemas.microsoft.com/office/drawing/2014/main" id="{2F6E4C4B-59DE-46A1-8975-9495106793F5}"/>
                  </a:ext>
                </a:extLst>
              </p:cNvPr>
              <p:cNvSpPr/>
              <p:nvPr/>
            </p:nvSpPr>
            <p:spPr>
              <a:xfrm>
                <a:off x="5991701" y="4151471"/>
                <a:ext cx="28575" cy="28575"/>
              </a:xfrm>
              <a:custGeom>
                <a:avLst/>
                <a:gdLst>
                  <a:gd name="connsiteX0" fmla="*/ 7144 w 28575"/>
                  <a:gd name="connsiteY0" fmla="*/ 14764 h 28575"/>
                  <a:gd name="connsiteX1" fmla="*/ 14764 w 28575"/>
                  <a:gd name="connsiteY1" fmla="*/ 22384 h 28575"/>
                  <a:gd name="connsiteX2" fmla="*/ 22384 w 28575"/>
                  <a:gd name="connsiteY2" fmla="*/ 14764 h 28575"/>
                  <a:gd name="connsiteX3" fmla="*/ 14764 w 28575"/>
                  <a:gd name="connsiteY3" fmla="*/ 7144 h 28575"/>
                  <a:gd name="connsiteX4" fmla="*/ 714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4764"/>
                    </a:moveTo>
                    <a:cubicBezTo>
                      <a:pt x="7144" y="18574"/>
                      <a:pt x="10001" y="22384"/>
                      <a:pt x="14764" y="22384"/>
                    </a:cubicBezTo>
                    <a:cubicBezTo>
                      <a:pt x="19526" y="22384"/>
                      <a:pt x="22384" y="19526"/>
                      <a:pt x="22384" y="14764"/>
                    </a:cubicBezTo>
                    <a:cubicBezTo>
                      <a:pt x="22384" y="10001"/>
                      <a:pt x="19526" y="7144"/>
                      <a:pt x="14764" y="7144"/>
                    </a:cubicBezTo>
                    <a:cubicBezTo>
                      <a:pt x="10001" y="7144"/>
                      <a:pt x="7144" y="10954"/>
                      <a:pt x="714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7" name="Freeform: Shape 396">
                <a:extLst>
                  <a:ext uri="{FF2B5EF4-FFF2-40B4-BE49-F238E27FC236}">
                    <a16:creationId xmlns="" xmlns:a16="http://schemas.microsoft.com/office/drawing/2014/main" id="{93C33CA6-5C20-4DB4-9F9A-BA3909D518E5}"/>
                  </a:ext>
                </a:extLst>
              </p:cNvPr>
              <p:cNvSpPr/>
              <p:nvPr/>
            </p:nvSpPr>
            <p:spPr>
              <a:xfrm>
                <a:off x="5809774" y="4265771"/>
                <a:ext cx="19050" cy="19050"/>
              </a:xfrm>
              <a:custGeom>
                <a:avLst/>
                <a:gdLst>
                  <a:gd name="connsiteX0" fmla="*/ 7144 w 19050"/>
                  <a:gd name="connsiteY0" fmla="*/ 13811 h 19050"/>
                  <a:gd name="connsiteX1" fmla="*/ 13811 w 19050"/>
                  <a:gd name="connsiteY1" fmla="*/ 20479 h 19050"/>
                  <a:gd name="connsiteX2" fmla="*/ 20479 w 19050"/>
                  <a:gd name="connsiteY2" fmla="*/ 13811 h 19050"/>
                  <a:gd name="connsiteX3" fmla="*/ 13811 w 19050"/>
                  <a:gd name="connsiteY3" fmla="*/ 7144 h 19050"/>
                  <a:gd name="connsiteX4" fmla="*/ 7144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3811"/>
                    </a:move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8" name="Freeform: Shape 397">
                <a:extLst>
                  <a:ext uri="{FF2B5EF4-FFF2-40B4-BE49-F238E27FC236}">
                    <a16:creationId xmlns="" xmlns:a16="http://schemas.microsoft.com/office/drawing/2014/main" id="{9D9EA69B-EF4C-4DF2-A71A-3B6E366E9BC2}"/>
                  </a:ext>
                </a:extLst>
              </p:cNvPr>
              <p:cNvSpPr/>
              <p:nvPr/>
            </p:nvSpPr>
            <p:spPr>
              <a:xfrm>
                <a:off x="5965984" y="3198971"/>
                <a:ext cx="19050" cy="19050"/>
              </a:xfrm>
              <a:custGeom>
                <a:avLst/>
                <a:gdLst>
                  <a:gd name="connsiteX0" fmla="*/ 20479 w 19050"/>
                  <a:gd name="connsiteY0" fmla="*/ 13811 h 19050"/>
                  <a:gd name="connsiteX1" fmla="*/ 13811 w 19050"/>
                  <a:gd name="connsiteY1" fmla="*/ 7144 h 19050"/>
                  <a:gd name="connsiteX2" fmla="*/ 7144 w 19050"/>
                  <a:gd name="connsiteY2" fmla="*/ 13811 h 19050"/>
                  <a:gd name="connsiteX3" fmla="*/ 13811 w 19050"/>
                  <a:gd name="connsiteY3" fmla="*/ 20479 h 19050"/>
                  <a:gd name="connsiteX4" fmla="*/ 20479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20479" y="13811"/>
                    </a:move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19526"/>
                      <a:pt x="20479" y="16669"/>
                      <a:pt x="20479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9" name="Freeform: Shape 398">
                <a:extLst>
                  <a:ext uri="{FF2B5EF4-FFF2-40B4-BE49-F238E27FC236}">
                    <a16:creationId xmlns="" xmlns:a16="http://schemas.microsoft.com/office/drawing/2014/main" id="{2640FE36-8E00-4B74-8E5D-3357A773C002}"/>
                  </a:ext>
                </a:extLst>
              </p:cNvPr>
              <p:cNvSpPr/>
              <p:nvPr/>
            </p:nvSpPr>
            <p:spPr>
              <a:xfrm>
                <a:off x="5540216" y="3513296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0" name="Freeform: Shape 399">
                <a:extLst>
                  <a:ext uri="{FF2B5EF4-FFF2-40B4-BE49-F238E27FC236}">
                    <a16:creationId xmlns="" xmlns:a16="http://schemas.microsoft.com/office/drawing/2014/main" id="{AF1D67C4-4F6E-46CA-B96B-B69AAF51298A}"/>
                  </a:ext>
                </a:extLst>
              </p:cNvPr>
              <p:cNvSpPr/>
              <p:nvPr/>
            </p:nvSpPr>
            <p:spPr>
              <a:xfrm>
                <a:off x="5640229" y="3940016"/>
                <a:ext cx="19050" cy="19050"/>
              </a:xfrm>
              <a:custGeom>
                <a:avLst/>
                <a:gdLst>
                  <a:gd name="connsiteX0" fmla="*/ 12859 w 19050"/>
                  <a:gd name="connsiteY0" fmla="*/ 7144 h 19050"/>
                  <a:gd name="connsiteX1" fmla="*/ 7144 w 19050"/>
                  <a:gd name="connsiteY1" fmla="*/ 12859 h 19050"/>
                  <a:gd name="connsiteX2" fmla="*/ 12859 w 19050"/>
                  <a:gd name="connsiteY2" fmla="*/ 18574 h 19050"/>
                  <a:gd name="connsiteX3" fmla="*/ 18574 w 19050"/>
                  <a:gd name="connsiteY3" fmla="*/ 12859 h 19050"/>
                  <a:gd name="connsiteX4" fmla="*/ 12859 w 19050"/>
                  <a:gd name="connsiteY4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7144"/>
                    </a:move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1" name="Freeform: Shape 400">
                <a:extLst>
                  <a:ext uri="{FF2B5EF4-FFF2-40B4-BE49-F238E27FC236}">
                    <a16:creationId xmlns="" xmlns:a16="http://schemas.microsoft.com/office/drawing/2014/main" id="{18840024-4432-4F37-9606-5281C0A1B852}"/>
                  </a:ext>
                </a:extLst>
              </p:cNvPr>
              <p:cNvSpPr/>
              <p:nvPr/>
            </p:nvSpPr>
            <p:spPr>
              <a:xfrm>
                <a:off x="5954554" y="3885724"/>
                <a:ext cx="47625" cy="38100"/>
              </a:xfrm>
              <a:custGeom>
                <a:avLst/>
                <a:gdLst>
                  <a:gd name="connsiteX0" fmla="*/ 7144 w 47625"/>
                  <a:gd name="connsiteY0" fmla="*/ 17621 h 38100"/>
                  <a:gd name="connsiteX1" fmla="*/ 14764 w 47625"/>
                  <a:gd name="connsiteY1" fmla="*/ 25241 h 38100"/>
                  <a:gd name="connsiteX2" fmla="*/ 16669 w 47625"/>
                  <a:gd name="connsiteY2" fmla="*/ 25241 h 38100"/>
                  <a:gd name="connsiteX3" fmla="*/ 29051 w 47625"/>
                  <a:gd name="connsiteY3" fmla="*/ 33814 h 38100"/>
                  <a:gd name="connsiteX4" fmla="*/ 42386 w 47625"/>
                  <a:gd name="connsiteY4" fmla="*/ 20479 h 38100"/>
                  <a:gd name="connsiteX5" fmla="*/ 29051 w 47625"/>
                  <a:gd name="connsiteY5" fmla="*/ 7144 h 38100"/>
                  <a:gd name="connsiteX6" fmla="*/ 18574 w 47625"/>
                  <a:gd name="connsiteY6" fmla="*/ 11906 h 38100"/>
                  <a:gd name="connsiteX7" fmla="*/ 14764 w 47625"/>
                  <a:gd name="connsiteY7" fmla="*/ 10954 h 38100"/>
                  <a:gd name="connsiteX8" fmla="*/ 7144 w 47625"/>
                  <a:gd name="connsiteY8" fmla="*/ 1762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7144" y="17621"/>
                    </a:moveTo>
                    <a:cubicBezTo>
                      <a:pt x="7144" y="21431"/>
                      <a:pt x="10001" y="25241"/>
                      <a:pt x="14764" y="25241"/>
                    </a:cubicBezTo>
                    <a:cubicBezTo>
                      <a:pt x="15716" y="25241"/>
                      <a:pt x="15716" y="25241"/>
                      <a:pt x="16669" y="25241"/>
                    </a:cubicBezTo>
                    <a:cubicBezTo>
                      <a:pt x="18574" y="30004"/>
                      <a:pt x="23336" y="33814"/>
                      <a:pt x="29051" y="33814"/>
                    </a:cubicBezTo>
                    <a:cubicBezTo>
                      <a:pt x="36671" y="33814"/>
                      <a:pt x="42386" y="28099"/>
                      <a:pt x="42386" y="20479"/>
                    </a:cubicBezTo>
                    <a:cubicBezTo>
                      <a:pt x="42386" y="12859"/>
                      <a:pt x="36671" y="7144"/>
                      <a:pt x="29051" y="7144"/>
                    </a:cubicBezTo>
                    <a:cubicBezTo>
                      <a:pt x="25241" y="7144"/>
                      <a:pt x="21431" y="9049"/>
                      <a:pt x="18574" y="11906"/>
                    </a:cubicBezTo>
                    <a:cubicBezTo>
                      <a:pt x="17621" y="10954"/>
                      <a:pt x="15716" y="10954"/>
                      <a:pt x="14764" y="10954"/>
                    </a:cubicBezTo>
                    <a:cubicBezTo>
                      <a:pt x="10954" y="10001"/>
                      <a:pt x="7144" y="13811"/>
                      <a:pt x="7144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2" name="Freeform: Shape 401">
                <a:extLst>
                  <a:ext uri="{FF2B5EF4-FFF2-40B4-BE49-F238E27FC236}">
                    <a16:creationId xmlns="" xmlns:a16="http://schemas.microsoft.com/office/drawing/2014/main" id="{72069DE3-50D1-49C0-BECB-081738A13084}"/>
                  </a:ext>
                </a:extLst>
              </p:cNvPr>
              <p:cNvSpPr/>
              <p:nvPr/>
            </p:nvSpPr>
            <p:spPr>
              <a:xfrm>
                <a:off x="6050756" y="3398044"/>
                <a:ext cx="19050" cy="19050"/>
              </a:xfrm>
              <a:custGeom>
                <a:avLst/>
                <a:gdLst>
                  <a:gd name="connsiteX0" fmla="*/ 16669 w 19050"/>
                  <a:gd name="connsiteY0" fmla="*/ 11906 h 19050"/>
                  <a:gd name="connsiteX1" fmla="*/ 11906 w 19050"/>
                  <a:gd name="connsiteY1" fmla="*/ 7144 h 19050"/>
                  <a:gd name="connsiteX2" fmla="*/ 7144 w 19050"/>
                  <a:gd name="connsiteY2" fmla="*/ 11906 h 19050"/>
                  <a:gd name="connsiteX3" fmla="*/ 11906 w 19050"/>
                  <a:gd name="connsiteY3" fmla="*/ 16669 h 19050"/>
                  <a:gd name="connsiteX4" fmla="*/ 16669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6669" y="11906"/>
                    </a:move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7621"/>
                      <a:pt x="16669" y="14764"/>
                      <a:pt x="16669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3" name="Freeform: Shape 402">
                <a:extLst>
                  <a:ext uri="{FF2B5EF4-FFF2-40B4-BE49-F238E27FC236}">
                    <a16:creationId xmlns="" xmlns:a16="http://schemas.microsoft.com/office/drawing/2014/main" id="{C0922AB1-A46F-466E-BF3D-0E542950DA40}"/>
                  </a:ext>
                </a:extLst>
              </p:cNvPr>
              <p:cNvSpPr/>
              <p:nvPr/>
            </p:nvSpPr>
            <p:spPr>
              <a:xfrm>
                <a:off x="5799296" y="4277201"/>
                <a:ext cx="142875" cy="123825"/>
              </a:xfrm>
              <a:custGeom>
                <a:avLst/>
                <a:gdLst>
                  <a:gd name="connsiteX0" fmla="*/ 109061 w 142875"/>
                  <a:gd name="connsiteY0" fmla="*/ 26194 h 123825"/>
                  <a:gd name="connsiteX1" fmla="*/ 95726 w 142875"/>
                  <a:gd name="connsiteY1" fmla="*/ 29051 h 123825"/>
                  <a:gd name="connsiteX2" fmla="*/ 81439 w 142875"/>
                  <a:gd name="connsiteY2" fmla="*/ 25241 h 123825"/>
                  <a:gd name="connsiteX3" fmla="*/ 79534 w 142875"/>
                  <a:gd name="connsiteY3" fmla="*/ 25241 h 123825"/>
                  <a:gd name="connsiteX4" fmla="*/ 82391 w 142875"/>
                  <a:gd name="connsiteY4" fmla="*/ 17621 h 123825"/>
                  <a:gd name="connsiteX5" fmla="*/ 71914 w 142875"/>
                  <a:gd name="connsiteY5" fmla="*/ 7144 h 123825"/>
                  <a:gd name="connsiteX6" fmla="*/ 61436 w 142875"/>
                  <a:gd name="connsiteY6" fmla="*/ 17621 h 123825"/>
                  <a:gd name="connsiteX7" fmla="*/ 69056 w 142875"/>
                  <a:gd name="connsiteY7" fmla="*/ 28099 h 123825"/>
                  <a:gd name="connsiteX8" fmla="*/ 52864 w 142875"/>
                  <a:gd name="connsiteY8" fmla="*/ 47149 h 123825"/>
                  <a:gd name="connsiteX9" fmla="*/ 49054 w 142875"/>
                  <a:gd name="connsiteY9" fmla="*/ 46196 h 123825"/>
                  <a:gd name="connsiteX10" fmla="*/ 48101 w 142875"/>
                  <a:gd name="connsiteY10" fmla="*/ 45244 h 123825"/>
                  <a:gd name="connsiteX11" fmla="*/ 55721 w 142875"/>
                  <a:gd name="connsiteY11" fmla="*/ 30956 h 123825"/>
                  <a:gd name="connsiteX12" fmla="*/ 39529 w 142875"/>
                  <a:gd name="connsiteY12" fmla="*/ 14764 h 123825"/>
                  <a:gd name="connsiteX13" fmla="*/ 23336 w 142875"/>
                  <a:gd name="connsiteY13" fmla="*/ 30956 h 123825"/>
                  <a:gd name="connsiteX14" fmla="*/ 23336 w 142875"/>
                  <a:gd name="connsiteY14" fmla="*/ 34766 h 123825"/>
                  <a:gd name="connsiteX15" fmla="*/ 7144 w 142875"/>
                  <a:gd name="connsiteY15" fmla="*/ 55721 h 123825"/>
                  <a:gd name="connsiteX16" fmla="*/ 25241 w 142875"/>
                  <a:gd name="connsiteY16" fmla="*/ 76676 h 123825"/>
                  <a:gd name="connsiteX17" fmla="*/ 34766 w 142875"/>
                  <a:gd name="connsiteY17" fmla="*/ 87154 h 123825"/>
                  <a:gd name="connsiteX18" fmla="*/ 34766 w 142875"/>
                  <a:gd name="connsiteY18" fmla="*/ 90011 h 123825"/>
                  <a:gd name="connsiteX19" fmla="*/ 58579 w 142875"/>
                  <a:gd name="connsiteY19" fmla="*/ 113824 h 123825"/>
                  <a:gd name="connsiteX20" fmla="*/ 81439 w 142875"/>
                  <a:gd name="connsiteY20" fmla="*/ 94774 h 123825"/>
                  <a:gd name="connsiteX21" fmla="*/ 82391 w 142875"/>
                  <a:gd name="connsiteY21" fmla="*/ 94774 h 123825"/>
                  <a:gd name="connsiteX22" fmla="*/ 80486 w 142875"/>
                  <a:gd name="connsiteY22" fmla="*/ 100489 h 123825"/>
                  <a:gd name="connsiteX23" fmla="*/ 79534 w 142875"/>
                  <a:gd name="connsiteY23" fmla="*/ 104299 h 123825"/>
                  <a:gd name="connsiteX24" fmla="*/ 80486 w 142875"/>
                  <a:gd name="connsiteY24" fmla="*/ 109061 h 123825"/>
                  <a:gd name="connsiteX25" fmla="*/ 99536 w 142875"/>
                  <a:gd name="connsiteY25" fmla="*/ 123349 h 123825"/>
                  <a:gd name="connsiteX26" fmla="*/ 119539 w 142875"/>
                  <a:gd name="connsiteY26" fmla="*/ 103346 h 123825"/>
                  <a:gd name="connsiteX27" fmla="*/ 110014 w 142875"/>
                  <a:gd name="connsiteY27" fmla="*/ 87154 h 123825"/>
                  <a:gd name="connsiteX28" fmla="*/ 139541 w 142875"/>
                  <a:gd name="connsiteY28" fmla="*/ 56674 h 123825"/>
                  <a:gd name="connsiteX29" fmla="*/ 109061 w 142875"/>
                  <a:gd name="connsiteY29" fmla="*/ 26194 h 123825"/>
                  <a:gd name="connsiteX30" fmla="*/ 94774 w 142875"/>
                  <a:gd name="connsiteY30" fmla="*/ 85249 h 123825"/>
                  <a:gd name="connsiteX31" fmla="*/ 94774 w 142875"/>
                  <a:gd name="connsiteY31" fmla="*/ 84296 h 123825"/>
                  <a:gd name="connsiteX32" fmla="*/ 96679 w 142875"/>
                  <a:gd name="connsiteY32" fmla="*/ 85249 h 123825"/>
                  <a:gd name="connsiteX33" fmla="*/ 94774 w 142875"/>
                  <a:gd name="connsiteY33" fmla="*/ 85249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42875" h="123825">
                    <a:moveTo>
                      <a:pt x="109061" y="26194"/>
                    </a:moveTo>
                    <a:cubicBezTo>
                      <a:pt x="104299" y="26194"/>
                      <a:pt x="99536" y="27146"/>
                      <a:pt x="95726" y="29051"/>
                    </a:cubicBezTo>
                    <a:cubicBezTo>
                      <a:pt x="91916" y="27146"/>
                      <a:pt x="87154" y="25241"/>
                      <a:pt x="81439" y="25241"/>
                    </a:cubicBezTo>
                    <a:cubicBezTo>
                      <a:pt x="80486" y="25241"/>
                      <a:pt x="79534" y="25241"/>
                      <a:pt x="79534" y="25241"/>
                    </a:cubicBezTo>
                    <a:cubicBezTo>
                      <a:pt x="81439" y="23336"/>
                      <a:pt x="82391" y="20479"/>
                      <a:pt x="82391" y="17621"/>
                    </a:cubicBezTo>
                    <a:cubicBezTo>
                      <a:pt x="82391" y="11906"/>
                      <a:pt x="77629" y="7144"/>
                      <a:pt x="71914" y="7144"/>
                    </a:cubicBezTo>
                    <a:cubicBezTo>
                      <a:pt x="66199" y="7144"/>
                      <a:pt x="61436" y="11906"/>
                      <a:pt x="61436" y="17621"/>
                    </a:cubicBezTo>
                    <a:cubicBezTo>
                      <a:pt x="61436" y="22384"/>
                      <a:pt x="65246" y="26194"/>
                      <a:pt x="69056" y="28099"/>
                    </a:cubicBezTo>
                    <a:cubicBezTo>
                      <a:pt x="61436" y="31909"/>
                      <a:pt x="55721" y="38576"/>
                      <a:pt x="52864" y="47149"/>
                    </a:cubicBezTo>
                    <a:cubicBezTo>
                      <a:pt x="51911" y="47149"/>
                      <a:pt x="50006" y="46196"/>
                      <a:pt x="49054" y="46196"/>
                    </a:cubicBezTo>
                    <a:cubicBezTo>
                      <a:pt x="49054" y="46196"/>
                      <a:pt x="49054" y="45244"/>
                      <a:pt x="48101" y="45244"/>
                    </a:cubicBezTo>
                    <a:cubicBezTo>
                      <a:pt x="52864" y="42386"/>
                      <a:pt x="55721" y="37624"/>
                      <a:pt x="55721" y="30956"/>
                    </a:cubicBezTo>
                    <a:cubicBezTo>
                      <a:pt x="55721" y="22384"/>
                      <a:pt x="48101" y="14764"/>
                      <a:pt x="39529" y="14764"/>
                    </a:cubicBezTo>
                    <a:cubicBezTo>
                      <a:pt x="30956" y="14764"/>
                      <a:pt x="23336" y="22384"/>
                      <a:pt x="23336" y="30956"/>
                    </a:cubicBezTo>
                    <a:cubicBezTo>
                      <a:pt x="23336" y="31909"/>
                      <a:pt x="23336" y="33814"/>
                      <a:pt x="23336" y="34766"/>
                    </a:cubicBezTo>
                    <a:cubicBezTo>
                      <a:pt x="13811" y="36671"/>
                      <a:pt x="7144" y="45244"/>
                      <a:pt x="7144" y="55721"/>
                    </a:cubicBezTo>
                    <a:cubicBezTo>
                      <a:pt x="7144" y="66199"/>
                      <a:pt x="14764" y="75724"/>
                      <a:pt x="25241" y="76676"/>
                    </a:cubicBezTo>
                    <a:cubicBezTo>
                      <a:pt x="27146" y="81439"/>
                      <a:pt x="30004" y="85249"/>
                      <a:pt x="34766" y="87154"/>
                    </a:cubicBezTo>
                    <a:cubicBezTo>
                      <a:pt x="34766" y="88106"/>
                      <a:pt x="34766" y="89059"/>
                      <a:pt x="34766" y="90011"/>
                    </a:cubicBezTo>
                    <a:cubicBezTo>
                      <a:pt x="34766" y="103346"/>
                      <a:pt x="45244" y="113824"/>
                      <a:pt x="58579" y="113824"/>
                    </a:cubicBezTo>
                    <a:cubicBezTo>
                      <a:pt x="70009" y="113824"/>
                      <a:pt x="79534" y="105251"/>
                      <a:pt x="81439" y="94774"/>
                    </a:cubicBezTo>
                    <a:cubicBezTo>
                      <a:pt x="81439" y="94774"/>
                      <a:pt x="82391" y="94774"/>
                      <a:pt x="82391" y="94774"/>
                    </a:cubicBezTo>
                    <a:cubicBezTo>
                      <a:pt x="81439" y="96679"/>
                      <a:pt x="80486" y="98584"/>
                      <a:pt x="80486" y="100489"/>
                    </a:cubicBezTo>
                    <a:cubicBezTo>
                      <a:pt x="79534" y="101441"/>
                      <a:pt x="79534" y="102394"/>
                      <a:pt x="79534" y="104299"/>
                    </a:cubicBezTo>
                    <a:cubicBezTo>
                      <a:pt x="79534" y="106204"/>
                      <a:pt x="80486" y="107156"/>
                      <a:pt x="80486" y="109061"/>
                    </a:cubicBezTo>
                    <a:cubicBezTo>
                      <a:pt x="82391" y="117634"/>
                      <a:pt x="90011" y="123349"/>
                      <a:pt x="99536" y="123349"/>
                    </a:cubicBezTo>
                    <a:cubicBezTo>
                      <a:pt x="110014" y="123349"/>
                      <a:pt x="119539" y="114776"/>
                      <a:pt x="119539" y="103346"/>
                    </a:cubicBezTo>
                    <a:cubicBezTo>
                      <a:pt x="119539" y="96679"/>
                      <a:pt x="115729" y="90011"/>
                      <a:pt x="110014" y="87154"/>
                    </a:cubicBezTo>
                    <a:cubicBezTo>
                      <a:pt x="126206" y="86201"/>
                      <a:pt x="139541" y="72866"/>
                      <a:pt x="139541" y="56674"/>
                    </a:cubicBezTo>
                    <a:cubicBezTo>
                      <a:pt x="140494" y="40481"/>
                      <a:pt x="126206" y="26194"/>
                      <a:pt x="109061" y="26194"/>
                    </a:cubicBezTo>
                    <a:close/>
                    <a:moveTo>
                      <a:pt x="94774" y="85249"/>
                    </a:moveTo>
                    <a:cubicBezTo>
                      <a:pt x="94774" y="85249"/>
                      <a:pt x="94774" y="84296"/>
                      <a:pt x="94774" y="84296"/>
                    </a:cubicBezTo>
                    <a:cubicBezTo>
                      <a:pt x="95726" y="84296"/>
                      <a:pt x="95726" y="85249"/>
                      <a:pt x="96679" y="85249"/>
                    </a:cubicBezTo>
                    <a:cubicBezTo>
                      <a:pt x="95726" y="85249"/>
                      <a:pt x="95726" y="85249"/>
                      <a:pt x="94774" y="852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4" name="Freeform: Shape 403">
                <a:extLst>
                  <a:ext uri="{FF2B5EF4-FFF2-40B4-BE49-F238E27FC236}">
                    <a16:creationId xmlns="" xmlns:a16="http://schemas.microsoft.com/office/drawing/2014/main" id="{1FCF3049-2725-4488-8772-426D62852708}"/>
                  </a:ext>
                </a:extLst>
              </p:cNvPr>
              <p:cNvSpPr/>
              <p:nvPr/>
            </p:nvSpPr>
            <p:spPr>
              <a:xfrm>
                <a:off x="5920160" y="3238976"/>
                <a:ext cx="28575" cy="28575"/>
              </a:xfrm>
              <a:custGeom>
                <a:avLst/>
                <a:gdLst>
                  <a:gd name="connsiteX0" fmla="*/ 18678 w 28575"/>
                  <a:gd name="connsiteY0" fmla="*/ 30004 h 28575"/>
                  <a:gd name="connsiteX1" fmla="*/ 30108 w 28575"/>
                  <a:gd name="connsiteY1" fmla="*/ 18574 h 28575"/>
                  <a:gd name="connsiteX2" fmla="*/ 18678 w 28575"/>
                  <a:gd name="connsiteY2" fmla="*/ 7144 h 28575"/>
                  <a:gd name="connsiteX3" fmla="*/ 7248 w 28575"/>
                  <a:gd name="connsiteY3" fmla="*/ 18574 h 28575"/>
                  <a:gd name="connsiteX4" fmla="*/ 18678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678" y="30004"/>
                    </a:moveTo>
                    <a:cubicBezTo>
                      <a:pt x="25345" y="30004"/>
                      <a:pt x="30108" y="25241"/>
                      <a:pt x="30108" y="18574"/>
                    </a:cubicBezTo>
                    <a:cubicBezTo>
                      <a:pt x="30108" y="11906"/>
                      <a:pt x="25345" y="7144"/>
                      <a:pt x="18678" y="7144"/>
                    </a:cubicBezTo>
                    <a:cubicBezTo>
                      <a:pt x="12010" y="7144"/>
                      <a:pt x="7248" y="11906"/>
                      <a:pt x="7248" y="18574"/>
                    </a:cubicBezTo>
                    <a:cubicBezTo>
                      <a:pt x="6295" y="24289"/>
                      <a:pt x="12010" y="30004"/>
                      <a:pt x="18678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5" name="Freeform: Shape 404">
                <a:extLst>
                  <a:ext uri="{FF2B5EF4-FFF2-40B4-BE49-F238E27FC236}">
                    <a16:creationId xmlns="" xmlns:a16="http://schemas.microsoft.com/office/drawing/2014/main" id="{88676A2A-01FF-4D0F-8509-DACECE3F0CB0}"/>
                  </a:ext>
                </a:extLst>
              </p:cNvPr>
              <p:cNvSpPr/>
              <p:nvPr/>
            </p:nvSpPr>
            <p:spPr>
              <a:xfrm>
                <a:off x="5753576" y="3219926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6669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6" name="Freeform: Shape 405">
                <a:extLst>
                  <a:ext uri="{FF2B5EF4-FFF2-40B4-BE49-F238E27FC236}">
                    <a16:creationId xmlns="" xmlns:a16="http://schemas.microsoft.com/office/drawing/2014/main" id="{404871F0-7C82-4075-8B09-A44A44CE593C}"/>
                  </a:ext>
                </a:extLst>
              </p:cNvPr>
              <p:cNvSpPr/>
              <p:nvPr/>
            </p:nvSpPr>
            <p:spPr>
              <a:xfrm>
                <a:off x="6035516" y="2895124"/>
                <a:ext cx="38100" cy="38100"/>
              </a:xfrm>
              <a:custGeom>
                <a:avLst/>
                <a:gdLst>
                  <a:gd name="connsiteX0" fmla="*/ 21431 w 38100"/>
                  <a:gd name="connsiteY0" fmla="*/ 7144 h 38100"/>
                  <a:gd name="connsiteX1" fmla="*/ 7144 w 38100"/>
                  <a:gd name="connsiteY1" fmla="*/ 21431 h 38100"/>
                  <a:gd name="connsiteX2" fmla="*/ 21431 w 38100"/>
                  <a:gd name="connsiteY2" fmla="*/ 35719 h 38100"/>
                  <a:gd name="connsiteX3" fmla="*/ 35719 w 38100"/>
                  <a:gd name="connsiteY3" fmla="*/ 21431 h 38100"/>
                  <a:gd name="connsiteX4" fmla="*/ 21431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7144"/>
                    </a:move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6671" y="13811"/>
                      <a:pt x="30004" y="7144"/>
                      <a:pt x="2143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7" name="Freeform: Shape 406">
                <a:extLst>
                  <a:ext uri="{FF2B5EF4-FFF2-40B4-BE49-F238E27FC236}">
                    <a16:creationId xmlns="" xmlns:a16="http://schemas.microsoft.com/office/drawing/2014/main" id="{00FDEC8C-92B9-4A33-94D6-1AD2CDDE13E1}"/>
                  </a:ext>
                </a:extLst>
              </p:cNvPr>
              <p:cNvSpPr/>
              <p:nvPr/>
            </p:nvSpPr>
            <p:spPr>
              <a:xfrm>
                <a:off x="5612606" y="3429476"/>
                <a:ext cx="171450" cy="190500"/>
              </a:xfrm>
              <a:custGeom>
                <a:avLst/>
                <a:gdLst>
                  <a:gd name="connsiteX0" fmla="*/ 60484 w 171450"/>
                  <a:gd name="connsiteY0" fmla="*/ 172879 h 190500"/>
                  <a:gd name="connsiteX1" fmla="*/ 75724 w 171450"/>
                  <a:gd name="connsiteY1" fmla="*/ 188119 h 190500"/>
                  <a:gd name="connsiteX2" fmla="*/ 90964 w 171450"/>
                  <a:gd name="connsiteY2" fmla="*/ 172879 h 190500"/>
                  <a:gd name="connsiteX3" fmla="*/ 88106 w 171450"/>
                  <a:gd name="connsiteY3" fmla="*/ 164306 h 190500"/>
                  <a:gd name="connsiteX4" fmla="*/ 110966 w 171450"/>
                  <a:gd name="connsiteY4" fmla="*/ 131921 h 190500"/>
                  <a:gd name="connsiteX5" fmla="*/ 103346 w 171450"/>
                  <a:gd name="connsiteY5" fmla="*/ 110966 h 190500"/>
                  <a:gd name="connsiteX6" fmla="*/ 104299 w 171450"/>
                  <a:gd name="connsiteY6" fmla="*/ 102394 h 190500"/>
                  <a:gd name="connsiteX7" fmla="*/ 103346 w 171450"/>
                  <a:gd name="connsiteY7" fmla="*/ 94774 h 190500"/>
                  <a:gd name="connsiteX8" fmla="*/ 107156 w 171450"/>
                  <a:gd name="connsiteY8" fmla="*/ 94774 h 190500"/>
                  <a:gd name="connsiteX9" fmla="*/ 137636 w 171450"/>
                  <a:gd name="connsiteY9" fmla="*/ 70009 h 190500"/>
                  <a:gd name="connsiteX10" fmla="*/ 146209 w 171450"/>
                  <a:gd name="connsiteY10" fmla="*/ 71914 h 190500"/>
                  <a:gd name="connsiteX11" fmla="*/ 172879 w 171450"/>
                  <a:gd name="connsiteY11" fmla="*/ 45244 h 190500"/>
                  <a:gd name="connsiteX12" fmla="*/ 146209 w 171450"/>
                  <a:gd name="connsiteY12" fmla="*/ 18574 h 190500"/>
                  <a:gd name="connsiteX13" fmla="*/ 139541 w 171450"/>
                  <a:gd name="connsiteY13" fmla="*/ 19526 h 190500"/>
                  <a:gd name="connsiteX14" fmla="*/ 124301 w 171450"/>
                  <a:gd name="connsiteY14" fmla="*/ 7144 h 190500"/>
                  <a:gd name="connsiteX15" fmla="*/ 108109 w 171450"/>
                  <a:gd name="connsiteY15" fmla="*/ 23336 h 190500"/>
                  <a:gd name="connsiteX16" fmla="*/ 111919 w 171450"/>
                  <a:gd name="connsiteY16" fmla="*/ 33814 h 190500"/>
                  <a:gd name="connsiteX17" fmla="*/ 106204 w 171450"/>
                  <a:gd name="connsiteY17" fmla="*/ 32861 h 190500"/>
                  <a:gd name="connsiteX18" fmla="*/ 90964 w 171450"/>
                  <a:gd name="connsiteY18" fmla="*/ 36671 h 190500"/>
                  <a:gd name="connsiteX19" fmla="*/ 63341 w 171450"/>
                  <a:gd name="connsiteY19" fmla="*/ 19526 h 190500"/>
                  <a:gd name="connsiteX20" fmla="*/ 31909 w 171450"/>
                  <a:gd name="connsiteY20" fmla="*/ 50959 h 190500"/>
                  <a:gd name="connsiteX21" fmla="*/ 39529 w 171450"/>
                  <a:gd name="connsiteY21" fmla="*/ 70961 h 190500"/>
                  <a:gd name="connsiteX22" fmla="*/ 24289 w 171450"/>
                  <a:gd name="connsiteY22" fmla="*/ 101441 h 190500"/>
                  <a:gd name="connsiteX23" fmla="*/ 24289 w 171450"/>
                  <a:gd name="connsiteY23" fmla="*/ 105251 h 190500"/>
                  <a:gd name="connsiteX24" fmla="*/ 18574 w 171450"/>
                  <a:gd name="connsiteY24" fmla="*/ 103346 h 190500"/>
                  <a:gd name="connsiteX25" fmla="*/ 7144 w 171450"/>
                  <a:gd name="connsiteY25" fmla="*/ 114776 h 190500"/>
                  <a:gd name="connsiteX26" fmla="*/ 18574 w 171450"/>
                  <a:gd name="connsiteY26" fmla="*/ 126206 h 190500"/>
                  <a:gd name="connsiteX27" fmla="*/ 26194 w 171450"/>
                  <a:gd name="connsiteY27" fmla="*/ 123349 h 190500"/>
                  <a:gd name="connsiteX28" fmla="*/ 41434 w 171450"/>
                  <a:gd name="connsiteY28" fmla="*/ 140494 h 190500"/>
                  <a:gd name="connsiteX29" fmla="*/ 62389 w 171450"/>
                  <a:gd name="connsiteY29" fmla="*/ 164306 h 190500"/>
                  <a:gd name="connsiteX30" fmla="*/ 60484 w 171450"/>
                  <a:gd name="connsiteY30" fmla="*/ 172879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71450" h="190500">
                    <a:moveTo>
                      <a:pt x="60484" y="172879"/>
                    </a:moveTo>
                    <a:cubicBezTo>
                      <a:pt x="60484" y="181451"/>
                      <a:pt x="67151" y="188119"/>
                      <a:pt x="75724" y="188119"/>
                    </a:cubicBezTo>
                    <a:cubicBezTo>
                      <a:pt x="84296" y="188119"/>
                      <a:pt x="90964" y="181451"/>
                      <a:pt x="90964" y="172879"/>
                    </a:cubicBezTo>
                    <a:cubicBezTo>
                      <a:pt x="90964" y="169069"/>
                      <a:pt x="90011" y="166211"/>
                      <a:pt x="88106" y="164306"/>
                    </a:cubicBezTo>
                    <a:cubicBezTo>
                      <a:pt x="101441" y="159544"/>
                      <a:pt x="110966" y="147161"/>
                      <a:pt x="110966" y="131921"/>
                    </a:cubicBezTo>
                    <a:cubicBezTo>
                      <a:pt x="110966" y="124301"/>
                      <a:pt x="108109" y="116681"/>
                      <a:pt x="103346" y="110966"/>
                    </a:cubicBezTo>
                    <a:cubicBezTo>
                      <a:pt x="104299" y="108109"/>
                      <a:pt x="104299" y="105251"/>
                      <a:pt x="104299" y="102394"/>
                    </a:cubicBezTo>
                    <a:cubicBezTo>
                      <a:pt x="104299" y="99536"/>
                      <a:pt x="104299" y="97631"/>
                      <a:pt x="103346" y="94774"/>
                    </a:cubicBezTo>
                    <a:cubicBezTo>
                      <a:pt x="104299" y="94774"/>
                      <a:pt x="106204" y="94774"/>
                      <a:pt x="107156" y="94774"/>
                    </a:cubicBezTo>
                    <a:cubicBezTo>
                      <a:pt x="122396" y="94774"/>
                      <a:pt x="134779" y="84296"/>
                      <a:pt x="137636" y="70009"/>
                    </a:cubicBezTo>
                    <a:cubicBezTo>
                      <a:pt x="140494" y="70961"/>
                      <a:pt x="143351" y="71914"/>
                      <a:pt x="146209" y="71914"/>
                    </a:cubicBezTo>
                    <a:cubicBezTo>
                      <a:pt x="161449" y="71914"/>
                      <a:pt x="172879" y="59531"/>
                      <a:pt x="172879" y="45244"/>
                    </a:cubicBezTo>
                    <a:cubicBezTo>
                      <a:pt x="172879" y="30956"/>
                      <a:pt x="160496" y="18574"/>
                      <a:pt x="146209" y="18574"/>
                    </a:cubicBezTo>
                    <a:cubicBezTo>
                      <a:pt x="144304" y="18574"/>
                      <a:pt x="141446" y="18574"/>
                      <a:pt x="139541" y="19526"/>
                    </a:cubicBezTo>
                    <a:cubicBezTo>
                      <a:pt x="138589" y="11906"/>
                      <a:pt x="131921" y="7144"/>
                      <a:pt x="124301" y="7144"/>
                    </a:cubicBezTo>
                    <a:cubicBezTo>
                      <a:pt x="115729" y="7144"/>
                      <a:pt x="108109" y="13811"/>
                      <a:pt x="108109" y="23336"/>
                    </a:cubicBezTo>
                    <a:cubicBezTo>
                      <a:pt x="108109" y="27146"/>
                      <a:pt x="110014" y="30956"/>
                      <a:pt x="111919" y="33814"/>
                    </a:cubicBezTo>
                    <a:cubicBezTo>
                      <a:pt x="110014" y="33814"/>
                      <a:pt x="108109" y="32861"/>
                      <a:pt x="106204" y="32861"/>
                    </a:cubicBezTo>
                    <a:cubicBezTo>
                      <a:pt x="100489" y="32861"/>
                      <a:pt x="95726" y="34766"/>
                      <a:pt x="90964" y="36671"/>
                    </a:cubicBezTo>
                    <a:cubicBezTo>
                      <a:pt x="85249" y="27146"/>
                      <a:pt x="75724" y="19526"/>
                      <a:pt x="63341" y="19526"/>
                    </a:cubicBezTo>
                    <a:cubicBezTo>
                      <a:pt x="46196" y="19526"/>
                      <a:pt x="31909" y="33814"/>
                      <a:pt x="31909" y="50959"/>
                    </a:cubicBezTo>
                    <a:cubicBezTo>
                      <a:pt x="31909" y="58579"/>
                      <a:pt x="34766" y="65246"/>
                      <a:pt x="39529" y="70961"/>
                    </a:cubicBezTo>
                    <a:cubicBezTo>
                      <a:pt x="30004" y="78581"/>
                      <a:pt x="24289" y="89059"/>
                      <a:pt x="24289" y="101441"/>
                    </a:cubicBezTo>
                    <a:cubicBezTo>
                      <a:pt x="24289" y="103346"/>
                      <a:pt x="24289" y="104299"/>
                      <a:pt x="24289" y="105251"/>
                    </a:cubicBezTo>
                    <a:cubicBezTo>
                      <a:pt x="22384" y="104299"/>
                      <a:pt x="20479" y="103346"/>
                      <a:pt x="18574" y="103346"/>
                    </a:cubicBezTo>
                    <a:cubicBezTo>
                      <a:pt x="12859" y="103346"/>
                      <a:pt x="7144" y="108109"/>
                      <a:pt x="7144" y="114776"/>
                    </a:cubicBezTo>
                    <a:cubicBezTo>
                      <a:pt x="7144" y="120491"/>
                      <a:pt x="11906" y="126206"/>
                      <a:pt x="18574" y="126206"/>
                    </a:cubicBezTo>
                    <a:cubicBezTo>
                      <a:pt x="21431" y="126206"/>
                      <a:pt x="24289" y="125254"/>
                      <a:pt x="26194" y="123349"/>
                    </a:cubicBezTo>
                    <a:cubicBezTo>
                      <a:pt x="28099" y="130969"/>
                      <a:pt x="33814" y="137636"/>
                      <a:pt x="41434" y="140494"/>
                    </a:cubicBezTo>
                    <a:cubicBezTo>
                      <a:pt x="44291" y="151924"/>
                      <a:pt x="51911" y="160496"/>
                      <a:pt x="62389" y="164306"/>
                    </a:cubicBezTo>
                    <a:cubicBezTo>
                      <a:pt x="61436" y="166211"/>
                      <a:pt x="60484" y="169069"/>
                      <a:pt x="60484" y="1728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8" name="Freeform: Shape 407">
                <a:extLst>
                  <a:ext uri="{FF2B5EF4-FFF2-40B4-BE49-F238E27FC236}">
                    <a16:creationId xmlns="" xmlns:a16="http://schemas.microsoft.com/office/drawing/2014/main" id="{835BC639-0CCF-44E3-9F88-889F55762558}"/>
                  </a:ext>
                </a:extLst>
              </p:cNvPr>
              <p:cNvSpPr/>
              <p:nvPr/>
            </p:nvSpPr>
            <p:spPr>
              <a:xfrm>
                <a:off x="5805011" y="4197191"/>
                <a:ext cx="66675" cy="57150"/>
              </a:xfrm>
              <a:custGeom>
                <a:avLst/>
                <a:gdLst>
                  <a:gd name="connsiteX0" fmla="*/ 39529 w 66675"/>
                  <a:gd name="connsiteY0" fmla="*/ 50959 h 57150"/>
                  <a:gd name="connsiteX1" fmla="*/ 61436 w 66675"/>
                  <a:gd name="connsiteY1" fmla="*/ 29051 h 57150"/>
                  <a:gd name="connsiteX2" fmla="*/ 39529 w 66675"/>
                  <a:gd name="connsiteY2" fmla="*/ 7144 h 57150"/>
                  <a:gd name="connsiteX3" fmla="*/ 20479 w 66675"/>
                  <a:gd name="connsiteY3" fmla="*/ 17621 h 57150"/>
                  <a:gd name="connsiteX4" fmla="*/ 19526 w 66675"/>
                  <a:gd name="connsiteY4" fmla="*/ 17621 h 57150"/>
                  <a:gd name="connsiteX5" fmla="*/ 7144 w 66675"/>
                  <a:gd name="connsiteY5" fmla="*/ 30004 h 57150"/>
                  <a:gd name="connsiteX6" fmla="*/ 19526 w 66675"/>
                  <a:gd name="connsiteY6" fmla="*/ 42386 h 57150"/>
                  <a:gd name="connsiteX7" fmla="*/ 22384 w 66675"/>
                  <a:gd name="connsiteY7" fmla="*/ 41434 h 57150"/>
                  <a:gd name="connsiteX8" fmla="*/ 39529 w 66675"/>
                  <a:gd name="connsiteY8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675" h="57150">
                    <a:moveTo>
                      <a:pt x="39529" y="50959"/>
                    </a:moveTo>
                    <a:cubicBezTo>
                      <a:pt x="51911" y="50959"/>
                      <a:pt x="61436" y="41434"/>
                      <a:pt x="61436" y="29051"/>
                    </a:cubicBezTo>
                    <a:cubicBezTo>
                      <a:pt x="61436" y="16669"/>
                      <a:pt x="51911" y="7144"/>
                      <a:pt x="39529" y="7144"/>
                    </a:cubicBezTo>
                    <a:cubicBezTo>
                      <a:pt x="31909" y="7144"/>
                      <a:pt x="24289" y="11906"/>
                      <a:pt x="20479" y="17621"/>
                    </a:cubicBezTo>
                    <a:cubicBezTo>
                      <a:pt x="20479" y="17621"/>
                      <a:pt x="20479" y="17621"/>
                      <a:pt x="19526" y="17621"/>
                    </a:cubicBezTo>
                    <a:cubicBezTo>
                      <a:pt x="12859" y="17621"/>
                      <a:pt x="7144" y="23336"/>
                      <a:pt x="7144" y="30004"/>
                    </a:cubicBezTo>
                    <a:cubicBezTo>
                      <a:pt x="7144" y="36671"/>
                      <a:pt x="12859" y="42386"/>
                      <a:pt x="19526" y="42386"/>
                    </a:cubicBezTo>
                    <a:cubicBezTo>
                      <a:pt x="20479" y="42386"/>
                      <a:pt x="21431" y="42386"/>
                      <a:pt x="22384" y="41434"/>
                    </a:cubicBezTo>
                    <a:cubicBezTo>
                      <a:pt x="27146" y="48101"/>
                      <a:pt x="32861" y="50959"/>
                      <a:pt x="39529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9" name="Freeform: Shape 408">
                <a:extLst>
                  <a:ext uri="{FF2B5EF4-FFF2-40B4-BE49-F238E27FC236}">
                    <a16:creationId xmlns="" xmlns:a16="http://schemas.microsoft.com/office/drawing/2014/main" id="{F452DAB7-E7B6-4701-946D-0A72C74A75A4}"/>
                  </a:ext>
                </a:extLst>
              </p:cNvPr>
              <p:cNvSpPr/>
              <p:nvPr/>
            </p:nvSpPr>
            <p:spPr>
              <a:xfrm>
                <a:off x="5743099" y="3115151"/>
                <a:ext cx="66675" cy="76200"/>
              </a:xfrm>
              <a:custGeom>
                <a:avLst/>
                <a:gdLst>
                  <a:gd name="connsiteX0" fmla="*/ 18574 w 66675"/>
                  <a:gd name="connsiteY0" fmla="*/ 56674 h 76200"/>
                  <a:gd name="connsiteX1" fmla="*/ 10954 w 66675"/>
                  <a:gd name="connsiteY1" fmla="*/ 67151 h 76200"/>
                  <a:gd name="connsiteX2" fmla="*/ 21431 w 66675"/>
                  <a:gd name="connsiteY2" fmla="*/ 77629 h 76200"/>
                  <a:gd name="connsiteX3" fmla="*/ 31909 w 66675"/>
                  <a:gd name="connsiteY3" fmla="*/ 67151 h 76200"/>
                  <a:gd name="connsiteX4" fmla="*/ 30956 w 66675"/>
                  <a:gd name="connsiteY4" fmla="*/ 62389 h 76200"/>
                  <a:gd name="connsiteX5" fmla="*/ 34766 w 66675"/>
                  <a:gd name="connsiteY5" fmla="*/ 62389 h 76200"/>
                  <a:gd name="connsiteX6" fmla="*/ 62389 w 66675"/>
                  <a:gd name="connsiteY6" fmla="*/ 34766 h 76200"/>
                  <a:gd name="connsiteX7" fmla="*/ 34766 w 66675"/>
                  <a:gd name="connsiteY7" fmla="*/ 7144 h 76200"/>
                  <a:gd name="connsiteX8" fmla="*/ 7144 w 66675"/>
                  <a:gd name="connsiteY8" fmla="*/ 34766 h 76200"/>
                  <a:gd name="connsiteX9" fmla="*/ 18574 w 66675"/>
                  <a:gd name="connsiteY9" fmla="*/ 5667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76200">
                    <a:moveTo>
                      <a:pt x="18574" y="56674"/>
                    </a:moveTo>
                    <a:cubicBezTo>
                      <a:pt x="13811" y="57626"/>
                      <a:pt x="10954" y="62389"/>
                      <a:pt x="10954" y="67151"/>
                    </a:cubicBezTo>
                    <a:cubicBezTo>
                      <a:pt x="10954" y="72866"/>
                      <a:pt x="15716" y="77629"/>
                      <a:pt x="21431" y="77629"/>
                    </a:cubicBezTo>
                    <a:cubicBezTo>
                      <a:pt x="27146" y="77629"/>
                      <a:pt x="31909" y="72866"/>
                      <a:pt x="31909" y="67151"/>
                    </a:cubicBezTo>
                    <a:cubicBezTo>
                      <a:pt x="31909" y="65246"/>
                      <a:pt x="30956" y="63341"/>
                      <a:pt x="30956" y="62389"/>
                    </a:cubicBezTo>
                    <a:cubicBezTo>
                      <a:pt x="31909" y="62389"/>
                      <a:pt x="33814" y="62389"/>
                      <a:pt x="34766" y="62389"/>
                    </a:cubicBezTo>
                    <a:cubicBezTo>
                      <a:pt x="50006" y="62389"/>
                      <a:pt x="62389" y="50006"/>
                      <a:pt x="62389" y="34766"/>
                    </a:cubicBezTo>
                    <a:cubicBezTo>
                      <a:pt x="62389" y="19526"/>
                      <a:pt x="50006" y="7144"/>
                      <a:pt x="34766" y="7144"/>
                    </a:cubicBezTo>
                    <a:cubicBezTo>
                      <a:pt x="19526" y="7144"/>
                      <a:pt x="7144" y="19526"/>
                      <a:pt x="7144" y="34766"/>
                    </a:cubicBezTo>
                    <a:cubicBezTo>
                      <a:pt x="7144" y="44291"/>
                      <a:pt x="11906" y="51911"/>
                      <a:pt x="18574" y="566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0" name="Freeform: Shape 409">
                <a:extLst>
                  <a:ext uri="{FF2B5EF4-FFF2-40B4-BE49-F238E27FC236}">
                    <a16:creationId xmlns="" xmlns:a16="http://schemas.microsoft.com/office/drawing/2014/main" id="{78E38381-AAF8-44BE-A8AB-BE3CCD9BCDE0}"/>
                  </a:ext>
                </a:extLst>
              </p:cNvPr>
              <p:cNvSpPr/>
              <p:nvPr/>
            </p:nvSpPr>
            <p:spPr>
              <a:xfrm>
                <a:off x="5561171" y="3656171"/>
                <a:ext cx="28575" cy="28575"/>
              </a:xfrm>
              <a:custGeom>
                <a:avLst/>
                <a:gdLst>
                  <a:gd name="connsiteX0" fmla="*/ 17621 w 28575"/>
                  <a:gd name="connsiteY0" fmla="*/ 7144 h 28575"/>
                  <a:gd name="connsiteX1" fmla="*/ 7144 w 28575"/>
                  <a:gd name="connsiteY1" fmla="*/ 17621 h 28575"/>
                  <a:gd name="connsiteX2" fmla="*/ 17621 w 28575"/>
                  <a:gd name="connsiteY2" fmla="*/ 28099 h 28575"/>
                  <a:gd name="connsiteX3" fmla="*/ 28099 w 28575"/>
                  <a:gd name="connsiteY3" fmla="*/ 17621 h 28575"/>
                  <a:gd name="connsiteX4" fmla="*/ 17621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7144"/>
                    </a:move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7146" y="11906"/>
                      <a:pt x="23336" y="7144"/>
                      <a:pt x="1762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1" name="Freeform: Shape 410">
                <a:extLst>
                  <a:ext uri="{FF2B5EF4-FFF2-40B4-BE49-F238E27FC236}">
                    <a16:creationId xmlns="" xmlns:a16="http://schemas.microsoft.com/office/drawing/2014/main" id="{97037E56-800D-416D-9319-90C6D1BC41A5}"/>
                  </a:ext>
                </a:extLst>
              </p:cNvPr>
              <p:cNvSpPr/>
              <p:nvPr/>
            </p:nvSpPr>
            <p:spPr>
              <a:xfrm>
                <a:off x="5945981" y="3291038"/>
                <a:ext cx="47625" cy="38100"/>
              </a:xfrm>
              <a:custGeom>
                <a:avLst/>
                <a:gdLst>
                  <a:gd name="connsiteX0" fmla="*/ 7144 w 47625"/>
                  <a:gd name="connsiteY0" fmla="*/ 21757 h 38100"/>
                  <a:gd name="connsiteX1" fmla="*/ 23336 w 47625"/>
                  <a:gd name="connsiteY1" fmla="*/ 37950 h 38100"/>
                  <a:gd name="connsiteX2" fmla="*/ 37624 w 47625"/>
                  <a:gd name="connsiteY2" fmla="*/ 28425 h 38100"/>
                  <a:gd name="connsiteX3" fmla="*/ 47149 w 47625"/>
                  <a:gd name="connsiteY3" fmla="*/ 17947 h 38100"/>
                  <a:gd name="connsiteX4" fmla="*/ 36671 w 47625"/>
                  <a:gd name="connsiteY4" fmla="*/ 7470 h 38100"/>
                  <a:gd name="connsiteX5" fmla="*/ 30956 w 47625"/>
                  <a:gd name="connsiteY5" fmla="*/ 9375 h 38100"/>
                  <a:gd name="connsiteX6" fmla="*/ 23336 w 47625"/>
                  <a:gd name="connsiteY6" fmla="*/ 7470 h 38100"/>
                  <a:gd name="connsiteX7" fmla="*/ 7144 w 47625"/>
                  <a:gd name="connsiteY7" fmla="*/ 2175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38100">
                    <a:moveTo>
                      <a:pt x="7144" y="21757"/>
                    </a:moveTo>
                    <a:cubicBezTo>
                      <a:pt x="7144" y="30330"/>
                      <a:pt x="13811" y="37950"/>
                      <a:pt x="23336" y="37950"/>
                    </a:cubicBezTo>
                    <a:cubicBezTo>
                      <a:pt x="30004" y="37950"/>
                      <a:pt x="35719" y="34140"/>
                      <a:pt x="37624" y="28425"/>
                    </a:cubicBezTo>
                    <a:cubicBezTo>
                      <a:pt x="43339" y="27472"/>
                      <a:pt x="47149" y="23662"/>
                      <a:pt x="47149" y="17947"/>
                    </a:cubicBezTo>
                    <a:cubicBezTo>
                      <a:pt x="47149" y="12232"/>
                      <a:pt x="42386" y="7470"/>
                      <a:pt x="36671" y="7470"/>
                    </a:cubicBezTo>
                    <a:cubicBezTo>
                      <a:pt x="34766" y="7470"/>
                      <a:pt x="32861" y="8422"/>
                      <a:pt x="30956" y="9375"/>
                    </a:cubicBezTo>
                    <a:cubicBezTo>
                      <a:pt x="29051" y="8422"/>
                      <a:pt x="26194" y="7470"/>
                      <a:pt x="23336" y="7470"/>
                    </a:cubicBezTo>
                    <a:cubicBezTo>
                      <a:pt x="14764" y="5565"/>
                      <a:pt x="7144" y="12232"/>
                      <a:pt x="7144" y="2175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2" name="Freeform: Shape 411">
                <a:extLst>
                  <a:ext uri="{FF2B5EF4-FFF2-40B4-BE49-F238E27FC236}">
                    <a16:creationId xmlns="" xmlns:a16="http://schemas.microsoft.com/office/drawing/2014/main" id="{5C47D416-889B-48C2-B73C-ED0332580E4B}"/>
                  </a:ext>
                </a:extLst>
              </p:cNvPr>
              <p:cNvSpPr/>
              <p:nvPr/>
            </p:nvSpPr>
            <p:spPr>
              <a:xfrm>
                <a:off x="5442109" y="3480911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3" name="Freeform: Shape 412">
                <a:extLst>
                  <a:ext uri="{FF2B5EF4-FFF2-40B4-BE49-F238E27FC236}">
                    <a16:creationId xmlns="" xmlns:a16="http://schemas.microsoft.com/office/drawing/2014/main" id="{697DEE74-69AC-48D8-9D6A-5FB284690F63}"/>
                  </a:ext>
                </a:extLst>
              </p:cNvPr>
              <p:cNvSpPr/>
              <p:nvPr/>
            </p:nvSpPr>
            <p:spPr>
              <a:xfrm>
                <a:off x="5835491" y="2999899"/>
                <a:ext cx="47625" cy="38100"/>
              </a:xfrm>
              <a:custGeom>
                <a:avLst/>
                <a:gdLst>
                  <a:gd name="connsiteX0" fmla="*/ 15716 w 47625"/>
                  <a:gd name="connsiteY0" fmla="*/ 15716 h 38100"/>
                  <a:gd name="connsiteX1" fmla="*/ 7144 w 47625"/>
                  <a:gd name="connsiteY1" fmla="*/ 24289 h 38100"/>
                  <a:gd name="connsiteX2" fmla="*/ 15716 w 47625"/>
                  <a:gd name="connsiteY2" fmla="*/ 32861 h 38100"/>
                  <a:gd name="connsiteX3" fmla="*/ 21431 w 47625"/>
                  <a:gd name="connsiteY3" fmla="*/ 30956 h 38100"/>
                  <a:gd name="connsiteX4" fmla="*/ 33814 w 47625"/>
                  <a:gd name="connsiteY4" fmla="*/ 37624 h 38100"/>
                  <a:gd name="connsiteX5" fmla="*/ 49054 w 47625"/>
                  <a:gd name="connsiteY5" fmla="*/ 22384 h 38100"/>
                  <a:gd name="connsiteX6" fmla="*/ 33814 w 47625"/>
                  <a:gd name="connsiteY6" fmla="*/ 7144 h 38100"/>
                  <a:gd name="connsiteX7" fmla="*/ 18574 w 47625"/>
                  <a:gd name="connsiteY7" fmla="*/ 17621 h 38100"/>
                  <a:gd name="connsiteX8" fmla="*/ 15716 w 47625"/>
                  <a:gd name="connsiteY8" fmla="*/ 15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15716" y="15716"/>
                    </a:moveTo>
                    <a:cubicBezTo>
                      <a:pt x="10954" y="15716"/>
                      <a:pt x="7144" y="19526"/>
                      <a:pt x="7144" y="24289"/>
                    </a:cubicBezTo>
                    <a:cubicBezTo>
                      <a:pt x="7144" y="29051"/>
                      <a:pt x="10954" y="32861"/>
                      <a:pt x="15716" y="32861"/>
                    </a:cubicBezTo>
                    <a:cubicBezTo>
                      <a:pt x="17621" y="32861"/>
                      <a:pt x="19526" y="31909"/>
                      <a:pt x="21431" y="30956"/>
                    </a:cubicBezTo>
                    <a:cubicBezTo>
                      <a:pt x="24289" y="34766"/>
                      <a:pt x="29051" y="37624"/>
                      <a:pt x="33814" y="37624"/>
                    </a:cubicBezTo>
                    <a:cubicBezTo>
                      <a:pt x="42386" y="37624"/>
                      <a:pt x="49054" y="30956"/>
                      <a:pt x="49054" y="22384"/>
                    </a:cubicBezTo>
                    <a:cubicBezTo>
                      <a:pt x="49054" y="13811"/>
                      <a:pt x="42386" y="7144"/>
                      <a:pt x="33814" y="7144"/>
                    </a:cubicBezTo>
                    <a:cubicBezTo>
                      <a:pt x="27146" y="7144"/>
                      <a:pt x="21431" y="11906"/>
                      <a:pt x="18574" y="17621"/>
                    </a:cubicBezTo>
                    <a:cubicBezTo>
                      <a:pt x="17621" y="15716"/>
                      <a:pt x="16669" y="15716"/>
                      <a:pt x="15716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4" name="Freeform: Shape 413">
                <a:extLst>
                  <a:ext uri="{FF2B5EF4-FFF2-40B4-BE49-F238E27FC236}">
                    <a16:creationId xmlns="" xmlns:a16="http://schemas.microsoft.com/office/drawing/2014/main" id="{546729C9-347A-439C-8C63-FCFB0E7EDAF3}"/>
                  </a:ext>
                </a:extLst>
              </p:cNvPr>
              <p:cNvSpPr/>
              <p:nvPr/>
            </p:nvSpPr>
            <p:spPr>
              <a:xfrm>
                <a:off x="5748814" y="3547586"/>
                <a:ext cx="57150" cy="57150"/>
              </a:xfrm>
              <a:custGeom>
                <a:avLst/>
                <a:gdLst>
                  <a:gd name="connsiteX0" fmla="*/ 7144 w 57150"/>
                  <a:gd name="connsiteY0" fmla="*/ 30956 h 57150"/>
                  <a:gd name="connsiteX1" fmla="*/ 30956 w 57150"/>
                  <a:gd name="connsiteY1" fmla="*/ 54769 h 57150"/>
                  <a:gd name="connsiteX2" fmla="*/ 54769 w 57150"/>
                  <a:gd name="connsiteY2" fmla="*/ 30956 h 57150"/>
                  <a:gd name="connsiteX3" fmla="*/ 30956 w 57150"/>
                  <a:gd name="connsiteY3" fmla="*/ 7144 h 57150"/>
                  <a:gd name="connsiteX4" fmla="*/ 7144 w 57150"/>
                  <a:gd name="connsiteY4" fmla="*/ 3095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0956"/>
                    </a:moveTo>
                    <a:cubicBezTo>
                      <a:pt x="7144" y="44291"/>
                      <a:pt x="17621" y="54769"/>
                      <a:pt x="30956" y="54769"/>
                    </a:cubicBezTo>
                    <a:cubicBezTo>
                      <a:pt x="44291" y="54769"/>
                      <a:pt x="54769" y="44291"/>
                      <a:pt x="54769" y="30956"/>
                    </a:cubicBezTo>
                    <a:cubicBezTo>
                      <a:pt x="54769" y="17621"/>
                      <a:pt x="44291" y="7144"/>
                      <a:pt x="30956" y="7144"/>
                    </a:cubicBezTo>
                    <a:cubicBezTo>
                      <a:pt x="17621" y="7144"/>
                      <a:pt x="7144" y="17621"/>
                      <a:pt x="7144" y="309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5" name="Freeform: Shape 414">
                <a:extLst>
                  <a:ext uri="{FF2B5EF4-FFF2-40B4-BE49-F238E27FC236}">
                    <a16:creationId xmlns="" xmlns:a16="http://schemas.microsoft.com/office/drawing/2014/main" id="{C9ABA8E2-D2F8-4E86-8194-D5EF9927926F}"/>
                  </a:ext>
                </a:extLst>
              </p:cNvPr>
              <p:cNvSpPr/>
              <p:nvPr/>
            </p:nvSpPr>
            <p:spPr>
              <a:xfrm>
                <a:off x="6052661" y="2749336"/>
                <a:ext cx="57150" cy="57150"/>
              </a:xfrm>
              <a:custGeom>
                <a:avLst/>
                <a:gdLst>
                  <a:gd name="connsiteX0" fmla="*/ 7144 w 57150"/>
                  <a:gd name="connsiteY0" fmla="*/ 31012 h 57150"/>
                  <a:gd name="connsiteX1" fmla="*/ 30956 w 57150"/>
                  <a:gd name="connsiteY1" fmla="*/ 54824 h 57150"/>
                  <a:gd name="connsiteX2" fmla="*/ 54769 w 57150"/>
                  <a:gd name="connsiteY2" fmla="*/ 31012 h 57150"/>
                  <a:gd name="connsiteX3" fmla="*/ 30956 w 57150"/>
                  <a:gd name="connsiteY3" fmla="*/ 7199 h 57150"/>
                  <a:gd name="connsiteX4" fmla="*/ 7144 w 57150"/>
                  <a:gd name="connsiteY4" fmla="*/ 3101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1012"/>
                    </a:moveTo>
                    <a:cubicBezTo>
                      <a:pt x="7144" y="44347"/>
                      <a:pt x="17621" y="54824"/>
                      <a:pt x="30956" y="54824"/>
                    </a:cubicBezTo>
                    <a:cubicBezTo>
                      <a:pt x="44291" y="54824"/>
                      <a:pt x="54769" y="44347"/>
                      <a:pt x="54769" y="31012"/>
                    </a:cubicBezTo>
                    <a:cubicBezTo>
                      <a:pt x="54769" y="17677"/>
                      <a:pt x="44291" y="7199"/>
                      <a:pt x="30956" y="7199"/>
                    </a:cubicBezTo>
                    <a:cubicBezTo>
                      <a:pt x="17621" y="6247"/>
                      <a:pt x="7144" y="17677"/>
                      <a:pt x="7144" y="310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6" name="Freeform: Shape 415">
                <a:extLst>
                  <a:ext uri="{FF2B5EF4-FFF2-40B4-BE49-F238E27FC236}">
                    <a16:creationId xmlns="" xmlns:a16="http://schemas.microsoft.com/office/drawing/2014/main" id="{B8054D73-16D1-4942-802D-5EB8A003BC36}"/>
                  </a:ext>
                </a:extLst>
              </p:cNvPr>
              <p:cNvSpPr/>
              <p:nvPr/>
            </p:nvSpPr>
            <p:spPr>
              <a:xfrm>
                <a:off x="5403056" y="3395186"/>
                <a:ext cx="38100" cy="38100"/>
              </a:xfrm>
              <a:custGeom>
                <a:avLst/>
                <a:gdLst>
                  <a:gd name="connsiteX0" fmla="*/ 37624 w 38100"/>
                  <a:gd name="connsiteY0" fmla="*/ 22384 h 38100"/>
                  <a:gd name="connsiteX1" fmla="*/ 22384 w 38100"/>
                  <a:gd name="connsiteY1" fmla="*/ 37624 h 38100"/>
                  <a:gd name="connsiteX2" fmla="*/ 7144 w 38100"/>
                  <a:gd name="connsiteY2" fmla="*/ 22384 h 38100"/>
                  <a:gd name="connsiteX3" fmla="*/ 22384 w 38100"/>
                  <a:gd name="connsiteY3" fmla="*/ 7144 h 38100"/>
                  <a:gd name="connsiteX4" fmla="*/ 37624 w 38100"/>
                  <a:gd name="connsiteY4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7624" y="22384"/>
                    </a:moveTo>
                    <a:cubicBezTo>
                      <a:pt x="37624" y="30801"/>
                      <a:pt x="30801" y="37624"/>
                      <a:pt x="22384" y="37624"/>
                    </a:cubicBezTo>
                    <a:cubicBezTo>
                      <a:pt x="13967" y="37624"/>
                      <a:pt x="7144" y="30801"/>
                      <a:pt x="7144" y="22384"/>
                    </a:cubicBezTo>
                    <a:cubicBezTo>
                      <a:pt x="7144" y="13967"/>
                      <a:pt x="13967" y="7144"/>
                      <a:pt x="22384" y="7144"/>
                    </a:cubicBezTo>
                    <a:cubicBezTo>
                      <a:pt x="30801" y="7144"/>
                      <a:pt x="37624" y="13967"/>
                      <a:pt x="3762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7" name="Freeform: Shape 416">
                <a:extLst>
                  <a:ext uri="{FF2B5EF4-FFF2-40B4-BE49-F238E27FC236}">
                    <a16:creationId xmlns="" xmlns:a16="http://schemas.microsoft.com/office/drawing/2014/main" id="{38A48012-AB33-4B57-9805-32FE83A71D2C}"/>
                  </a:ext>
                </a:extLst>
              </p:cNvPr>
              <p:cNvSpPr/>
              <p:nvPr/>
            </p:nvSpPr>
            <p:spPr>
              <a:xfrm>
                <a:off x="5899309" y="3254216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2384"/>
                      <a:pt x="26194" y="16669"/>
                    </a:cubicBezTo>
                    <a:cubicBezTo>
                      <a:pt x="26194" y="10954"/>
                      <a:pt x="22384" y="7144"/>
                      <a:pt x="16669" y="7144"/>
                    </a:cubicBezTo>
                    <a:cubicBezTo>
                      <a:pt x="10954" y="7144"/>
                      <a:pt x="7144" y="10954"/>
                      <a:pt x="7144" y="16669"/>
                    </a:cubicBezTo>
                    <a:cubicBezTo>
                      <a:pt x="7144" y="22384"/>
                      <a:pt x="10954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8" name="Freeform: Shape 417">
                <a:extLst>
                  <a:ext uri="{FF2B5EF4-FFF2-40B4-BE49-F238E27FC236}">
                    <a16:creationId xmlns="" xmlns:a16="http://schemas.microsoft.com/office/drawing/2014/main" id="{C5BFB6D3-0BB4-4D9E-BE7F-EA3A6EB1488F}"/>
                  </a:ext>
                </a:extLst>
              </p:cNvPr>
              <p:cNvSpPr/>
              <p:nvPr/>
            </p:nvSpPr>
            <p:spPr>
              <a:xfrm>
                <a:off x="5721191" y="4040029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7144 h 38100"/>
                  <a:gd name="connsiteX2" fmla="*/ 7144 w 38100"/>
                  <a:gd name="connsiteY2" fmla="*/ 23336 h 38100"/>
                  <a:gd name="connsiteX3" fmla="*/ 23336 w 38100"/>
                  <a:gd name="connsiteY3" fmla="*/ 39529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14764"/>
                      <a:pt x="31909" y="7144"/>
                      <a:pt x="23336" y="7144"/>
                    </a:cubicBezTo>
                    <a:cubicBezTo>
                      <a:pt x="14764" y="7144"/>
                      <a:pt x="7144" y="14764"/>
                      <a:pt x="7144" y="23336"/>
                    </a:cubicBezTo>
                    <a:cubicBezTo>
                      <a:pt x="7144" y="31909"/>
                      <a:pt x="14764" y="39529"/>
                      <a:pt x="23336" y="39529"/>
                    </a:cubicBezTo>
                    <a:cubicBezTo>
                      <a:pt x="31909" y="39529"/>
                      <a:pt x="39529" y="31909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9" name="Freeform: Shape 418">
                <a:extLst>
                  <a:ext uri="{FF2B5EF4-FFF2-40B4-BE49-F238E27FC236}">
                    <a16:creationId xmlns="" xmlns:a16="http://schemas.microsoft.com/office/drawing/2014/main" id="{EBC663E1-BEC4-48BC-9FFD-384FCE1E33DF}"/>
                  </a:ext>
                </a:extLst>
              </p:cNvPr>
              <p:cNvSpPr/>
              <p:nvPr/>
            </p:nvSpPr>
            <p:spPr>
              <a:xfrm>
                <a:off x="5850731" y="3401854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28099 h 28575"/>
                  <a:gd name="connsiteX2" fmla="*/ 7144 w 28575"/>
                  <a:gd name="connsiteY2" fmla="*/ 17621 h 28575"/>
                  <a:gd name="connsiteX3" fmla="*/ 17621 w 28575"/>
                  <a:gd name="connsiteY3" fmla="*/ 7144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23408"/>
                      <a:pt x="23408" y="28099"/>
                      <a:pt x="17621" y="28099"/>
                    </a:cubicBezTo>
                    <a:cubicBezTo>
                      <a:pt x="11835" y="28099"/>
                      <a:pt x="7144" y="23408"/>
                      <a:pt x="7144" y="17621"/>
                    </a:cubicBezTo>
                    <a:cubicBezTo>
                      <a:pt x="7144" y="11835"/>
                      <a:pt x="11835" y="7144"/>
                      <a:pt x="17621" y="7144"/>
                    </a:cubicBezTo>
                    <a:cubicBezTo>
                      <a:pt x="23408" y="7144"/>
                      <a:pt x="28099" y="11835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0" name="Freeform: Shape 419">
                <a:extLst>
                  <a:ext uri="{FF2B5EF4-FFF2-40B4-BE49-F238E27FC236}">
                    <a16:creationId xmlns="" xmlns:a16="http://schemas.microsoft.com/office/drawing/2014/main" id="{FAED3CA5-7908-4E4A-AFE8-A8AC8FD98792}"/>
                  </a:ext>
                </a:extLst>
              </p:cNvPr>
              <p:cNvSpPr/>
              <p:nvPr/>
            </p:nvSpPr>
            <p:spPr>
              <a:xfrm>
                <a:off x="5676424" y="2450306"/>
                <a:ext cx="1247775" cy="1857375"/>
              </a:xfrm>
              <a:custGeom>
                <a:avLst/>
                <a:gdLst>
                  <a:gd name="connsiteX0" fmla="*/ 1172051 w 1247775"/>
                  <a:gd name="connsiteY0" fmla="*/ 974884 h 1857375"/>
                  <a:gd name="connsiteX1" fmla="*/ 1037749 w 1247775"/>
                  <a:gd name="connsiteY1" fmla="*/ 787241 h 1857375"/>
                  <a:gd name="connsiteX2" fmla="*/ 1026319 w 1247775"/>
                  <a:gd name="connsiteY2" fmla="*/ 764381 h 1857375"/>
                  <a:gd name="connsiteX3" fmla="*/ 1023461 w 1247775"/>
                  <a:gd name="connsiteY3" fmla="*/ 751046 h 1857375"/>
                  <a:gd name="connsiteX4" fmla="*/ 1024414 w 1247775"/>
                  <a:gd name="connsiteY4" fmla="*/ 750094 h 1857375"/>
                  <a:gd name="connsiteX5" fmla="*/ 1025366 w 1247775"/>
                  <a:gd name="connsiteY5" fmla="*/ 744379 h 1857375"/>
                  <a:gd name="connsiteX6" fmla="*/ 1022509 w 1247775"/>
                  <a:gd name="connsiteY6" fmla="*/ 731996 h 1857375"/>
                  <a:gd name="connsiteX7" fmla="*/ 1037749 w 1247775"/>
                  <a:gd name="connsiteY7" fmla="*/ 609124 h 1857375"/>
                  <a:gd name="connsiteX8" fmla="*/ 1025366 w 1247775"/>
                  <a:gd name="connsiteY8" fmla="*/ 473869 h 1857375"/>
                  <a:gd name="connsiteX9" fmla="*/ 1025366 w 1247775"/>
                  <a:gd name="connsiteY9" fmla="*/ 472916 h 1857375"/>
                  <a:gd name="connsiteX10" fmla="*/ 1023461 w 1247775"/>
                  <a:gd name="connsiteY10" fmla="*/ 463391 h 1857375"/>
                  <a:gd name="connsiteX11" fmla="*/ 1020604 w 1247775"/>
                  <a:gd name="connsiteY11" fmla="*/ 450056 h 1857375"/>
                  <a:gd name="connsiteX12" fmla="*/ 1021556 w 1247775"/>
                  <a:gd name="connsiteY12" fmla="*/ 442436 h 1857375"/>
                  <a:gd name="connsiteX13" fmla="*/ 1014889 w 1247775"/>
                  <a:gd name="connsiteY13" fmla="*/ 424339 h 1857375"/>
                  <a:gd name="connsiteX14" fmla="*/ 1000601 w 1247775"/>
                  <a:gd name="connsiteY14" fmla="*/ 362426 h 1857375"/>
                  <a:gd name="connsiteX15" fmla="*/ 996791 w 1247775"/>
                  <a:gd name="connsiteY15" fmla="*/ 347186 h 1857375"/>
                  <a:gd name="connsiteX16" fmla="*/ 994886 w 1247775"/>
                  <a:gd name="connsiteY16" fmla="*/ 339566 h 1857375"/>
                  <a:gd name="connsiteX17" fmla="*/ 892969 w 1247775"/>
                  <a:gd name="connsiteY17" fmla="*/ 148114 h 1857375"/>
                  <a:gd name="connsiteX18" fmla="*/ 891064 w 1247775"/>
                  <a:gd name="connsiteY18" fmla="*/ 144304 h 1857375"/>
                  <a:gd name="connsiteX19" fmla="*/ 891064 w 1247775"/>
                  <a:gd name="connsiteY19" fmla="*/ 144304 h 1857375"/>
                  <a:gd name="connsiteX20" fmla="*/ 886301 w 1247775"/>
                  <a:gd name="connsiteY20" fmla="*/ 137636 h 1857375"/>
                  <a:gd name="connsiteX21" fmla="*/ 842486 w 1247775"/>
                  <a:gd name="connsiteY21" fmla="*/ 97631 h 1857375"/>
                  <a:gd name="connsiteX22" fmla="*/ 821531 w 1247775"/>
                  <a:gd name="connsiteY22" fmla="*/ 103346 h 1857375"/>
                  <a:gd name="connsiteX23" fmla="*/ 803434 w 1247775"/>
                  <a:gd name="connsiteY23" fmla="*/ 80486 h 1857375"/>
                  <a:gd name="connsiteX24" fmla="*/ 784384 w 1247775"/>
                  <a:gd name="connsiteY24" fmla="*/ 63341 h 1857375"/>
                  <a:gd name="connsiteX25" fmla="*/ 751046 w 1247775"/>
                  <a:gd name="connsiteY25" fmla="*/ 40481 h 1857375"/>
                  <a:gd name="connsiteX26" fmla="*/ 719614 w 1247775"/>
                  <a:gd name="connsiteY26" fmla="*/ 58579 h 1857375"/>
                  <a:gd name="connsiteX27" fmla="*/ 708184 w 1247775"/>
                  <a:gd name="connsiteY27" fmla="*/ 55721 h 1857375"/>
                  <a:gd name="connsiteX28" fmla="*/ 704374 w 1247775"/>
                  <a:gd name="connsiteY28" fmla="*/ 55721 h 1857375"/>
                  <a:gd name="connsiteX29" fmla="*/ 698659 w 1247775"/>
                  <a:gd name="connsiteY29" fmla="*/ 48101 h 1857375"/>
                  <a:gd name="connsiteX30" fmla="*/ 703421 w 1247775"/>
                  <a:gd name="connsiteY30" fmla="*/ 37624 h 1857375"/>
                  <a:gd name="connsiteX31" fmla="*/ 688181 w 1247775"/>
                  <a:gd name="connsiteY31" fmla="*/ 22384 h 1857375"/>
                  <a:gd name="connsiteX32" fmla="*/ 679609 w 1247775"/>
                  <a:gd name="connsiteY32" fmla="*/ 25241 h 1857375"/>
                  <a:gd name="connsiteX33" fmla="*/ 667226 w 1247775"/>
                  <a:gd name="connsiteY33" fmla="*/ 16669 h 1857375"/>
                  <a:gd name="connsiteX34" fmla="*/ 667226 w 1247775"/>
                  <a:gd name="connsiteY34" fmla="*/ 16669 h 1857375"/>
                  <a:gd name="connsiteX35" fmla="*/ 652939 w 1247775"/>
                  <a:gd name="connsiteY35" fmla="*/ 7144 h 1857375"/>
                  <a:gd name="connsiteX36" fmla="*/ 637699 w 1247775"/>
                  <a:gd name="connsiteY36" fmla="*/ 22384 h 1857375"/>
                  <a:gd name="connsiteX37" fmla="*/ 652939 w 1247775"/>
                  <a:gd name="connsiteY37" fmla="*/ 37624 h 1857375"/>
                  <a:gd name="connsiteX38" fmla="*/ 658654 w 1247775"/>
                  <a:gd name="connsiteY38" fmla="*/ 36671 h 1857375"/>
                  <a:gd name="connsiteX39" fmla="*/ 667226 w 1247775"/>
                  <a:gd name="connsiteY39" fmla="*/ 40481 h 1857375"/>
                  <a:gd name="connsiteX40" fmla="*/ 671989 w 1247775"/>
                  <a:gd name="connsiteY40" fmla="*/ 39529 h 1857375"/>
                  <a:gd name="connsiteX41" fmla="*/ 673894 w 1247775"/>
                  <a:gd name="connsiteY41" fmla="*/ 45244 h 1857375"/>
                  <a:gd name="connsiteX42" fmla="*/ 667226 w 1247775"/>
                  <a:gd name="connsiteY42" fmla="*/ 50006 h 1857375"/>
                  <a:gd name="connsiteX43" fmla="*/ 652939 w 1247775"/>
                  <a:gd name="connsiteY43" fmla="*/ 65246 h 1857375"/>
                  <a:gd name="connsiteX44" fmla="*/ 664369 w 1247775"/>
                  <a:gd name="connsiteY44" fmla="*/ 80486 h 1857375"/>
                  <a:gd name="connsiteX45" fmla="*/ 666274 w 1247775"/>
                  <a:gd name="connsiteY45" fmla="*/ 83344 h 1857375"/>
                  <a:gd name="connsiteX46" fmla="*/ 661511 w 1247775"/>
                  <a:gd name="connsiteY46" fmla="*/ 94774 h 1857375"/>
                  <a:gd name="connsiteX47" fmla="*/ 662464 w 1247775"/>
                  <a:gd name="connsiteY47" fmla="*/ 101441 h 1857375"/>
                  <a:gd name="connsiteX48" fmla="*/ 661511 w 1247775"/>
                  <a:gd name="connsiteY48" fmla="*/ 101441 h 1857375"/>
                  <a:gd name="connsiteX49" fmla="*/ 640556 w 1247775"/>
                  <a:gd name="connsiteY49" fmla="*/ 122396 h 1857375"/>
                  <a:gd name="connsiteX50" fmla="*/ 651034 w 1247775"/>
                  <a:gd name="connsiteY50" fmla="*/ 140494 h 1857375"/>
                  <a:gd name="connsiteX51" fmla="*/ 649129 w 1247775"/>
                  <a:gd name="connsiteY51" fmla="*/ 146209 h 1857375"/>
                  <a:gd name="connsiteX52" fmla="*/ 659606 w 1247775"/>
                  <a:gd name="connsiteY52" fmla="*/ 156686 h 1857375"/>
                  <a:gd name="connsiteX53" fmla="*/ 670084 w 1247775"/>
                  <a:gd name="connsiteY53" fmla="*/ 146209 h 1857375"/>
                  <a:gd name="connsiteX54" fmla="*/ 669131 w 1247775"/>
                  <a:gd name="connsiteY54" fmla="*/ 142399 h 1857375"/>
                  <a:gd name="connsiteX55" fmla="*/ 672941 w 1247775"/>
                  <a:gd name="connsiteY55" fmla="*/ 140494 h 1857375"/>
                  <a:gd name="connsiteX56" fmla="*/ 671989 w 1247775"/>
                  <a:gd name="connsiteY56" fmla="*/ 145256 h 1857375"/>
                  <a:gd name="connsiteX57" fmla="*/ 685324 w 1247775"/>
                  <a:gd name="connsiteY57" fmla="*/ 158591 h 1857375"/>
                  <a:gd name="connsiteX58" fmla="*/ 698659 w 1247775"/>
                  <a:gd name="connsiteY58" fmla="*/ 145256 h 1857375"/>
                  <a:gd name="connsiteX59" fmla="*/ 685324 w 1247775"/>
                  <a:gd name="connsiteY59" fmla="*/ 131921 h 1857375"/>
                  <a:gd name="connsiteX60" fmla="*/ 679609 w 1247775"/>
                  <a:gd name="connsiteY60" fmla="*/ 132874 h 1857375"/>
                  <a:gd name="connsiteX61" fmla="*/ 681514 w 1247775"/>
                  <a:gd name="connsiteY61" fmla="*/ 125254 h 1857375"/>
                  <a:gd name="connsiteX62" fmla="*/ 682466 w 1247775"/>
                  <a:gd name="connsiteY62" fmla="*/ 125254 h 1857375"/>
                  <a:gd name="connsiteX63" fmla="*/ 699611 w 1247775"/>
                  <a:gd name="connsiteY63" fmla="*/ 110014 h 1857375"/>
                  <a:gd name="connsiteX64" fmla="*/ 706279 w 1247775"/>
                  <a:gd name="connsiteY64" fmla="*/ 111919 h 1857375"/>
                  <a:gd name="connsiteX65" fmla="*/ 706279 w 1247775"/>
                  <a:gd name="connsiteY65" fmla="*/ 113824 h 1857375"/>
                  <a:gd name="connsiteX66" fmla="*/ 711994 w 1247775"/>
                  <a:gd name="connsiteY66" fmla="*/ 122396 h 1857375"/>
                  <a:gd name="connsiteX67" fmla="*/ 738664 w 1247775"/>
                  <a:gd name="connsiteY67" fmla="*/ 146209 h 1857375"/>
                  <a:gd name="connsiteX68" fmla="*/ 763429 w 1247775"/>
                  <a:gd name="connsiteY68" fmla="*/ 130969 h 1857375"/>
                  <a:gd name="connsiteX69" fmla="*/ 770096 w 1247775"/>
                  <a:gd name="connsiteY69" fmla="*/ 132874 h 1857375"/>
                  <a:gd name="connsiteX70" fmla="*/ 778669 w 1247775"/>
                  <a:gd name="connsiteY70" fmla="*/ 140494 h 1857375"/>
                  <a:gd name="connsiteX71" fmla="*/ 773906 w 1247775"/>
                  <a:gd name="connsiteY71" fmla="*/ 145256 h 1857375"/>
                  <a:gd name="connsiteX72" fmla="*/ 765334 w 1247775"/>
                  <a:gd name="connsiteY72" fmla="*/ 138589 h 1857375"/>
                  <a:gd name="connsiteX73" fmla="*/ 756761 w 1247775"/>
                  <a:gd name="connsiteY73" fmla="*/ 147161 h 1857375"/>
                  <a:gd name="connsiteX74" fmla="*/ 761524 w 1247775"/>
                  <a:gd name="connsiteY74" fmla="*/ 154781 h 1857375"/>
                  <a:gd name="connsiteX75" fmla="*/ 757714 w 1247775"/>
                  <a:gd name="connsiteY75" fmla="*/ 161449 h 1857375"/>
                  <a:gd name="connsiteX76" fmla="*/ 759619 w 1247775"/>
                  <a:gd name="connsiteY76" fmla="*/ 167164 h 1857375"/>
                  <a:gd name="connsiteX77" fmla="*/ 759619 w 1247775"/>
                  <a:gd name="connsiteY77" fmla="*/ 169069 h 1857375"/>
                  <a:gd name="connsiteX78" fmla="*/ 738664 w 1247775"/>
                  <a:gd name="connsiteY78" fmla="*/ 155734 h 1857375"/>
                  <a:gd name="connsiteX79" fmla="*/ 735806 w 1247775"/>
                  <a:gd name="connsiteY79" fmla="*/ 155734 h 1857375"/>
                  <a:gd name="connsiteX80" fmla="*/ 729139 w 1247775"/>
                  <a:gd name="connsiteY80" fmla="*/ 152876 h 1857375"/>
                  <a:gd name="connsiteX81" fmla="*/ 719614 w 1247775"/>
                  <a:gd name="connsiteY81" fmla="*/ 162401 h 1857375"/>
                  <a:gd name="connsiteX82" fmla="*/ 720566 w 1247775"/>
                  <a:gd name="connsiteY82" fmla="*/ 165259 h 1857375"/>
                  <a:gd name="connsiteX83" fmla="*/ 716756 w 1247775"/>
                  <a:gd name="connsiteY83" fmla="*/ 173831 h 1857375"/>
                  <a:gd name="connsiteX84" fmla="*/ 711994 w 1247775"/>
                  <a:gd name="connsiteY84" fmla="*/ 172879 h 1857375"/>
                  <a:gd name="connsiteX85" fmla="*/ 691991 w 1247775"/>
                  <a:gd name="connsiteY85" fmla="*/ 178594 h 1857375"/>
                  <a:gd name="connsiteX86" fmla="*/ 680561 w 1247775"/>
                  <a:gd name="connsiteY86" fmla="*/ 175736 h 1857375"/>
                  <a:gd name="connsiteX87" fmla="*/ 673894 w 1247775"/>
                  <a:gd name="connsiteY87" fmla="*/ 176689 h 1857375"/>
                  <a:gd name="connsiteX88" fmla="*/ 675799 w 1247775"/>
                  <a:gd name="connsiteY88" fmla="*/ 172879 h 1857375"/>
                  <a:gd name="connsiteX89" fmla="*/ 668179 w 1247775"/>
                  <a:gd name="connsiteY89" fmla="*/ 165259 h 1857375"/>
                  <a:gd name="connsiteX90" fmla="*/ 660559 w 1247775"/>
                  <a:gd name="connsiteY90" fmla="*/ 172879 h 1857375"/>
                  <a:gd name="connsiteX91" fmla="*/ 667226 w 1247775"/>
                  <a:gd name="connsiteY91" fmla="*/ 180499 h 1857375"/>
                  <a:gd name="connsiteX92" fmla="*/ 657701 w 1247775"/>
                  <a:gd name="connsiteY92" fmla="*/ 199549 h 1857375"/>
                  <a:gd name="connsiteX93" fmla="*/ 659606 w 1247775"/>
                  <a:gd name="connsiteY93" fmla="*/ 207169 h 1857375"/>
                  <a:gd name="connsiteX94" fmla="*/ 654844 w 1247775"/>
                  <a:gd name="connsiteY94" fmla="*/ 208121 h 1857375"/>
                  <a:gd name="connsiteX95" fmla="*/ 648176 w 1247775"/>
                  <a:gd name="connsiteY95" fmla="*/ 205264 h 1857375"/>
                  <a:gd name="connsiteX96" fmla="*/ 639604 w 1247775"/>
                  <a:gd name="connsiteY96" fmla="*/ 213836 h 1857375"/>
                  <a:gd name="connsiteX97" fmla="*/ 640556 w 1247775"/>
                  <a:gd name="connsiteY97" fmla="*/ 217646 h 1857375"/>
                  <a:gd name="connsiteX98" fmla="*/ 634841 w 1247775"/>
                  <a:gd name="connsiteY98" fmla="*/ 226219 h 1857375"/>
                  <a:gd name="connsiteX99" fmla="*/ 627221 w 1247775"/>
                  <a:gd name="connsiteY99" fmla="*/ 223361 h 1857375"/>
                  <a:gd name="connsiteX100" fmla="*/ 613886 w 1247775"/>
                  <a:gd name="connsiteY100" fmla="*/ 205264 h 1857375"/>
                  <a:gd name="connsiteX101" fmla="*/ 623411 w 1247775"/>
                  <a:gd name="connsiteY101" fmla="*/ 203359 h 1857375"/>
                  <a:gd name="connsiteX102" fmla="*/ 632936 w 1247775"/>
                  <a:gd name="connsiteY102" fmla="*/ 209074 h 1857375"/>
                  <a:gd name="connsiteX103" fmla="*/ 644366 w 1247775"/>
                  <a:gd name="connsiteY103" fmla="*/ 197644 h 1857375"/>
                  <a:gd name="connsiteX104" fmla="*/ 640556 w 1247775"/>
                  <a:gd name="connsiteY104" fmla="*/ 189071 h 1857375"/>
                  <a:gd name="connsiteX105" fmla="*/ 646271 w 1247775"/>
                  <a:gd name="connsiteY105" fmla="*/ 170021 h 1857375"/>
                  <a:gd name="connsiteX106" fmla="*/ 619601 w 1247775"/>
                  <a:gd name="connsiteY106" fmla="*/ 135731 h 1857375"/>
                  <a:gd name="connsiteX107" fmla="*/ 612934 w 1247775"/>
                  <a:gd name="connsiteY107" fmla="*/ 132874 h 1857375"/>
                  <a:gd name="connsiteX108" fmla="*/ 607219 w 1247775"/>
                  <a:gd name="connsiteY108" fmla="*/ 134779 h 1857375"/>
                  <a:gd name="connsiteX109" fmla="*/ 600551 w 1247775"/>
                  <a:gd name="connsiteY109" fmla="*/ 135731 h 1857375"/>
                  <a:gd name="connsiteX110" fmla="*/ 601504 w 1247775"/>
                  <a:gd name="connsiteY110" fmla="*/ 129064 h 1857375"/>
                  <a:gd name="connsiteX111" fmla="*/ 607219 w 1247775"/>
                  <a:gd name="connsiteY111" fmla="*/ 130969 h 1857375"/>
                  <a:gd name="connsiteX112" fmla="*/ 616744 w 1247775"/>
                  <a:gd name="connsiteY112" fmla="*/ 121444 h 1857375"/>
                  <a:gd name="connsiteX113" fmla="*/ 607219 w 1247775"/>
                  <a:gd name="connsiteY113" fmla="*/ 111919 h 1857375"/>
                  <a:gd name="connsiteX114" fmla="*/ 599599 w 1247775"/>
                  <a:gd name="connsiteY114" fmla="*/ 116681 h 1857375"/>
                  <a:gd name="connsiteX115" fmla="*/ 591979 w 1247775"/>
                  <a:gd name="connsiteY115" fmla="*/ 107156 h 1857375"/>
                  <a:gd name="connsiteX116" fmla="*/ 598646 w 1247775"/>
                  <a:gd name="connsiteY116" fmla="*/ 108109 h 1857375"/>
                  <a:gd name="connsiteX117" fmla="*/ 626269 w 1247775"/>
                  <a:gd name="connsiteY117" fmla="*/ 84296 h 1857375"/>
                  <a:gd name="connsiteX118" fmla="*/ 631031 w 1247775"/>
                  <a:gd name="connsiteY118" fmla="*/ 85249 h 1857375"/>
                  <a:gd name="connsiteX119" fmla="*/ 644366 w 1247775"/>
                  <a:gd name="connsiteY119" fmla="*/ 71914 h 1857375"/>
                  <a:gd name="connsiteX120" fmla="*/ 631031 w 1247775"/>
                  <a:gd name="connsiteY120" fmla="*/ 58579 h 1857375"/>
                  <a:gd name="connsiteX121" fmla="*/ 620554 w 1247775"/>
                  <a:gd name="connsiteY121" fmla="*/ 64294 h 1857375"/>
                  <a:gd name="connsiteX122" fmla="*/ 598646 w 1247775"/>
                  <a:gd name="connsiteY122" fmla="*/ 53816 h 1857375"/>
                  <a:gd name="connsiteX123" fmla="*/ 578644 w 1247775"/>
                  <a:gd name="connsiteY123" fmla="*/ 62389 h 1857375"/>
                  <a:gd name="connsiteX124" fmla="*/ 578644 w 1247775"/>
                  <a:gd name="connsiteY124" fmla="*/ 58579 h 1857375"/>
                  <a:gd name="connsiteX125" fmla="*/ 557689 w 1247775"/>
                  <a:gd name="connsiteY125" fmla="*/ 37624 h 1857375"/>
                  <a:gd name="connsiteX126" fmla="*/ 536734 w 1247775"/>
                  <a:gd name="connsiteY126" fmla="*/ 58579 h 1857375"/>
                  <a:gd name="connsiteX127" fmla="*/ 557689 w 1247775"/>
                  <a:gd name="connsiteY127" fmla="*/ 79534 h 1857375"/>
                  <a:gd name="connsiteX128" fmla="*/ 571024 w 1247775"/>
                  <a:gd name="connsiteY128" fmla="*/ 74771 h 1857375"/>
                  <a:gd name="connsiteX129" fmla="*/ 570071 w 1247775"/>
                  <a:gd name="connsiteY129" fmla="*/ 83344 h 1857375"/>
                  <a:gd name="connsiteX130" fmla="*/ 582454 w 1247775"/>
                  <a:gd name="connsiteY130" fmla="*/ 106204 h 1857375"/>
                  <a:gd name="connsiteX131" fmla="*/ 577691 w 1247775"/>
                  <a:gd name="connsiteY131" fmla="*/ 105251 h 1857375"/>
                  <a:gd name="connsiteX132" fmla="*/ 559594 w 1247775"/>
                  <a:gd name="connsiteY132" fmla="*/ 113824 h 1857375"/>
                  <a:gd name="connsiteX133" fmla="*/ 541496 w 1247775"/>
                  <a:gd name="connsiteY133" fmla="*/ 103346 h 1857375"/>
                  <a:gd name="connsiteX134" fmla="*/ 519589 w 1247775"/>
                  <a:gd name="connsiteY134" fmla="*/ 125254 h 1857375"/>
                  <a:gd name="connsiteX135" fmla="*/ 541496 w 1247775"/>
                  <a:gd name="connsiteY135" fmla="*/ 147161 h 1857375"/>
                  <a:gd name="connsiteX136" fmla="*/ 556736 w 1247775"/>
                  <a:gd name="connsiteY136" fmla="*/ 140494 h 1857375"/>
                  <a:gd name="connsiteX137" fmla="*/ 578644 w 1247775"/>
                  <a:gd name="connsiteY137" fmla="*/ 153829 h 1857375"/>
                  <a:gd name="connsiteX138" fmla="*/ 581501 w 1247775"/>
                  <a:gd name="connsiteY138" fmla="*/ 153829 h 1857375"/>
                  <a:gd name="connsiteX139" fmla="*/ 576739 w 1247775"/>
                  <a:gd name="connsiteY139" fmla="*/ 170974 h 1857375"/>
                  <a:gd name="connsiteX140" fmla="*/ 577691 w 1247775"/>
                  <a:gd name="connsiteY140" fmla="*/ 176689 h 1857375"/>
                  <a:gd name="connsiteX141" fmla="*/ 557689 w 1247775"/>
                  <a:gd name="connsiteY141" fmla="*/ 170974 h 1857375"/>
                  <a:gd name="connsiteX142" fmla="*/ 526256 w 1247775"/>
                  <a:gd name="connsiteY142" fmla="*/ 186214 h 1857375"/>
                  <a:gd name="connsiteX143" fmla="*/ 512921 w 1247775"/>
                  <a:gd name="connsiteY143" fmla="*/ 177641 h 1857375"/>
                  <a:gd name="connsiteX144" fmla="*/ 497681 w 1247775"/>
                  <a:gd name="connsiteY144" fmla="*/ 192881 h 1857375"/>
                  <a:gd name="connsiteX145" fmla="*/ 512921 w 1247775"/>
                  <a:gd name="connsiteY145" fmla="*/ 208121 h 1857375"/>
                  <a:gd name="connsiteX146" fmla="*/ 518636 w 1247775"/>
                  <a:gd name="connsiteY146" fmla="*/ 207169 h 1857375"/>
                  <a:gd name="connsiteX147" fmla="*/ 518636 w 1247775"/>
                  <a:gd name="connsiteY147" fmla="*/ 210026 h 1857375"/>
                  <a:gd name="connsiteX148" fmla="*/ 532924 w 1247775"/>
                  <a:gd name="connsiteY148" fmla="*/ 239554 h 1857375"/>
                  <a:gd name="connsiteX149" fmla="*/ 530066 w 1247775"/>
                  <a:gd name="connsiteY149" fmla="*/ 249079 h 1857375"/>
                  <a:gd name="connsiteX150" fmla="*/ 530066 w 1247775"/>
                  <a:gd name="connsiteY150" fmla="*/ 250984 h 1857375"/>
                  <a:gd name="connsiteX151" fmla="*/ 514826 w 1247775"/>
                  <a:gd name="connsiteY151" fmla="*/ 270034 h 1857375"/>
                  <a:gd name="connsiteX152" fmla="*/ 503396 w 1247775"/>
                  <a:gd name="connsiteY152" fmla="*/ 291941 h 1857375"/>
                  <a:gd name="connsiteX153" fmla="*/ 531019 w 1247775"/>
                  <a:gd name="connsiteY153" fmla="*/ 319564 h 1857375"/>
                  <a:gd name="connsiteX154" fmla="*/ 540544 w 1247775"/>
                  <a:gd name="connsiteY154" fmla="*/ 317659 h 1857375"/>
                  <a:gd name="connsiteX155" fmla="*/ 549116 w 1247775"/>
                  <a:gd name="connsiteY155" fmla="*/ 318611 h 1857375"/>
                  <a:gd name="connsiteX156" fmla="*/ 582454 w 1247775"/>
                  <a:gd name="connsiteY156" fmla="*/ 295751 h 1857375"/>
                  <a:gd name="connsiteX157" fmla="*/ 584359 w 1247775"/>
                  <a:gd name="connsiteY157" fmla="*/ 294799 h 1857375"/>
                  <a:gd name="connsiteX158" fmla="*/ 585311 w 1247775"/>
                  <a:gd name="connsiteY158" fmla="*/ 294799 h 1857375"/>
                  <a:gd name="connsiteX159" fmla="*/ 596741 w 1247775"/>
                  <a:gd name="connsiteY159" fmla="*/ 310991 h 1857375"/>
                  <a:gd name="connsiteX160" fmla="*/ 596741 w 1247775"/>
                  <a:gd name="connsiteY160" fmla="*/ 311944 h 1857375"/>
                  <a:gd name="connsiteX161" fmla="*/ 596741 w 1247775"/>
                  <a:gd name="connsiteY161" fmla="*/ 313849 h 1857375"/>
                  <a:gd name="connsiteX162" fmla="*/ 595789 w 1247775"/>
                  <a:gd name="connsiteY162" fmla="*/ 321469 h 1857375"/>
                  <a:gd name="connsiteX163" fmla="*/ 603409 w 1247775"/>
                  <a:gd name="connsiteY163" fmla="*/ 337661 h 1857375"/>
                  <a:gd name="connsiteX164" fmla="*/ 603409 w 1247775"/>
                  <a:gd name="connsiteY164" fmla="*/ 339566 h 1857375"/>
                  <a:gd name="connsiteX165" fmla="*/ 614839 w 1247775"/>
                  <a:gd name="connsiteY165" fmla="*/ 354806 h 1857375"/>
                  <a:gd name="connsiteX166" fmla="*/ 611029 w 1247775"/>
                  <a:gd name="connsiteY166" fmla="*/ 363379 h 1857375"/>
                  <a:gd name="connsiteX167" fmla="*/ 586264 w 1247775"/>
                  <a:gd name="connsiteY167" fmla="*/ 352901 h 1857375"/>
                  <a:gd name="connsiteX168" fmla="*/ 551974 w 1247775"/>
                  <a:gd name="connsiteY168" fmla="*/ 387191 h 1857375"/>
                  <a:gd name="connsiteX169" fmla="*/ 552926 w 1247775"/>
                  <a:gd name="connsiteY169" fmla="*/ 395764 h 1857375"/>
                  <a:gd name="connsiteX170" fmla="*/ 541496 w 1247775"/>
                  <a:gd name="connsiteY170" fmla="*/ 385286 h 1857375"/>
                  <a:gd name="connsiteX171" fmla="*/ 527209 w 1247775"/>
                  <a:gd name="connsiteY171" fmla="*/ 375761 h 1857375"/>
                  <a:gd name="connsiteX172" fmla="*/ 511969 w 1247775"/>
                  <a:gd name="connsiteY172" fmla="*/ 391001 h 1857375"/>
                  <a:gd name="connsiteX173" fmla="*/ 511969 w 1247775"/>
                  <a:gd name="connsiteY173" fmla="*/ 392906 h 1857375"/>
                  <a:gd name="connsiteX174" fmla="*/ 506254 w 1247775"/>
                  <a:gd name="connsiteY174" fmla="*/ 409099 h 1857375"/>
                  <a:gd name="connsiteX175" fmla="*/ 511969 w 1247775"/>
                  <a:gd name="connsiteY175" fmla="*/ 425291 h 1857375"/>
                  <a:gd name="connsiteX176" fmla="*/ 511016 w 1247775"/>
                  <a:gd name="connsiteY176" fmla="*/ 430054 h 1857375"/>
                  <a:gd name="connsiteX177" fmla="*/ 524351 w 1247775"/>
                  <a:gd name="connsiteY177" fmla="*/ 443389 h 1857375"/>
                  <a:gd name="connsiteX178" fmla="*/ 537686 w 1247775"/>
                  <a:gd name="connsiteY178" fmla="*/ 433864 h 1857375"/>
                  <a:gd name="connsiteX179" fmla="*/ 537686 w 1247775"/>
                  <a:gd name="connsiteY179" fmla="*/ 433864 h 1857375"/>
                  <a:gd name="connsiteX180" fmla="*/ 539591 w 1247775"/>
                  <a:gd name="connsiteY180" fmla="*/ 441484 h 1857375"/>
                  <a:gd name="connsiteX181" fmla="*/ 531971 w 1247775"/>
                  <a:gd name="connsiteY181" fmla="*/ 450056 h 1857375"/>
                  <a:gd name="connsiteX182" fmla="*/ 540544 w 1247775"/>
                  <a:gd name="connsiteY182" fmla="*/ 458629 h 1857375"/>
                  <a:gd name="connsiteX183" fmla="*/ 549116 w 1247775"/>
                  <a:gd name="connsiteY183" fmla="*/ 451009 h 1857375"/>
                  <a:gd name="connsiteX184" fmla="*/ 557689 w 1247775"/>
                  <a:gd name="connsiteY184" fmla="*/ 452914 h 1857375"/>
                  <a:gd name="connsiteX185" fmla="*/ 563404 w 1247775"/>
                  <a:gd name="connsiteY185" fmla="*/ 451961 h 1857375"/>
                  <a:gd name="connsiteX186" fmla="*/ 565309 w 1247775"/>
                  <a:gd name="connsiteY186" fmla="*/ 454819 h 1857375"/>
                  <a:gd name="connsiteX187" fmla="*/ 560546 w 1247775"/>
                  <a:gd name="connsiteY187" fmla="*/ 464344 h 1857375"/>
                  <a:gd name="connsiteX188" fmla="*/ 560546 w 1247775"/>
                  <a:gd name="connsiteY188" fmla="*/ 467201 h 1857375"/>
                  <a:gd name="connsiteX189" fmla="*/ 551974 w 1247775"/>
                  <a:gd name="connsiteY189" fmla="*/ 487204 h 1857375"/>
                  <a:gd name="connsiteX190" fmla="*/ 551974 w 1247775"/>
                  <a:gd name="connsiteY190" fmla="*/ 488156 h 1857375"/>
                  <a:gd name="connsiteX191" fmla="*/ 548164 w 1247775"/>
                  <a:gd name="connsiteY191" fmla="*/ 499586 h 1857375"/>
                  <a:gd name="connsiteX192" fmla="*/ 566261 w 1247775"/>
                  <a:gd name="connsiteY192" fmla="*/ 517684 h 1857375"/>
                  <a:gd name="connsiteX193" fmla="*/ 573881 w 1247775"/>
                  <a:gd name="connsiteY193" fmla="*/ 515779 h 1857375"/>
                  <a:gd name="connsiteX194" fmla="*/ 571024 w 1247775"/>
                  <a:gd name="connsiteY194" fmla="*/ 523399 h 1857375"/>
                  <a:gd name="connsiteX195" fmla="*/ 574834 w 1247775"/>
                  <a:gd name="connsiteY195" fmla="*/ 531971 h 1857375"/>
                  <a:gd name="connsiteX196" fmla="*/ 574834 w 1247775"/>
                  <a:gd name="connsiteY196" fmla="*/ 532924 h 1857375"/>
                  <a:gd name="connsiteX197" fmla="*/ 586264 w 1247775"/>
                  <a:gd name="connsiteY197" fmla="*/ 544354 h 1857375"/>
                  <a:gd name="connsiteX198" fmla="*/ 596741 w 1247775"/>
                  <a:gd name="connsiteY198" fmla="*/ 537686 h 1857375"/>
                  <a:gd name="connsiteX199" fmla="*/ 598646 w 1247775"/>
                  <a:gd name="connsiteY199" fmla="*/ 536734 h 1857375"/>
                  <a:gd name="connsiteX200" fmla="*/ 611981 w 1247775"/>
                  <a:gd name="connsiteY200" fmla="*/ 542449 h 1857375"/>
                  <a:gd name="connsiteX201" fmla="*/ 631984 w 1247775"/>
                  <a:gd name="connsiteY201" fmla="*/ 522446 h 1857375"/>
                  <a:gd name="connsiteX202" fmla="*/ 643414 w 1247775"/>
                  <a:gd name="connsiteY202" fmla="*/ 525304 h 1857375"/>
                  <a:gd name="connsiteX203" fmla="*/ 632936 w 1247775"/>
                  <a:gd name="connsiteY203" fmla="*/ 538639 h 1857375"/>
                  <a:gd name="connsiteX204" fmla="*/ 633889 w 1247775"/>
                  <a:gd name="connsiteY204" fmla="*/ 542449 h 1857375"/>
                  <a:gd name="connsiteX205" fmla="*/ 626269 w 1247775"/>
                  <a:gd name="connsiteY205" fmla="*/ 554831 h 1857375"/>
                  <a:gd name="connsiteX206" fmla="*/ 626269 w 1247775"/>
                  <a:gd name="connsiteY206" fmla="*/ 555784 h 1857375"/>
                  <a:gd name="connsiteX207" fmla="*/ 614839 w 1247775"/>
                  <a:gd name="connsiteY207" fmla="*/ 548164 h 1857375"/>
                  <a:gd name="connsiteX208" fmla="*/ 602456 w 1247775"/>
                  <a:gd name="connsiteY208" fmla="*/ 560546 h 1857375"/>
                  <a:gd name="connsiteX209" fmla="*/ 614839 w 1247775"/>
                  <a:gd name="connsiteY209" fmla="*/ 572929 h 1857375"/>
                  <a:gd name="connsiteX210" fmla="*/ 627221 w 1247775"/>
                  <a:gd name="connsiteY210" fmla="*/ 560546 h 1857375"/>
                  <a:gd name="connsiteX211" fmla="*/ 627221 w 1247775"/>
                  <a:gd name="connsiteY211" fmla="*/ 560546 h 1857375"/>
                  <a:gd name="connsiteX212" fmla="*/ 631031 w 1247775"/>
                  <a:gd name="connsiteY212" fmla="*/ 566261 h 1857375"/>
                  <a:gd name="connsiteX213" fmla="*/ 628174 w 1247775"/>
                  <a:gd name="connsiteY213" fmla="*/ 571024 h 1857375"/>
                  <a:gd name="connsiteX214" fmla="*/ 633889 w 1247775"/>
                  <a:gd name="connsiteY214" fmla="*/ 576739 h 1857375"/>
                  <a:gd name="connsiteX215" fmla="*/ 639604 w 1247775"/>
                  <a:gd name="connsiteY215" fmla="*/ 571024 h 1857375"/>
                  <a:gd name="connsiteX216" fmla="*/ 639604 w 1247775"/>
                  <a:gd name="connsiteY216" fmla="*/ 569119 h 1857375"/>
                  <a:gd name="connsiteX217" fmla="*/ 640556 w 1247775"/>
                  <a:gd name="connsiteY217" fmla="*/ 569119 h 1857375"/>
                  <a:gd name="connsiteX218" fmla="*/ 646271 w 1247775"/>
                  <a:gd name="connsiteY218" fmla="*/ 568166 h 1857375"/>
                  <a:gd name="connsiteX219" fmla="*/ 648176 w 1247775"/>
                  <a:gd name="connsiteY219" fmla="*/ 570071 h 1857375"/>
                  <a:gd name="connsiteX220" fmla="*/ 647224 w 1247775"/>
                  <a:gd name="connsiteY220" fmla="*/ 573881 h 1857375"/>
                  <a:gd name="connsiteX221" fmla="*/ 650081 w 1247775"/>
                  <a:gd name="connsiteY221" fmla="*/ 579596 h 1857375"/>
                  <a:gd name="connsiteX222" fmla="*/ 642461 w 1247775"/>
                  <a:gd name="connsiteY222" fmla="*/ 589121 h 1857375"/>
                  <a:gd name="connsiteX223" fmla="*/ 648176 w 1247775"/>
                  <a:gd name="connsiteY223" fmla="*/ 597694 h 1857375"/>
                  <a:gd name="connsiteX224" fmla="*/ 656749 w 1247775"/>
                  <a:gd name="connsiteY224" fmla="*/ 605314 h 1857375"/>
                  <a:gd name="connsiteX225" fmla="*/ 656749 w 1247775"/>
                  <a:gd name="connsiteY225" fmla="*/ 608171 h 1857375"/>
                  <a:gd name="connsiteX226" fmla="*/ 647224 w 1247775"/>
                  <a:gd name="connsiteY226" fmla="*/ 603409 h 1857375"/>
                  <a:gd name="connsiteX227" fmla="*/ 635794 w 1247775"/>
                  <a:gd name="connsiteY227" fmla="*/ 614839 h 1857375"/>
                  <a:gd name="connsiteX228" fmla="*/ 636746 w 1247775"/>
                  <a:gd name="connsiteY228" fmla="*/ 617696 h 1857375"/>
                  <a:gd name="connsiteX229" fmla="*/ 634841 w 1247775"/>
                  <a:gd name="connsiteY229" fmla="*/ 617696 h 1857375"/>
                  <a:gd name="connsiteX230" fmla="*/ 614839 w 1247775"/>
                  <a:gd name="connsiteY230" fmla="*/ 623411 h 1857375"/>
                  <a:gd name="connsiteX231" fmla="*/ 613886 w 1247775"/>
                  <a:gd name="connsiteY231" fmla="*/ 623411 h 1857375"/>
                  <a:gd name="connsiteX232" fmla="*/ 609124 w 1247775"/>
                  <a:gd name="connsiteY232" fmla="*/ 624364 h 1857375"/>
                  <a:gd name="connsiteX233" fmla="*/ 609124 w 1247775"/>
                  <a:gd name="connsiteY233" fmla="*/ 624364 h 1857375"/>
                  <a:gd name="connsiteX234" fmla="*/ 596741 w 1247775"/>
                  <a:gd name="connsiteY234" fmla="*/ 611981 h 1857375"/>
                  <a:gd name="connsiteX235" fmla="*/ 587216 w 1247775"/>
                  <a:gd name="connsiteY235" fmla="*/ 617696 h 1857375"/>
                  <a:gd name="connsiteX236" fmla="*/ 564356 w 1247775"/>
                  <a:gd name="connsiteY236" fmla="*/ 605314 h 1857375"/>
                  <a:gd name="connsiteX237" fmla="*/ 542449 w 1247775"/>
                  <a:gd name="connsiteY237" fmla="*/ 616744 h 1857375"/>
                  <a:gd name="connsiteX238" fmla="*/ 540544 w 1247775"/>
                  <a:gd name="connsiteY238" fmla="*/ 615791 h 1857375"/>
                  <a:gd name="connsiteX239" fmla="*/ 536734 w 1247775"/>
                  <a:gd name="connsiteY239" fmla="*/ 609124 h 1857375"/>
                  <a:gd name="connsiteX240" fmla="*/ 556736 w 1247775"/>
                  <a:gd name="connsiteY240" fmla="*/ 593884 h 1857375"/>
                  <a:gd name="connsiteX241" fmla="*/ 563404 w 1247775"/>
                  <a:gd name="connsiteY241" fmla="*/ 579596 h 1857375"/>
                  <a:gd name="connsiteX242" fmla="*/ 563404 w 1247775"/>
                  <a:gd name="connsiteY242" fmla="*/ 575786 h 1857375"/>
                  <a:gd name="connsiteX243" fmla="*/ 564356 w 1247775"/>
                  <a:gd name="connsiteY243" fmla="*/ 575786 h 1857375"/>
                  <a:gd name="connsiteX244" fmla="*/ 572929 w 1247775"/>
                  <a:gd name="connsiteY244" fmla="*/ 573881 h 1857375"/>
                  <a:gd name="connsiteX245" fmla="*/ 569119 w 1247775"/>
                  <a:gd name="connsiteY245" fmla="*/ 585311 h 1857375"/>
                  <a:gd name="connsiteX246" fmla="*/ 591026 w 1247775"/>
                  <a:gd name="connsiteY246" fmla="*/ 607219 h 1857375"/>
                  <a:gd name="connsiteX247" fmla="*/ 612934 w 1247775"/>
                  <a:gd name="connsiteY247" fmla="*/ 585311 h 1857375"/>
                  <a:gd name="connsiteX248" fmla="*/ 591026 w 1247775"/>
                  <a:gd name="connsiteY248" fmla="*/ 563404 h 1857375"/>
                  <a:gd name="connsiteX249" fmla="*/ 579596 w 1247775"/>
                  <a:gd name="connsiteY249" fmla="*/ 567214 h 1857375"/>
                  <a:gd name="connsiteX250" fmla="*/ 581501 w 1247775"/>
                  <a:gd name="connsiteY250" fmla="*/ 558641 h 1857375"/>
                  <a:gd name="connsiteX251" fmla="*/ 564356 w 1247775"/>
                  <a:gd name="connsiteY251" fmla="*/ 541496 h 1857375"/>
                  <a:gd name="connsiteX252" fmla="*/ 547211 w 1247775"/>
                  <a:gd name="connsiteY252" fmla="*/ 558641 h 1857375"/>
                  <a:gd name="connsiteX253" fmla="*/ 547211 w 1247775"/>
                  <a:gd name="connsiteY253" fmla="*/ 560546 h 1857375"/>
                  <a:gd name="connsiteX254" fmla="*/ 543401 w 1247775"/>
                  <a:gd name="connsiteY254" fmla="*/ 560546 h 1857375"/>
                  <a:gd name="connsiteX255" fmla="*/ 528161 w 1247775"/>
                  <a:gd name="connsiteY255" fmla="*/ 567214 h 1857375"/>
                  <a:gd name="connsiteX256" fmla="*/ 526256 w 1247775"/>
                  <a:gd name="connsiteY256" fmla="*/ 568166 h 1857375"/>
                  <a:gd name="connsiteX257" fmla="*/ 526256 w 1247775"/>
                  <a:gd name="connsiteY257" fmla="*/ 566261 h 1857375"/>
                  <a:gd name="connsiteX258" fmla="*/ 508159 w 1247775"/>
                  <a:gd name="connsiteY258" fmla="*/ 548164 h 1857375"/>
                  <a:gd name="connsiteX259" fmla="*/ 490061 w 1247775"/>
                  <a:gd name="connsiteY259" fmla="*/ 566261 h 1857375"/>
                  <a:gd name="connsiteX260" fmla="*/ 508159 w 1247775"/>
                  <a:gd name="connsiteY260" fmla="*/ 584359 h 1857375"/>
                  <a:gd name="connsiteX261" fmla="*/ 513874 w 1247775"/>
                  <a:gd name="connsiteY261" fmla="*/ 583406 h 1857375"/>
                  <a:gd name="connsiteX262" fmla="*/ 512921 w 1247775"/>
                  <a:gd name="connsiteY262" fmla="*/ 588169 h 1857375"/>
                  <a:gd name="connsiteX263" fmla="*/ 515779 w 1247775"/>
                  <a:gd name="connsiteY263" fmla="*/ 599599 h 1857375"/>
                  <a:gd name="connsiteX264" fmla="*/ 511969 w 1247775"/>
                  <a:gd name="connsiteY264" fmla="*/ 599599 h 1857375"/>
                  <a:gd name="connsiteX265" fmla="*/ 506254 w 1247775"/>
                  <a:gd name="connsiteY265" fmla="*/ 600551 h 1857375"/>
                  <a:gd name="connsiteX266" fmla="*/ 497681 w 1247775"/>
                  <a:gd name="connsiteY266" fmla="*/ 594836 h 1857375"/>
                  <a:gd name="connsiteX267" fmla="*/ 489109 w 1247775"/>
                  <a:gd name="connsiteY267" fmla="*/ 602456 h 1857375"/>
                  <a:gd name="connsiteX268" fmla="*/ 487204 w 1247775"/>
                  <a:gd name="connsiteY268" fmla="*/ 603409 h 1857375"/>
                  <a:gd name="connsiteX269" fmla="*/ 475774 w 1247775"/>
                  <a:gd name="connsiteY269" fmla="*/ 599599 h 1857375"/>
                  <a:gd name="connsiteX270" fmla="*/ 454819 w 1247775"/>
                  <a:gd name="connsiteY270" fmla="*/ 620554 h 1857375"/>
                  <a:gd name="connsiteX271" fmla="*/ 455771 w 1247775"/>
                  <a:gd name="connsiteY271" fmla="*/ 625316 h 1857375"/>
                  <a:gd name="connsiteX272" fmla="*/ 450056 w 1247775"/>
                  <a:gd name="connsiteY272" fmla="*/ 633889 h 1857375"/>
                  <a:gd name="connsiteX273" fmla="*/ 459581 w 1247775"/>
                  <a:gd name="connsiteY273" fmla="*/ 643414 h 1857375"/>
                  <a:gd name="connsiteX274" fmla="*/ 484346 w 1247775"/>
                  <a:gd name="connsiteY274" fmla="*/ 668179 h 1857375"/>
                  <a:gd name="connsiteX275" fmla="*/ 498634 w 1247775"/>
                  <a:gd name="connsiteY275" fmla="*/ 663416 h 1857375"/>
                  <a:gd name="connsiteX276" fmla="*/ 503396 w 1247775"/>
                  <a:gd name="connsiteY276" fmla="*/ 662464 h 1857375"/>
                  <a:gd name="connsiteX277" fmla="*/ 511016 w 1247775"/>
                  <a:gd name="connsiteY277" fmla="*/ 664369 h 1857375"/>
                  <a:gd name="connsiteX278" fmla="*/ 511969 w 1247775"/>
                  <a:gd name="connsiteY278" fmla="*/ 667226 h 1857375"/>
                  <a:gd name="connsiteX279" fmla="*/ 511969 w 1247775"/>
                  <a:gd name="connsiteY279" fmla="*/ 668179 h 1857375"/>
                  <a:gd name="connsiteX280" fmla="*/ 513874 w 1247775"/>
                  <a:gd name="connsiteY280" fmla="*/ 677704 h 1857375"/>
                  <a:gd name="connsiteX281" fmla="*/ 511969 w 1247775"/>
                  <a:gd name="connsiteY281" fmla="*/ 678656 h 1857375"/>
                  <a:gd name="connsiteX282" fmla="*/ 498634 w 1247775"/>
                  <a:gd name="connsiteY282" fmla="*/ 671036 h 1857375"/>
                  <a:gd name="connsiteX283" fmla="*/ 487204 w 1247775"/>
                  <a:gd name="connsiteY283" fmla="*/ 675799 h 1857375"/>
                  <a:gd name="connsiteX284" fmla="*/ 481489 w 1247775"/>
                  <a:gd name="connsiteY284" fmla="*/ 673894 h 1857375"/>
                  <a:gd name="connsiteX285" fmla="*/ 470059 w 1247775"/>
                  <a:gd name="connsiteY285" fmla="*/ 685324 h 1857375"/>
                  <a:gd name="connsiteX286" fmla="*/ 481489 w 1247775"/>
                  <a:gd name="connsiteY286" fmla="*/ 696754 h 1857375"/>
                  <a:gd name="connsiteX287" fmla="*/ 484346 w 1247775"/>
                  <a:gd name="connsiteY287" fmla="*/ 695801 h 1857375"/>
                  <a:gd name="connsiteX288" fmla="*/ 488156 w 1247775"/>
                  <a:gd name="connsiteY288" fmla="*/ 700564 h 1857375"/>
                  <a:gd name="connsiteX289" fmla="*/ 486251 w 1247775"/>
                  <a:gd name="connsiteY289" fmla="*/ 712946 h 1857375"/>
                  <a:gd name="connsiteX290" fmla="*/ 486251 w 1247775"/>
                  <a:gd name="connsiteY290" fmla="*/ 715804 h 1857375"/>
                  <a:gd name="connsiteX291" fmla="*/ 460534 w 1247775"/>
                  <a:gd name="connsiteY291" fmla="*/ 701516 h 1857375"/>
                  <a:gd name="connsiteX292" fmla="*/ 435769 w 1247775"/>
                  <a:gd name="connsiteY292" fmla="*/ 714851 h 1857375"/>
                  <a:gd name="connsiteX293" fmla="*/ 426244 w 1247775"/>
                  <a:gd name="connsiteY293" fmla="*/ 711041 h 1857375"/>
                  <a:gd name="connsiteX294" fmla="*/ 432911 w 1247775"/>
                  <a:gd name="connsiteY294" fmla="*/ 701516 h 1857375"/>
                  <a:gd name="connsiteX295" fmla="*/ 437674 w 1247775"/>
                  <a:gd name="connsiteY295" fmla="*/ 691039 h 1857375"/>
                  <a:gd name="connsiteX296" fmla="*/ 431006 w 1247775"/>
                  <a:gd name="connsiteY296" fmla="*/ 679609 h 1857375"/>
                  <a:gd name="connsiteX297" fmla="*/ 410051 w 1247775"/>
                  <a:gd name="connsiteY297" fmla="*/ 668179 h 1857375"/>
                  <a:gd name="connsiteX298" fmla="*/ 404336 w 1247775"/>
                  <a:gd name="connsiteY298" fmla="*/ 669131 h 1857375"/>
                  <a:gd name="connsiteX299" fmla="*/ 401479 w 1247775"/>
                  <a:gd name="connsiteY299" fmla="*/ 661511 h 1857375"/>
                  <a:gd name="connsiteX300" fmla="*/ 409099 w 1247775"/>
                  <a:gd name="connsiteY300" fmla="*/ 650081 h 1857375"/>
                  <a:gd name="connsiteX301" fmla="*/ 410051 w 1247775"/>
                  <a:gd name="connsiteY301" fmla="*/ 647224 h 1857375"/>
                  <a:gd name="connsiteX302" fmla="*/ 410051 w 1247775"/>
                  <a:gd name="connsiteY302" fmla="*/ 647224 h 1857375"/>
                  <a:gd name="connsiteX303" fmla="*/ 411956 w 1247775"/>
                  <a:gd name="connsiteY303" fmla="*/ 634841 h 1857375"/>
                  <a:gd name="connsiteX304" fmla="*/ 370046 w 1247775"/>
                  <a:gd name="connsiteY304" fmla="*/ 592931 h 1857375"/>
                  <a:gd name="connsiteX305" fmla="*/ 360521 w 1247775"/>
                  <a:gd name="connsiteY305" fmla="*/ 593884 h 1857375"/>
                  <a:gd name="connsiteX306" fmla="*/ 362426 w 1247775"/>
                  <a:gd name="connsiteY306" fmla="*/ 588169 h 1857375"/>
                  <a:gd name="connsiteX307" fmla="*/ 350996 w 1247775"/>
                  <a:gd name="connsiteY307" fmla="*/ 576739 h 1857375"/>
                  <a:gd name="connsiteX308" fmla="*/ 342424 w 1247775"/>
                  <a:gd name="connsiteY308" fmla="*/ 580549 h 1857375"/>
                  <a:gd name="connsiteX309" fmla="*/ 335756 w 1247775"/>
                  <a:gd name="connsiteY309" fmla="*/ 578644 h 1857375"/>
                  <a:gd name="connsiteX310" fmla="*/ 324326 w 1247775"/>
                  <a:gd name="connsiteY310" fmla="*/ 590074 h 1857375"/>
                  <a:gd name="connsiteX311" fmla="*/ 335756 w 1247775"/>
                  <a:gd name="connsiteY311" fmla="*/ 601504 h 1857375"/>
                  <a:gd name="connsiteX312" fmla="*/ 344329 w 1247775"/>
                  <a:gd name="connsiteY312" fmla="*/ 597694 h 1857375"/>
                  <a:gd name="connsiteX313" fmla="*/ 348139 w 1247775"/>
                  <a:gd name="connsiteY313" fmla="*/ 599599 h 1857375"/>
                  <a:gd name="connsiteX314" fmla="*/ 324326 w 1247775"/>
                  <a:gd name="connsiteY314" fmla="*/ 625316 h 1857375"/>
                  <a:gd name="connsiteX315" fmla="*/ 324326 w 1247775"/>
                  <a:gd name="connsiteY315" fmla="*/ 627221 h 1857375"/>
                  <a:gd name="connsiteX316" fmla="*/ 316706 w 1247775"/>
                  <a:gd name="connsiteY316" fmla="*/ 633889 h 1857375"/>
                  <a:gd name="connsiteX317" fmla="*/ 316706 w 1247775"/>
                  <a:gd name="connsiteY317" fmla="*/ 633889 h 1857375"/>
                  <a:gd name="connsiteX318" fmla="*/ 316706 w 1247775"/>
                  <a:gd name="connsiteY318" fmla="*/ 631031 h 1857375"/>
                  <a:gd name="connsiteX319" fmla="*/ 310039 w 1247775"/>
                  <a:gd name="connsiteY319" fmla="*/ 616744 h 1857375"/>
                  <a:gd name="connsiteX320" fmla="*/ 294799 w 1247775"/>
                  <a:gd name="connsiteY320" fmla="*/ 602456 h 1857375"/>
                  <a:gd name="connsiteX321" fmla="*/ 279559 w 1247775"/>
                  <a:gd name="connsiteY321" fmla="*/ 617696 h 1857375"/>
                  <a:gd name="connsiteX322" fmla="*/ 280511 w 1247775"/>
                  <a:gd name="connsiteY322" fmla="*/ 623411 h 1857375"/>
                  <a:gd name="connsiteX323" fmla="*/ 278606 w 1247775"/>
                  <a:gd name="connsiteY323" fmla="*/ 631031 h 1857375"/>
                  <a:gd name="connsiteX324" fmla="*/ 297656 w 1247775"/>
                  <a:gd name="connsiteY324" fmla="*/ 650081 h 1857375"/>
                  <a:gd name="connsiteX325" fmla="*/ 310039 w 1247775"/>
                  <a:gd name="connsiteY325" fmla="*/ 645319 h 1857375"/>
                  <a:gd name="connsiteX326" fmla="*/ 310991 w 1247775"/>
                  <a:gd name="connsiteY326" fmla="*/ 645319 h 1857375"/>
                  <a:gd name="connsiteX327" fmla="*/ 310039 w 1247775"/>
                  <a:gd name="connsiteY327" fmla="*/ 652939 h 1857375"/>
                  <a:gd name="connsiteX328" fmla="*/ 312896 w 1247775"/>
                  <a:gd name="connsiteY328" fmla="*/ 666274 h 1857375"/>
                  <a:gd name="connsiteX329" fmla="*/ 308134 w 1247775"/>
                  <a:gd name="connsiteY329" fmla="*/ 665321 h 1857375"/>
                  <a:gd name="connsiteX330" fmla="*/ 304324 w 1247775"/>
                  <a:gd name="connsiteY330" fmla="*/ 666274 h 1857375"/>
                  <a:gd name="connsiteX331" fmla="*/ 304324 w 1247775"/>
                  <a:gd name="connsiteY331" fmla="*/ 664369 h 1857375"/>
                  <a:gd name="connsiteX332" fmla="*/ 290036 w 1247775"/>
                  <a:gd name="connsiteY332" fmla="*/ 650081 h 1857375"/>
                  <a:gd name="connsiteX333" fmla="*/ 275749 w 1247775"/>
                  <a:gd name="connsiteY333" fmla="*/ 664369 h 1857375"/>
                  <a:gd name="connsiteX334" fmla="*/ 290036 w 1247775"/>
                  <a:gd name="connsiteY334" fmla="*/ 678656 h 1857375"/>
                  <a:gd name="connsiteX335" fmla="*/ 289084 w 1247775"/>
                  <a:gd name="connsiteY335" fmla="*/ 685324 h 1857375"/>
                  <a:gd name="connsiteX336" fmla="*/ 309086 w 1247775"/>
                  <a:gd name="connsiteY336" fmla="*/ 705326 h 1857375"/>
                  <a:gd name="connsiteX337" fmla="*/ 329089 w 1247775"/>
                  <a:gd name="connsiteY337" fmla="*/ 685324 h 1857375"/>
                  <a:gd name="connsiteX338" fmla="*/ 328136 w 1247775"/>
                  <a:gd name="connsiteY338" fmla="*/ 679609 h 1857375"/>
                  <a:gd name="connsiteX339" fmla="*/ 337661 w 1247775"/>
                  <a:gd name="connsiteY339" fmla="*/ 682466 h 1857375"/>
                  <a:gd name="connsiteX340" fmla="*/ 342424 w 1247775"/>
                  <a:gd name="connsiteY340" fmla="*/ 690086 h 1857375"/>
                  <a:gd name="connsiteX341" fmla="*/ 345281 w 1247775"/>
                  <a:gd name="connsiteY341" fmla="*/ 698659 h 1857375"/>
                  <a:gd name="connsiteX342" fmla="*/ 344329 w 1247775"/>
                  <a:gd name="connsiteY342" fmla="*/ 698659 h 1857375"/>
                  <a:gd name="connsiteX343" fmla="*/ 329089 w 1247775"/>
                  <a:gd name="connsiteY343" fmla="*/ 713899 h 1857375"/>
                  <a:gd name="connsiteX344" fmla="*/ 329089 w 1247775"/>
                  <a:gd name="connsiteY344" fmla="*/ 715804 h 1857375"/>
                  <a:gd name="connsiteX345" fmla="*/ 327184 w 1247775"/>
                  <a:gd name="connsiteY345" fmla="*/ 719614 h 1857375"/>
                  <a:gd name="connsiteX346" fmla="*/ 316706 w 1247775"/>
                  <a:gd name="connsiteY346" fmla="*/ 715804 h 1857375"/>
                  <a:gd name="connsiteX347" fmla="*/ 300514 w 1247775"/>
                  <a:gd name="connsiteY347" fmla="*/ 731996 h 1857375"/>
                  <a:gd name="connsiteX348" fmla="*/ 316706 w 1247775"/>
                  <a:gd name="connsiteY348" fmla="*/ 748189 h 1857375"/>
                  <a:gd name="connsiteX349" fmla="*/ 328136 w 1247775"/>
                  <a:gd name="connsiteY349" fmla="*/ 743426 h 1857375"/>
                  <a:gd name="connsiteX350" fmla="*/ 333851 w 1247775"/>
                  <a:gd name="connsiteY350" fmla="*/ 750094 h 1857375"/>
                  <a:gd name="connsiteX351" fmla="*/ 333851 w 1247775"/>
                  <a:gd name="connsiteY351" fmla="*/ 750094 h 1857375"/>
                  <a:gd name="connsiteX352" fmla="*/ 324326 w 1247775"/>
                  <a:gd name="connsiteY352" fmla="*/ 759619 h 1857375"/>
                  <a:gd name="connsiteX353" fmla="*/ 333851 w 1247775"/>
                  <a:gd name="connsiteY353" fmla="*/ 769144 h 1857375"/>
                  <a:gd name="connsiteX354" fmla="*/ 341471 w 1247775"/>
                  <a:gd name="connsiteY354" fmla="*/ 765334 h 1857375"/>
                  <a:gd name="connsiteX355" fmla="*/ 339566 w 1247775"/>
                  <a:gd name="connsiteY355" fmla="*/ 774859 h 1857375"/>
                  <a:gd name="connsiteX356" fmla="*/ 342424 w 1247775"/>
                  <a:gd name="connsiteY356" fmla="*/ 788194 h 1857375"/>
                  <a:gd name="connsiteX357" fmla="*/ 332899 w 1247775"/>
                  <a:gd name="connsiteY357" fmla="*/ 794861 h 1857375"/>
                  <a:gd name="connsiteX358" fmla="*/ 332899 w 1247775"/>
                  <a:gd name="connsiteY358" fmla="*/ 792956 h 1857375"/>
                  <a:gd name="connsiteX359" fmla="*/ 313849 w 1247775"/>
                  <a:gd name="connsiteY359" fmla="*/ 772954 h 1857375"/>
                  <a:gd name="connsiteX360" fmla="*/ 309086 w 1247775"/>
                  <a:gd name="connsiteY360" fmla="*/ 772001 h 1857375"/>
                  <a:gd name="connsiteX361" fmla="*/ 299561 w 1247775"/>
                  <a:gd name="connsiteY361" fmla="*/ 777716 h 1857375"/>
                  <a:gd name="connsiteX362" fmla="*/ 292894 w 1247775"/>
                  <a:gd name="connsiteY362" fmla="*/ 792956 h 1857375"/>
                  <a:gd name="connsiteX363" fmla="*/ 312896 w 1247775"/>
                  <a:gd name="connsiteY363" fmla="*/ 812959 h 1857375"/>
                  <a:gd name="connsiteX364" fmla="*/ 328136 w 1247775"/>
                  <a:gd name="connsiteY364" fmla="*/ 806291 h 1857375"/>
                  <a:gd name="connsiteX365" fmla="*/ 328136 w 1247775"/>
                  <a:gd name="connsiteY365" fmla="*/ 808196 h 1857375"/>
                  <a:gd name="connsiteX366" fmla="*/ 331946 w 1247775"/>
                  <a:gd name="connsiteY366" fmla="*/ 820579 h 1857375"/>
                  <a:gd name="connsiteX367" fmla="*/ 314801 w 1247775"/>
                  <a:gd name="connsiteY367" fmla="*/ 844391 h 1857375"/>
                  <a:gd name="connsiteX368" fmla="*/ 340519 w 1247775"/>
                  <a:gd name="connsiteY368" fmla="*/ 870109 h 1857375"/>
                  <a:gd name="connsiteX369" fmla="*/ 351949 w 1247775"/>
                  <a:gd name="connsiteY369" fmla="*/ 867251 h 1857375"/>
                  <a:gd name="connsiteX370" fmla="*/ 353854 w 1247775"/>
                  <a:gd name="connsiteY370" fmla="*/ 867251 h 1857375"/>
                  <a:gd name="connsiteX371" fmla="*/ 352901 w 1247775"/>
                  <a:gd name="connsiteY371" fmla="*/ 871061 h 1857375"/>
                  <a:gd name="connsiteX372" fmla="*/ 367189 w 1247775"/>
                  <a:gd name="connsiteY372" fmla="*/ 885349 h 1857375"/>
                  <a:gd name="connsiteX373" fmla="*/ 368141 w 1247775"/>
                  <a:gd name="connsiteY373" fmla="*/ 885349 h 1857375"/>
                  <a:gd name="connsiteX374" fmla="*/ 371951 w 1247775"/>
                  <a:gd name="connsiteY374" fmla="*/ 890111 h 1857375"/>
                  <a:gd name="connsiteX375" fmla="*/ 372904 w 1247775"/>
                  <a:gd name="connsiteY375" fmla="*/ 892016 h 1857375"/>
                  <a:gd name="connsiteX376" fmla="*/ 367189 w 1247775"/>
                  <a:gd name="connsiteY376" fmla="*/ 890111 h 1857375"/>
                  <a:gd name="connsiteX377" fmla="*/ 358616 w 1247775"/>
                  <a:gd name="connsiteY377" fmla="*/ 898684 h 1857375"/>
                  <a:gd name="connsiteX378" fmla="*/ 367189 w 1247775"/>
                  <a:gd name="connsiteY378" fmla="*/ 907256 h 1857375"/>
                  <a:gd name="connsiteX379" fmla="*/ 375761 w 1247775"/>
                  <a:gd name="connsiteY379" fmla="*/ 898684 h 1857375"/>
                  <a:gd name="connsiteX380" fmla="*/ 373856 w 1247775"/>
                  <a:gd name="connsiteY380" fmla="*/ 892969 h 1857375"/>
                  <a:gd name="connsiteX381" fmla="*/ 386239 w 1247775"/>
                  <a:gd name="connsiteY381" fmla="*/ 899636 h 1857375"/>
                  <a:gd name="connsiteX382" fmla="*/ 386239 w 1247775"/>
                  <a:gd name="connsiteY382" fmla="*/ 899636 h 1857375"/>
                  <a:gd name="connsiteX383" fmla="*/ 417671 w 1247775"/>
                  <a:gd name="connsiteY383" fmla="*/ 920591 h 1857375"/>
                  <a:gd name="connsiteX384" fmla="*/ 417671 w 1247775"/>
                  <a:gd name="connsiteY384" fmla="*/ 920591 h 1857375"/>
                  <a:gd name="connsiteX385" fmla="*/ 425291 w 1247775"/>
                  <a:gd name="connsiteY385" fmla="*/ 926306 h 1857375"/>
                  <a:gd name="connsiteX386" fmla="*/ 431006 w 1247775"/>
                  <a:gd name="connsiteY386" fmla="*/ 923449 h 1857375"/>
                  <a:gd name="connsiteX387" fmla="*/ 435769 w 1247775"/>
                  <a:gd name="connsiteY387" fmla="*/ 924401 h 1857375"/>
                  <a:gd name="connsiteX388" fmla="*/ 447199 w 1247775"/>
                  <a:gd name="connsiteY388" fmla="*/ 916781 h 1857375"/>
                  <a:gd name="connsiteX389" fmla="*/ 450056 w 1247775"/>
                  <a:gd name="connsiteY389" fmla="*/ 917734 h 1857375"/>
                  <a:gd name="connsiteX390" fmla="*/ 449104 w 1247775"/>
                  <a:gd name="connsiteY390" fmla="*/ 922496 h 1857375"/>
                  <a:gd name="connsiteX391" fmla="*/ 454819 w 1247775"/>
                  <a:gd name="connsiteY391" fmla="*/ 935831 h 1857375"/>
                  <a:gd name="connsiteX392" fmla="*/ 454819 w 1247775"/>
                  <a:gd name="connsiteY392" fmla="*/ 935831 h 1857375"/>
                  <a:gd name="connsiteX393" fmla="*/ 449104 w 1247775"/>
                  <a:gd name="connsiteY393" fmla="*/ 936784 h 1857375"/>
                  <a:gd name="connsiteX394" fmla="*/ 438626 w 1247775"/>
                  <a:gd name="connsiteY394" fmla="*/ 934879 h 1857375"/>
                  <a:gd name="connsiteX395" fmla="*/ 415766 w 1247775"/>
                  <a:gd name="connsiteY395" fmla="*/ 942499 h 1857375"/>
                  <a:gd name="connsiteX396" fmla="*/ 415766 w 1247775"/>
                  <a:gd name="connsiteY396" fmla="*/ 939641 h 1857375"/>
                  <a:gd name="connsiteX397" fmla="*/ 401479 w 1247775"/>
                  <a:gd name="connsiteY397" fmla="*/ 925354 h 1857375"/>
                  <a:gd name="connsiteX398" fmla="*/ 387191 w 1247775"/>
                  <a:gd name="connsiteY398" fmla="*/ 939641 h 1857375"/>
                  <a:gd name="connsiteX399" fmla="*/ 401479 w 1247775"/>
                  <a:gd name="connsiteY399" fmla="*/ 953929 h 1857375"/>
                  <a:gd name="connsiteX400" fmla="*/ 405289 w 1247775"/>
                  <a:gd name="connsiteY400" fmla="*/ 953929 h 1857375"/>
                  <a:gd name="connsiteX401" fmla="*/ 399574 w 1247775"/>
                  <a:gd name="connsiteY401" fmla="*/ 973931 h 1857375"/>
                  <a:gd name="connsiteX402" fmla="*/ 392906 w 1247775"/>
                  <a:gd name="connsiteY402" fmla="*/ 972979 h 1857375"/>
                  <a:gd name="connsiteX403" fmla="*/ 359569 w 1247775"/>
                  <a:gd name="connsiteY403" fmla="*/ 1006316 h 1857375"/>
                  <a:gd name="connsiteX404" fmla="*/ 392906 w 1247775"/>
                  <a:gd name="connsiteY404" fmla="*/ 1039654 h 1857375"/>
                  <a:gd name="connsiteX405" fmla="*/ 404336 w 1247775"/>
                  <a:gd name="connsiteY405" fmla="*/ 1037749 h 1857375"/>
                  <a:gd name="connsiteX406" fmla="*/ 409099 w 1247775"/>
                  <a:gd name="connsiteY406" fmla="*/ 1038701 h 1857375"/>
                  <a:gd name="connsiteX407" fmla="*/ 418624 w 1247775"/>
                  <a:gd name="connsiteY407" fmla="*/ 1029176 h 1857375"/>
                  <a:gd name="connsiteX408" fmla="*/ 418624 w 1247775"/>
                  <a:gd name="connsiteY408" fmla="*/ 1028224 h 1857375"/>
                  <a:gd name="connsiteX409" fmla="*/ 421481 w 1247775"/>
                  <a:gd name="connsiteY409" fmla="*/ 1024414 h 1857375"/>
                  <a:gd name="connsiteX410" fmla="*/ 424339 w 1247775"/>
                  <a:gd name="connsiteY410" fmla="*/ 1026319 h 1857375"/>
                  <a:gd name="connsiteX411" fmla="*/ 432911 w 1247775"/>
                  <a:gd name="connsiteY411" fmla="*/ 1035844 h 1857375"/>
                  <a:gd name="connsiteX412" fmla="*/ 429101 w 1247775"/>
                  <a:gd name="connsiteY412" fmla="*/ 1042511 h 1857375"/>
                  <a:gd name="connsiteX413" fmla="*/ 436721 w 1247775"/>
                  <a:gd name="connsiteY413" fmla="*/ 1050131 h 1857375"/>
                  <a:gd name="connsiteX414" fmla="*/ 444341 w 1247775"/>
                  <a:gd name="connsiteY414" fmla="*/ 1042511 h 1857375"/>
                  <a:gd name="connsiteX415" fmla="*/ 442436 w 1247775"/>
                  <a:gd name="connsiteY415" fmla="*/ 1037749 h 1857375"/>
                  <a:gd name="connsiteX416" fmla="*/ 447199 w 1247775"/>
                  <a:gd name="connsiteY416" fmla="*/ 1036796 h 1857375"/>
                  <a:gd name="connsiteX417" fmla="*/ 452914 w 1247775"/>
                  <a:gd name="connsiteY417" fmla="*/ 1042511 h 1857375"/>
                  <a:gd name="connsiteX418" fmla="*/ 447199 w 1247775"/>
                  <a:gd name="connsiteY418" fmla="*/ 1048226 h 1857375"/>
                  <a:gd name="connsiteX419" fmla="*/ 447199 w 1247775"/>
                  <a:gd name="connsiteY419" fmla="*/ 1048226 h 1857375"/>
                  <a:gd name="connsiteX420" fmla="*/ 424339 w 1247775"/>
                  <a:gd name="connsiteY420" fmla="*/ 1071086 h 1857375"/>
                  <a:gd name="connsiteX421" fmla="*/ 425291 w 1247775"/>
                  <a:gd name="connsiteY421" fmla="*/ 1076801 h 1857375"/>
                  <a:gd name="connsiteX422" fmla="*/ 412909 w 1247775"/>
                  <a:gd name="connsiteY422" fmla="*/ 1072991 h 1857375"/>
                  <a:gd name="connsiteX423" fmla="*/ 389096 w 1247775"/>
                  <a:gd name="connsiteY423" fmla="*/ 1096804 h 1857375"/>
                  <a:gd name="connsiteX424" fmla="*/ 389096 w 1247775"/>
                  <a:gd name="connsiteY424" fmla="*/ 1098709 h 1857375"/>
                  <a:gd name="connsiteX425" fmla="*/ 389096 w 1247775"/>
                  <a:gd name="connsiteY425" fmla="*/ 1098709 h 1857375"/>
                  <a:gd name="connsiteX426" fmla="*/ 377666 w 1247775"/>
                  <a:gd name="connsiteY426" fmla="*/ 1091089 h 1857375"/>
                  <a:gd name="connsiteX427" fmla="*/ 371951 w 1247775"/>
                  <a:gd name="connsiteY427" fmla="*/ 1092994 h 1857375"/>
                  <a:gd name="connsiteX428" fmla="*/ 374809 w 1247775"/>
                  <a:gd name="connsiteY428" fmla="*/ 1082516 h 1857375"/>
                  <a:gd name="connsiteX429" fmla="*/ 371951 w 1247775"/>
                  <a:gd name="connsiteY429" fmla="*/ 1072039 h 1857375"/>
                  <a:gd name="connsiteX430" fmla="*/ 375761 w 1247775"/>
                  <a:gd name="connsiteY430" fmla="*/ 1072991 h 1857375"/>
                  <a:gd name="connsiteX431" fmla="*/ 388144 w 1247775"/>
                  <a:gd name="connsiteY431" fmla="*/ 1060609 h 1857375"/>
                  <a:gd name="connsiteX432" fmla="*/ 388144 w 1247775"/>
                  <a:gd name="connsiteY432" fmla="*/ 1060609 h 1857375"/>
                  <a:gd name="connsiteX433" fmla="*/ 390049 w 1247775"/>
                  <a:gd name="connsiteY433" fmla="*/ 1054894 h 1857375"/>
                  <a:gd name="connsiteX434" fmla="*/ 381476 w 1247775"/>
                  <a:gd name="connsiteY434" fmla="*/ 1046321 h 1857375"/>
                  <a:gd name="connsiteX435" fmla="*/ 375761 w 1247775"/>
                  <a:gd name="connsiteY435" fmla="*/ 1048226 h 1857375"/>
                  <a:gd name="connsiteX436" fmla="*/ 374809 w 1247775"/>
                  <a:gd name="connsiteY436" fmla="*/ 1048226 h 1857375"/>
                  <a:gd name="connsiteX437" fmla="*/ 362426 w 1247775"/>
                  <a:gd name="connsiteY437" fmla="*/ 1060609 h 1857375"/>
                  <a:gd name="connsiteX438" fmla="*/ 363379 w 1247775"/>
                  <a:gd name="connsiteY438" fmla="*/ 1065371 h 1857375"/>
                  <a:gd name="connsiteX439" fmla="*/ 353854 w 1247775"/>
                  <a:gd name="connsiteY439" fmla="*/ 1062514 h 1857375"/>
                  <a:gd name="connsiteX440" fmla="*/ 333851 w 1247775"/>
                  <a:gd name="connsiteY440" fmla="*/ 1082516 h 1857375"/>
                  <a:gd name="connsiteX441" fmla="*/ 338614 w 1247775"/>
                  <a:gd name="connsiteY441" fmla="*/ 1094899 h 1857375"/>
                  <a:gd name="connsiteX442" fmla="*/ 336709 w 1247775"/>
                  <a:gd name="connsiteY442" fmla="*/ 1094899 h 1857375"/>
                  <a:gd name="connsiteX443" fmla="*/ 327184 w 1247775"/>
                  <a:gd name="connsiteY443" fmla="*/ 1104424 h 1857375"/>
                  <a:gd name="connsiteX444" fmla="*/ 328136 w 1247775"/>
                  <a:gd name="connsiteY444" fmla="*/ 1107281 h 1857375"/>
                  <a:gd name="connsiteX445" fmla="*/ 324326 w 1247775"/>
                  <a:gd name="connsiteY445" fmla="*/ 1108234 h 1857375"/>
                  <a:gd name="connsiteX446" fmla="*/ 324326 w 1247775"/>
                  <a:gd name="connsiteY446" fmla="*/ 1108234 h 1857375"/>
                  <a:gd name="connsiteX447" fmla="*/ 323374 w 1247775"/>
                  <a:gd name="connsiteY447" fmla="*/ 1108234 h 1857375"/>
                  <a:gd name="connsiteX448" fmla="*/ 326231 w 1247775"/>
                  <a:gd name="connsiteY448" fmla="*/ 1100614 h 1857375"/>
                  <a:gd name="connsiteX449" fmla="*/ 311944 w 1247775"/>
                  <a:gd name="connsiteY449" fmla="*/ 1086326 h 1857375"/>
                  <a:gd name="connsiteX450" fmla="*/ 307181 w 1247775"/>
                  <a:gd name="connsiteY450" fmla="*/ 1087279 h 1857375"/>
                  <a:gd name="connsiteX451" fmla="*/ 310991 w 1247775"/>
                  <a:gd name="connsiteY451" fmla="*/ 1080611 h 1857375"/>
                  <a:gd name="connsiteX452" fmla="*/ 312896 w 1247775"/>
                  <a:gd name="connsiteY452" fmla="*/ 1080611 h 1857375"/>
                  <a:gd name="connsiteX453" fmla="*/ 343376 w 1247775"/>
                  <a:gd name="connsiteY453" fmla="*/ 1050131 h 1857375"/>
                  <a:gd name="connsiteX454" fmla="*/ 342424 w 1247775"/>
                  <a:gd name="connsiteY454" fmla="*/ 1044416 h 1857375"/>
                  <a:gd name="connsiteX455" fmla="*/ 350996 w 1247775"/>
                  <a:gd name="connsiteY455" fmla="*/ 1032034 h 1857375"/>
                  <a:gd name="connsiteX456" fmla="*/ 337661 w 1247775"/>
                  <a:gd name="connsiteY456" fmla="*/ 1018699 h 1857375"/>
                  <a:gd name="connsiteX457" fmla="*/ 327184 w 1247775"/>
                  <a:gd name="connsiteY457" fmla="*/ 1023461 h 1857375"/>
                  <a:gd name="connsiteX458" fmla="*/ 322421 w 1247775"/>
                  <a:gd name="connsiteY458" fmla="*/ 1021556 h 1857375"/>
                  <a:gd name="connsiteX459" fmla="*/ 322421 w 1247775"/>
                  <a:gd name="connsiteY459" fmla="*/ 1020604 h 1857375"/>
                  <a:gd name="connsiteX460" fmla="*/ 330041 w 1247775"/>
                  <a:gd name="connsiteY460" fmla="*/ 1005364 h 1857375"/>
                  <a:gd name="connsiteX461" fmla="*/ 312896 w 1247775"/>
                  <a:gd name="connsiteY461" fmla="*/ 987266 h 1857375"/>
                  <a:gd name="connsiteX462" fmla="*/ 317659 w 1247775"/>
                  <a:gd name="connsiteY462" fmla="*/ 978694 h 1857375"/>
                  <a:gd name="connsiteX463" fmla="*/ 328136 w 1247775"/>
                  <a:gd name="connsiteY463" fmla="*/ 971074 h 1857375"/>
                  <a:gd name="connsiteX464" fmla="*/ 345281 w 1247775"/>
                  <a:gd name="connsiteY464" fmla="*/ 976789 h 1857375"/>
                  <a:gd name="connsiteX465" fmla="*/ 374809 w 1247775"/>
                  <a:gd name="connsiteY465" fmla="*/ 947261 h 1857375"/>
                  <a:gd name="connsiteX466" fmla="*/ 350996 w 1247775"/>
                  <a:gd name="connsiteY466" fmla="*/ 918686 h 1857375"/>
                  <a:gd name="connsiteX467" fmla="*/ 350044 w 1247775"/>
                  <a:gd name="connsiteY467" fmla="*/ 915829 h 1857375"/>
                  <a:gd name="connsiteX468" fmla="*/ 357664 w 1247775"/>
                  <a:gd name="connsiteY468" fmla="*/ 903446 h 1857375"/>
                  <a:gd name="connsiteX469" fmla="*/ 344329 w 1247775"/>
                  <a:gd name="connsiteY469" fmla="*/ 890111 h 1857375"/>
                  <a:gd name="connsiteX470" fmla="*/ 330994 w 1247775"/>
                  <a:gd name="connsiteY470" fmla="*/ 903446 h 1857375"/>
                  <a:gd name="connsiteX471" fmla="*/ 331946 w 1247775"/>
                  <a:gd name="connsiteY471" fmla="*/ 908209 h 1857375"/>
                  <a:gd name="connsiteX472" fmla="*/ 323374 w 1247775"/>
                  <a:gd name="connsiteY472" fmla="*/ 918686 h 1857375"/>
                  <a:gd name="connsiteX473" fmla="*/ 304324 w 1247775"/>
                  <a:gd name="connsiteY473" fmla="*/ 912971 h 1857375"/>
                  <a:gd name="connsiteX474" fmla="*/ 281464 w 1247775"/>
                  <a:gd name="connsiteY474" fmla="*/ 921544 h 1857375"/>
                  <a:gd name="connsiteX475" fmla="*/ 281464 w 1247775"/>
                  <a:gd name="connsiteY475" fmla="*/ 920591 h 1857375"/>
                  <a:gd name="connsiteX476" fmla="*/ 256699 w 1247775"/>
                  <a:gd name="connsiteY476" fmla="*/ 895826 h 1857375"/>
                  <a:gd name="connsiteX477" fmla="*/ 251936 w 1247775"/>
                  <a:gd name="connsiteY477" fmla="*/ 896779 h 1857375"/>
                  <a:gd name="connsiteX478" fmla="*/ 234791 w 1247775"/>
                  <a:gd name="connsiteY478" fmla="*/ 872966 h 1857375"/>
                  <a:gd name="connsiteX479" fmla="*/ 234791 w 1247775"/>
                  <a:gd name="connsiteY479" fmla="*/ 872966 h 1857375"/>
                  <a:gd name="connsiteX480" fmla="*/ 250984 w 1247775"/>
                  <a:gd name="connsiteY480" fmla="*/ 856774 h 1857375"/>
                  <a:gd name="connsiteX481" fmla="*/ 234791 w 1247775"/>
                  <a:gd name="connsiteY481" fmla="*/ 840581 h 1857375"/>
                  <a:gd name="connsiteX482" fmla="*/ 218599 w 1247775"/>
                  <a:gd name="connsiteY482" fmla="*/ 856774 h 1857375"/>
                  <a:gd name="connsiteX483" fmla="*/ 227171 w 1247775"/>
                  <a:gd name="connsiteY483" fmla="*/ 871061 h 1857375"/>
                  <a:gd name="connsiteX484" fmla="*/ 223361 w 1247775"/>
                  <a:gd name="connsiteY484" fmla="*/ 871061 h 1857375"/>
                  <a:gd name="connsiteX485" fmla="*/ 216694 w 1247775"/>
                  <a:gd name="connsiteY485" fmla="*/ 872014 h 1857375"/>
                  <a:gd name="connsiteX486" fmla="*/ 213836 w 1247775"/>
                  <a:gd name="connsiteY486" fmla="*/ 870109 h 1857375"/>
                  <a:gd name="connsiteX487" fmla="*/ 200501 w 1247775"/>
                  <a:gd name="connsiteY487" fmla="*/ 859631 h 1857375"/>
                  <a:gd name="connsiteX488" fmla="*/ 196691 w 1247775"/>
                  <a:gd name="connsiteY488" fmla="*/ 860584 h 1857375"/>
                  <a:gd name="connsiteX489" fmla="*/ 196691 w 1247775"/>
                  <a:gd name="connsiteY489" fmla="*/ 860584 h 1857375"/>
                  <a:gd name="connsiteX490" fmla="*/ 194786 w 1247775"/>
                  <a:gd name="connsiteY490" fmla="*/ 849154 h 1857375"/>
                  <a:gd name="connsiteX491" fmla="*/ 198596 w 1247775"/>
                  <a:gd name="connsiteY491" fmla="*/ 842486 h 1857375"/>
                  <a:gd name="connsiteX492" fmla="*/ 203359 w 1247775"/>
                  <a:gd name="connsiteY492" fmla="*/ 827246 h 1857375"/>
                  <a:gd name="connsiteX493" fmla="*/ 200501 w 1247775"/>
                  <a:gd name="connsiteY493" fmla="*/ 815816 h 1857375"/>
                  <a:gd name="connsiteX494" fmla="*/ 205264 w 1247775"/>
                  <a:gd name="connsiteY494" fmla="*/ 816769 h 1857375"/>
                  <a:gd name="connsiteX495" fmla="*/ 226219 w 1247775"/>
                  <a:gd name="connsiteY495" fmla="*/ 795814 h 1857375"/>
                  <a:gd name="connsiteX496" fmla="*/ 205264 w 1247775"/>
                  <a:gd name="connsiteY496" fmla="*/ 774859 h 1857375"/>
                  <a:gd name="connsiteX497" fmla="*/ 184309 w 1247775"/>
                  <a:gd name="connsiteY497" fmla="*/ 795814 h 1857375"/>
                  <a:gd name="connsiteX498" fmla="*/ 186214 w 1247775"/>
                  <a:gd name="connsiteY498" fmla="*/ 803434 h 1857375"/>
                  <a:gd name="connsiteX499" fmla="*/ 177641 w 1247775"/>
                  <a:gd name="connsiteY499" fmla="*/ 802481 h 1857375"/>
                  <a:gd name="connsiteX500" fmla="*/ 157639 w 1247775"/>
                  <a:gd name="connsiteY500" fmla="*/ 812006 h 1857375"/>
                  <a:gd name="connsiteX501" fmla="*/ 140494 w 1247775"/>
                  <a:gd name="connsiteY501" fmla="*/ 802481 h 1857375"/>
                  <a:gd name="connsiteX502" fmla="*/ 130969 w 1247775"/>
                  <a:gd name="connsiteY502" fmla="*/ 804386 h 1857375"/>
                  <a:gd name="connsiteX503" fmla="*/ 120491 w 1247775"/>
                  <a:gd name="connsiteY503" fmla="*/ 794861 h 1857375"/>
                  <a:gd name="connsiteX504" fmla="*/ 110966 w 1247775"/>
                  <a:gd name="connsiteY504" fmla="*/ 800576 h 1857375"/>
                  <a:gd name="connsiteX505" fmla="*/ 98584 w 1247775"/>
                  <a:gd name="connsiteY505" fmla="*/ 818674 h 1857375"/>
                  <a:gd name="connsiteX506" fmla="*/ 118586 w 1247775"/>
                  <a:gd name="connsiteY506" fmla="*/ 838676 h 1857375"/>
                  <a:gd name="connsiteX507" fmla="*/ 126206 w 1247775"/>
                  <a:gd name="connsiteY507" fmla="*/ 836771 h 1857375"/>
                  <a:gd name="connsiteX508" fmla="*/ 140494 w 1247775"/>
                  <a:gd name="connsiteY508" fmla="*/ 842486 h 1857375"/>
                  <a:gd name="connsiteX509" fmla="*/ 148114 w 1247775"/>
                  <a:gd name="connsiteY509" fmla="*/ 840581 h 1857375"/>
                  <a:gd name="connsiteX510" fmla="*/ 141446 w 1247775"/>
                  <a:gd name="connsiteY510" fmla="*/ 858679 h 1857375"/>
                  <a:gd name="connsiteX511" fmla="*/ 161449 w 1247775"/>
                  <a:gd name="connsiteY511" fmla="*/ 885349 h 1857375"/>
                  <a:gd name="connsiteX512" fmla="*/ 153829 w 1247775"/>
                  <a:gd name="connsiteY512" fmla="*/ 911066 h 1857375"/>
                  <a:gd name="connsiteX513" fmla="*/ 165259 w 1247775"/>
                  <a:gd name="connsiteY513" fmla="*/ 940594 h 1857375"/>
                  <a:gd name="connsiteX514" fmla="*/ 154781 w 1247775"/>
                  <a:gd name="connsiteY514" fmla="*/ 955834 h 1857375"/>
                  <a:gd name="connsiteX515" fmla="*/ 170974 w 1247775"/>
                  <a:gd name="connsiteY515" fmla="*/ 972026 h 1857375"/>
                  <a:gd name="connsiteX516" fmla="*/ 187166 w 1247775"/>
                  <a:gd name="connsiteY516" fmla="*/ 957739 h 1857375"/>
                  <a:gd name="connsiteX517" fmla="*/ 188119 w 1247775"/>
                  <a:gd name="connsiteY517" fmla="*/ 957739 h 1857375"/>
                  <a:gd name="connsiteX518" fmla="*/ 192881 w 1247775"/>
                  <a:gd name="connsiteY518" fmla="*/ 955834 h 1857375"/>
                  <a:gd name="connsiteX519" fmla="*/ 199549 w 1247775"/>
                  <a:gd name="connsiteY519" fmla="*/ 956786 h 1857375"/>
                  <a:gd name="connsiteX520" fmla="*/ 211931 w 1247775"/>
                  <a:gd name="connsiteY520" fmla="*/ 954881 h 1857375"/>
                  <a:gd name="connsiteX521" fmla="*/ 211931 w 1247775"/>
                  <a:gd name="connsiteY521" fmla="*/ 954881 h 1857375"/>
                  <a:gd name="connsiteX522" fmla="*/ 228124 w 1247775"/>
                  <a:gd name="connsiteY522" fmla="*/ 948214 h 1857375"/>
                  <a:gd name="connsiteX523" fmla="*/ 237649 w 1247775"/>
                  <a:gd name="connsiteY523" fmla="*/ 954881 h 1857375"/>
                  <a:gd name="connsiteX524" fmla="*/ 241459 w 1247775"/>
                  <a:gd name="connsiteY524" fmla="*/ 953929 h 1857375"/>
                  <a:gd name="connsiteX525" fmla="*/ 254794 w 1247775"/>
                  <a:gd name="connsiteY525" fmla="*/ 957739 h 1857375"/>
                  <a:gd name="connsiteX526" fmla="*/ 267176 w 1247775"/>
                  <a:gd name="connsiteY526" fmla="*/ 953929 h 1857375"/>
                  <a:gd name="connsiteX527" fmla="*/ 269081 w 1247775"/>
                  <a:gd name="connsiteY527" fmla="*/ 953929 h 1857375"/>
                  <a:gd name="connsiteX528" fmla="*/ 272891 w 1247775"/>
                  <a:gd name="connsiteY528" fmla="*/ 952976 h 1857375"/>
                  <a:gd name="connsiteX529" fmla="*/ 281464 w 1247775"/>
                  <a:gd name="connsiteY529" fmla="*/ 970121 h 1857375"/>
                  <a:gd name="connsiteX530" fmla="*/ 277654 w 1247775"/>
                  <a:gd name="connsiteY530" fmla="*/ 970121 h 1857375"/>
                  <a:gd name="connsiteX531" fmla="*/ 275749 w 1247775"/>
                  <a:gd name="connsiteY531" fmla="*/ 970121 h 1857375"/>
                  <a:gd name="connsiteX532" fmla="*/ 265271 w 1247775"/>
                  <a:gd name="connsiteY532" fmla="*/ 959644 h 1857375"/>
                  <a:gd name="connsiteX533" fmla="*/ 254794 w 1247775"/>
                  <a:gd name="connsiteY533" fmla="*/ 970121 h 1857375"/>
                  <a:gd name="connsiteX534" fmla="*/ 260509 w 1247775"/>
                  <a:gd name="connsiteY534" fmla="*/ 979646 h 1857375"/>
                  <a:gd name="connsiteX535" fmla="*/ 257651 w 1247775"/>
                  <a:gd name="connsiteY535" fmla="*/ 986314 h 1857375"/>
                  <a:gd name="connsiteX536" fmla="*/ 247174 w 1247775"/>
                  <a:gd name="connsiteY536" fmla="*/ 982504 h 1857375"/>
                  <a:gd name="connsiteX537" fmla="*/ 230029 w 1247775"/>
                  <a:gd name="connsiteY537" fmla="*/ 966311 h 1857375"/>
                  <a:gd name="connsiteX538" fmla="*/ 212884 w 1247775"/>
                  <a:gd name="connsiteY538" fmla="*/ 983456 h 1857375"/>
                  <a:gd name="connsiteX539" fmla="*/ 215741 w 1247775"/>
                  <a:gd name="connsiteY539" fmla="*/ 992029 h 1857375"/>
                  <a:gd name="connsiteX540" fmla="*/ 206216 w 1247775"/>
                  <a:gd name="connsiteY540" fmla="*/ 1014889 h 1857375"/>
                  <a:gd name="connsiteX541" fmla="*/ 207169 w 1247775"/>
                  <a:gd name="connsiteY541" fmla="*/ 1022509 h 1857375"/>
                  <a:gd name="connsiteX542" fmla="*/ 200501 w 1247775"/>
                  <a:gd name="connsiteY542" fmla="*/ 1021556 h 1857375"/>
                  <a:gd name="connsiteX543" fmla="*/ 195739 w 1247775"/>
                  <a:gd name="connsiteY543" fmla="*/ 1022509 h 1857375"/>
                  <a:gd name="connsiteX544" fmla="*/ 182404 w 1247775"/>
                  <a:gd name="connsiteY544" fmla="*/ 1015841 h 1857375"/>
                  <a:gd name="connsiteX545" fmla="*/ 165259 w 1247775"/>
                  <a:gd name="connsiteY545" fmla="*/ 1032986 h 1857375"/>
                  <a:gd name="connsiteX546" fmla="*/ 170974 w 1247775"/>
                  <a:gd name="connsiteY546" fmla="*/ 1045369 h 1857375"/>
                  <a:gd name="connsiteX547" fmla="*/ 170021 w 1247775"/>
                  <a:gd name="connsiteY547" fmla="*/ 1051084 h 1857375"/>
                  <a:gd name="connsiteX548" fmla="*/ 170974 w 1247775"/>
                  <a:gd name="connsiteY548" fmla="*/ 1057751 h 1857375"/>
                  <a:gd name="connsiteX549" fmla="*/ 164306 w 1247775"/>
                  <a:gd name="connsiteY549" fmla="*/ 1073944 h 1857375"/>
                  <a:gd name="connsiteX550" fmla="*/ 166211 w 1247775"/>
                  <a:gd name="connsiteY550" fmla="*/ 1081564 h 1857375"/>
                  <a:gd name="connsiteX551" fmla="*/ 162401 w 1247775"/>
                  <a:gd name="connsiteY551" fmla="*/ 1081564 h 1857375"/>
                  <a:gd name="connsiteX552" fmla="*/ 162401 w 1247775"/>
                  <a:gd name="connsiteY552" fmla="*/ 1080611 h 1857375"/>
                  <a:gd name="connsiteX553" fmla="*/ 161449 w 1247775"/>
                  <a:gd name="connsiteY553" fmla="*/ 1074896 h 1857375"/>
                  <a:gd name="connsiteX554" fmla="*/ 162401 w 1247775"/>
                  <a:gd name="connsiteY554" fmla="*/ 1070134 h 1857375"/>
                  <a:gd name="connsiteX555" fmla="*/ 147161 w 1247775"/>
                  <a:gd name="connsiteY555" fmla="*/ 1054894 h 1857375"/>
                  <a:gd name="connsiteX556" fmla="*/ 137636 w 1247775"/>
                  <a:gd name="connsiteY556" fmla="*/ 1057751 h 1857375"/>
                  <a:gd name="connsiteX557" fmla="*/ 116681 w 1247775"/>
                  <a:gd name="connsiteY557" fmla="*/ 1080611 h 1857375"/>
                  <a:gd name="connsiteX558" fmla="*/ 135731 w 1247775"/>
                  <a:gd name="connsiteY558" fmla="*/ 1103471 h 1857375"/>
                  <a:gd name="connsiteX559" fmla="*/ 132874 w 1247775"/>
                  <a:gd name="connsiteY559" fmla="*/ 1115854 h 1857375"/>
                  <a:gd name="connsiteX560" fmla="*/ 157639 w 1247775"/>
                  <a:gd name="connsiteY560" fmla="*/ 1149191 h 1857375"/>
                  <a:gd name="connsiteX561" fmla="*/ 151924 w 1247775"/>
                  <a:gd name="connsiteY561" fmla="*/ 1148239 h 1857375"/>
                  <a:gd name="connsiteX562" fmla="*/ 123349 w 1247775"/>
                  <a:gd name="connsiteY562" fmla="*/ 1166336 h 1857375"/>
                  <a:gd name="connsiteX563" fmla="*/ 102394 w 1247775"/>
                  <a:gd name="connsiteY563" fmla="*/ 1157764 h 1857375"/>
                  <a:gd name="connsiteX564" fmla="*/ 73819 w 1247775"/>
                  <a:gd name="connsiteY564" fmla="*/ 1186339 h 1857375"/>
                  <a:gd name="connsiteX565" fmla="*/ 85249 w 1247775"/>
                  <a:gd name="connsiteY565" fmla="*/ 1209199 h 1857375"/>
                  <a:gd name="connsiteX566" fmla="*/ 85249 w 1247775"/>
                  <a:gd name="connsiteY566" fmla="*/ 1210151 h 1857375"/>
                  <a:gd name="connsiteX567" fmla="*/ 96679 w 1247775"/>
                  <a:gd name="connsiteY567" fmla="*/ 1222534 h 1857375"/>
                  <a:gd name="connsiteX568" fmla="*/ 84296 w 1247775"/>
                  <a:gd name="connsiteY568" fmla="*/ 1237774 h 1857375"/>
                  <a:gd name="connsiteX569" fmla="*/ 100489 w 1247775"/>
                  <a:gd name="connsiteY569" fmla="*/ 1253966 h 1857375"/>
                  <a:gd name="connsiteX570" fmla="*/ 115729 w 1247775"/>
                  <a:gd name="connsiteY570" fmla="*/ 1241584 h 1857375"/>
                  <a:gd name="connsiteX571" fmla="*/ 139541 w 1247775"/>
                  <a:gd name="connsiteY571" fmla="*/ 1256824 h 1857375"/>
                  <a:gd name="connsiteX572" fmla="*/ 140494 w 1247775"/>
                  <a:gd name="connsiteY572" fmla="*/ 1256824 h 1857375"/>
                  <a:gd name="connsiteX573" fmla="*/ 140494 w 1247775"/>
                  <a:gd name="connsiteY573" fmla="*/ 1257776 h 1857375"/>
                  <a:gd name="connsiteX574" fmla="*/ 130016 w 1247775"/>
                  <a:gd name="connsiteY574" fmla="*/ 1272064 h 1857375"/>
                  <a:gd name="connsiteX575" fmla="*/ 110966 w 1247775"/>
                  <a:gd name="connsiteY575" fmla="*/ 1267301 h 1857375"/>
                  <a:gd name="connsiteX576" fmla="*/ 85249 w 1247775"/>
                  <a:gd name="connsiteY576" fmla="*/ 1276826 h 1857375"/>
                  <a:gd name="connsiteX577" fmla="*/ 77629 w 1247775"/>
                  <a:gd name="connsiteY577" fmla="*/ 1273969 h 1857375"/>
                  <a:gd name="connsiteX578" fmla="*/ 64294 w 1247775"/>
                  <a:gd name="connsiteY578" fmla="*/ 1287304 h 1857375"/>
                  <a:gd name="connsiteX579" fmla="*/ 64294 w 1247775"/>
                  <a:gd name="connsiteY579" fmla="*/ 1290161 h 1857375"/>
                  <a:gd name="connsiteX580" fmla="*/ 64294 w 1247775"/>
                  <a:gd name="connsiteY580" fmla="*/ 1291114 h 1857375"/>
                  <a:gd name="connsiteX581" fmla="*/ 59531 w 1247775"/>
                  <a:gd name="connsiteY581" fmla="*/ 1290161 h 1857375"/>
                  <a:gd name="connsiteX582" fmla="*/ 40481 w 1247775"/>
                  <a:gd name="connsiteY582" fmla="*/ 1309211 h 1857375"/>
                  <a:gd name="connsiteX583" fmla="*/ 59531 w 1247775"/>
                  <a:gd name="connsiteY583" fmla="*/ 1328261 h 1857375"/>
                  <a:gd name="connsiteX584" fmla="*/ 73819 w 1247775"/>
                  <a:gd name="connsiteY584" fmla="*/ 1322546 h 1857375"/>
                  <a:gd name="connsiteX585" fmla="*/ 111919 w 1247775"/>
                  <a:gd name="connsiteY585" fmla="*/ 1348264 h 1857375"/>
                  <a:gd name="connsiteX586" fmla="*/ 139541 w 1247775"/>
                  <a:gd name="connsiteY586" fmla="*/ 1337786 h 1857375"/>
                  <a:gd name="connsiteX587" fmla="*/ 136684 w 1247775"/>
                  <a:gd name="connsiteY587" fmla="*/ 1345406 h 1857375"/>
                  <a:gd name="connsiteX588" fmla="*/ 136684 w 1247775"/>
                  <a:gd name="connsiteY588" fmla="*/ 1345406 h 1857375"/>
                  <a:gd name="connsiteX589" fmla="*/ 116681 w 1247775"/>
                  <a:gd name="connsiteY589" fmla="*/ 1373981 h 1857375"/>
                  <a:gd name="connsiteX590" fmla="*/ 123349 w 1247775"/>
                  <a:gd name="connsiteY590" fmla="*/ 1393031 h 1857375"/>
                  <a:gd name="connsiteX591" fmla="*/ 113824 w 1247775"/>
                  <a:gd name="connsiteY591" fmla="*/ 1390174 h 1857375"/>
                  <a:gd name="connsiteX592" fmla="*/ 99536 w 1247775"/>
                  <a:gd name="connsiteY592" fmla="*/ 1398746 h 1857375"/>
                  <a:gd name="connsiteX593" fmla="*/ 98584 w 1247775"/>
                  <a:gd name="connsiteY593" fmla="*/ 1398746 h 1857375"/>
                  <a:gd name="connsiteX594" fmla="*/ 90964 w 1247775"/>
                  <a:gd name="connsiteY594" fmla="*/ 1400651 h 1857375"/>
                  <a:gd name="connsiteX595" fmla="*/ 59531 w 1247775"/>
                  <a:gd name="connsiteY595" fmla="*/ 1384459 h 1857375"/>
                  <a:gd name="connsiteX596" fmla="*/ 33814 w 1247775"/>
                  <a:gd name="connsiteY596" fmla="*/ 1393984 h 1857375"/>
                  <a:gd name="connsiteX597" fmla="*/ 32861 w 1247775"/>
                  <a:gd name="connsiteY597" fmla="*/ 1393984 h 1857375"/>
                  <a:gd name="connsiteX598" fmla="*/ 27146 w 1247775"/>
                  <a:gd name="connsiteY598" fmla="*/ 1399699 h 1857375"/>
                  <a:gd name="connsiteX599" fmla="*/ 27146 w 1247775"/>
                  <a:gd name="connsiteY599" fmla="*/ 1400651 h 1857375"/>
                  <a:gd name="connsiteX600" fmla="*/ 19526 w 1247775"/>
                  <a:gd name="connsiteY600" fmla="*/ 1420654 h 1857375"/>
                  <a:gd name="connsiteX601" fmla="*/ 7144 w 1247775"/>
                  <a:gd name="connsiteY601" fmla="*/ 1437799 h 1857375"/>
                  <a:gd name="connsiteX602" fmla="*/ 26194 w 1247775"/>
                  <a:gd name="connsiteY602" fmla="*/ 1456849 h 1857375"/>
                  <a:gd name="connsiteX603" fmla="*/ 34766 w 1247775"/>
                  <a:gd name="connsiteY603" fmla="*/ 1454944 h 1857375"/>
                  <a:gd name="connsiteX604" fmla="*/ 59531 w 1247775"/>
                  <a:gd name="connsiteY604" fmla="*/ 1463516 h 1857375"/>
                  <a:gd name="connsiteX605" fmla="*/ 98584 w 1247775"/>
                  <a:gd name="connsiteY605" fmla="*/ 1429226 h 1857375"/>
                  <a:gd name="connsiteX606" fmla="*/ 98584 w 1247775"/>
                  <a:gd name="connsiteY606" fmla="*/ 1429226 h 1857375"/>
                  <a:gd name="connsiteX607" fmla="*/ 110966 w 1247775"/>
                  <a:gd name="connsiteY607" fmla="*/ 1422559 h 1857375"/>
                  <a:gd name="connsiteX608" fmla="*/ 112871 w 1247775"/>
                  <a:gd name="connsiteY608" fmla="*/ 1422559 h 1857375"/>
                  <a:gd name="connsiteX609" fmla="*/ 129064 w 1247775"/>
                  <a:gd name="connsiteY609" fmla="*/ 1406366 h 1857375"/>
                  <a:gd name="connsiteX610" fmla="*/ 126206 w 1247775"/>
                  <a:gd name="connsiteY610" fmla="*/ 1397794 h 1857375"/>
                  <a:gd name="connsiteX611" fmla="*/ 146209 w 1247775"/>
                  <a:gd name="connsiteY611" fmla="*/ 1405414 h 1857375"/>
                  <a:gd name="connsiteX612" fmla="*/ 173831 w 1247775"/>
                  <a:gd name="connsiteY612" fmla="*/ 1388269 h 1857375"/>
                  <a:gd name="connsiteX613" fmla="*/ 176689 w 1247775"/>
                  <a:gd name="connsiteY613" fmla="*/ 1388269 h 1857375"/>
                  <a:gd name="connsiteX614" fmla="*/ 177641 w 1247775"/>
                  <a:gd name="connsiteY614" fmla="*/ 1388269 h 1857375"/>
                  <a:gd name="connsiteX615" fmla="*/ 212884 w 1247775"/>
                  <a:gd name="connsiteY615" fmla="*/ 1410176 h 1857375"/>
                  <a:gd name="connsiteX616" fmla="*/ 246221 w 1247775"/>
                  <a:gd name="connsiteY616" fmla="*/ 1391126 h 1857375"/>
                  <a:gd name="connsiteX617" fmla="*/ 247174 w 1247775"/>
                  <a:gd name="connsiteY617" fmla="*/ 1391126 h 1857375"/>
                  <a:gd name="connsiteX618" fmla="*/ 253841 w 1247775"/>
                  <a:gd name="connsiteY618" fmla="*/ 1383506 h 1857375"/>
                  <a:gd name="connsiteX619" fmla="*/ 250984 w 1247775"/>
                  <a:gd name="connsiteY619" fmla="*/ 1377791 h 1857375"/>
                  <a:gd name="connsiteX620" fmla="*/ 251936 w 1247775"/>
                  <a:gd name="connsiteY620" fmla="*/ 1370171 h 1857375"/>
                  <a:gd name="connsiteX621" fmla="*/ 212884 w 1247775"/>
                  <a:gd name="connsiteY621" fmla="*/ 1331119 h 1857375"/>
                  <a:gd name="connsiteX622" fmla="*/ 206216 w 1247775"/>
                  <a:gd name="connsiteY622" fmla="*/ 1332071 h 1857375"/>
                  <a:gd name="connsiteX623" fmla="*/ 199549 w 1247775"/>
                  <a:gd name="connsiteY623" fmla="*/ 1331119 h 1857375"/>
                  <a:gd name="connsiteX624" fmla="*/ 188119 w 1247775"/>
                  <a:gd name="connsiteY624" fmla="*/ 1320641 h 1857375"/>
                  <a:gd name="connsiteX625" fmla="*/ 176689 w 1247775"/>
                  <a:gd name="connsiteY625" fmla="*/ 1332071 h 1857375"/>
                  <a:gd name="connsiteX626" fmla="*/ 176689 w 1247775"/>
                  <a:gd name="connsiteY626" fmla="*/ 1333024 h 1857375"/>
                  <a:gd name="connsiteX627" fmla="*/ 165259 w 1247775"/>
                  <a:gd name="connsiteY627" fmla="*/ 1329214 h 1857375"/>
                  <a:gd name="connsiteX628" fmla="*/ 150019 w 1247775"/>
                  <a:gd name="connsiteY628" fmla="*/ 1334929 h 1857375"/>
                  <a:gd name="connsiteX629" fmla="*/ 147161 w 1247775"/>
                  <a:gd name="connsiteY629" fmla="*/ 1333976 h 1857375"/>
                  <a:gd name="connsiteX630" fmla="*/ 139541 w 1247775"/>
                  <a:gd name="connsiteY630" fmla="*/ 1336834 h 1857375"/>
                  <a:gd name="connsiteX631" fmla="*/ 150971 w 1247775"/>
                  <a:gd name="connsiteY631" fmla="*/ 1308259 h 1857375"/>
                  <a:gd name="connsiteX632" fmla="*/ 150019 w 1247775"/>
                  <a:gd name="connsiteY632" fmla="*/ 1303496 h 1857375"/>
                  <a:gd name="connsiteX633" fmla="*/ 151924 w 1247775"/>
                  <a:gd name="connsiteY633" fmla="*/ 1303496 h 1857375"/>
                  <a:gd name="connsiteX634" fmla="*/ 176689 w 1247775"/>
                  <a:gd name="connsiteY634" fmla="*/ 1278731 h 1857375"/>
                  <a:gd name="connsiteX635" fmla="*/ 153829 w 1247775"/>
                  <a:gd name="connsiteY635" fmla="*/ 1254919 h 1857375"/>
                  <a:gd name="connsiteX636" fmla="*/ 152876 w 1247775"/>
                  <a:gd name="connsiteY636" fmla="*/ 1253014 h 1857375"/>
                  <a:gd name="connsiteX637" fmla="*/ 156686 w 1247775"/>
                  <a:gd name="connsiteY637" fmla="*/ 1249204 h 1857375"/>
                  <a:gd name="connsiteX638" fmla="*/ 170021 w 1247775"/>
                  <a:gd name="connsiteY638" fmla="*/ 1233011 h 1857375"/>
                  <a:gd name="connsiteX639" fmla="*/ 168116 w 1247775"/>
                  <a:gd name="connsiteY639" fmla="*/ 1224439 h 1857375"/>
                  <a:gd name="connsiteX640" fmla="*/ 176689 w 1247775"/>
                  <a:gd name="connsiteY640" fmla="*/ 1213961 h 1857375"/>
                  <a:gd name="connsiteX641" fmla="*/ 170021 w 1247775"/>
                  <a:gd name="connsiteY641" fmla="*/ 1204436 h 1857375"/>
                  <a:gd name="connsiteX642" fmla="*/ 180499 w 1247775"/>
                  <a:gd name="connsiteY642" fmla="*/ 1181576 h 1857375"/>
                  <a:gd name="connsiteX643" fmla="*/ 158591 w 1247775"/>
                  <a:gd name="connsiteY643" fmla="*/ 1152049 h 1857375"/>
                  <a:gd name="connsiteX644" fmla="*/ 165259 w 1247775"/>
                  <a:gd name="connsiteY644" fmla="*/ 1153001 h 1857375"/>
                  <a:gd name="connsiteX645" fmla="*/ 169069 w 1247775"/>
                  <a:gd name="connsiteY645" fmla="*/ 1153001 h 1857375"/>
                  <a:gd name="connsiteX646" fmla="*/ 169069 w 1247775"/>
                  <a:gd name="connsiteY646" fmla="*/ 1153001 h 1857375"/>
                  <a:gd name="connsiteX647" fmla="*/ 177641 w 1247775"/>
                  <a:gd name="connsiteY647" fmla="*/ 1161574 h 1857375"/>
                  <a:gd name="connsiteX648" fmla="*/ 178594 w 1247775"/>
                  <a:gd name="connsiteY648" fmla="*/ 1161574 h 1857375"/>
                  <a:gd name="connsiteX649" fmla="*/ 178594 w 1247775"/>
                  <a:gd name="connsiteY649" fmla="*/ 1162526 h 1857375"/>
                  <a:gd name="connsiteX650" fmla="*/ 188119 w 1247775"/>
                  <a:gd name="connsiteY650" fmla="*/ 1180624 h 1857375"/>
                  <a:gd name="connsiteX651" fmla="*/ 185261 w 1247775"/>
                  <a:gd name="connsiteY651" fmla="*/ 1193006 h 1857375"/>
                  <a:gd name="connsiteX652" fmla="*/ 210026 w 1247775"/>
                  <a:gd name="connsiteY652" fmla="*/ 1221581 h 1857375"/>
                  <a:gd name="connsiteX653" fmla="*/ 205264 w 1247775"/>
                  <a:gd name="connsiteY653" fmla="*/ 1229201 h 1857375"/>
                  <a:gd name="connsiteX654" fmla="*/ 213836 w 1247775"/>
                  <a:gd name="connsiteY654" fmla="*/ 1237774 h 1857375"/>
                  <a:gd name="connsiteX655" fmla="*/ 222409 w 1247775"/>
                  <a:gd name="connsiteY655" fmla="*/ 1229201 h 1857375"/>
                  <a:gd name="connsiteX656" fmla="*/ 217646 w 1247775"/>
                  <a:gd name="connsiteY656" fmla="*/ 1221581 h 1857375"/>
                  <a:gd name="connsiteX657" fmla="*/ 219551 w 1247775"/>
                  <a:gd name="connsiteY657" fmla="*/ 1221581 h 1857375"/>
                  <a:gd name="connsiteX658" fmla="*/ 226219 w 1247775"/>
                  <a:gd name="connsiteY658" fmla="*/ 1223486 h 1857375"/>
                  <a:gd name="connsiteX659" fmla="*/ 239554 w 1247775"/>
                  <a:gd name="connsiteY659" fmla="*/ 1210151 h 1857375"/>
                  <a:gd name="connsiteX660" fmla="*/ 239554 w 1247775"/>
                  <a:gd name="connsiteY660" fmla="*/ 1209199 h 1857375"/>
                  <a:gd name="connsiteX661" fmla="*/ 244316 w 1247775"/>
                  <a:gd name="connsiteY661" fmla="*/ 1196816 h 1857375"/>
                  <a:gd name="connsiteX662" fmla="*/ 246221 w 1247775"/>
                  <a:gd name="connsiteY662" fmla="*/ 1196816 h 1857375"/>
                  <a:gd name="connsiteX663" fmla="*/ 254794 w 1247775"/>
                  <a:gd name="connsiteY663" fmla="*/ 1188244 h 1857375"/>
                  <a:gd name="connsiteX664" fmla="*/ 250984 w 1247775"/>
                  <a:gd name="connsiteY664" fmla="*/ 1181576 h 1857375"/>
                  <a:gd name="connsiteX665" fmla="*/ 259556 w 1247775"/>
                  <a:gd name="connsiteY665" fmla="*/ 1172051 h 1857375"/>
                  <a:gd name="connsiteX666" fmla="*/ 252889 w 1247775"/>
                  <a:gd name="connsiteY666" fmla="*/ 1162526 h 1857375"/>
                  <a:gd name="connsiteX667" fmla="*/ 255746 w 1247775"/>
                  <a:gd name="connsiteY667" fmla="*/ 1153001 h 1857375"/>
                  <a:gd name="connsiteX668" fmla="*/ 239554 w 1247775"/>
                  <a:gd name="connsiteY668" fmla="*/ 1136809 h 1857375"/>
                  <a:gd name="connsiteX669" fmla="*/ 223361 w 1247775"/>
                  <a:gd name="connsiteY669" fmla="*/ 1153001 h 1857375"/>
                  <a:gd name="connsiteX670" fmla="*/ 239554 w 1247775"/>
                  <a:gd name="connsiteY670" fmla="*/ 1169194 h 1857375"/>
                  <a:gd name="connsiteX671" fmla="*/ 240506 w 1247775"/>
                  <a:gd name="connsiteY671" fmla="*/ 1169194 h 1857375"/>
                  <a:gd name="connsiteX672" fmla="*/ 239554 w 1247775"/>
                  <a:gd name="connsiteY672" fmla="*/ 1172051 h 1857375"/>
                  <a:gd name="connsiteX673" fmla="*/ 244316 w 1247775"/>
                  <a:gd name="connsiteY673" fmla="*/ 1180624 h 1857375"/>
                  <a:gd name="connsiteX674" fmla="*/ 241459 w 1247775"/>
                  <a:gd name="connsiteY674" fmla="*/ 1181576 h 1857375"/>
                  <a:gd name="connsiteX675" fmla="*/ 223361 w 1247775"/>
                  <a:gd name="connsiteY675" fmla="*/ 1165384 h 1857375"/>
                  <a:gd name="connsiteX676" fmla="*/ 223361 w 1247775"/>
                  <a:gd name="connsiteY676" fmla="*/ 1162526 h 1857375"/>
                  <a:gd name="connsiteX677" fmla="*/ 201454 w 1247775"/>
                  <a:gd name="connsiteY677" fmla="*/ 1140619 h 1857375"/>
                  <a:gd name="connsiteX678" fmla="*/ 190976 w 1247775"/>
                  <a:gd name="connsiteY678" fmla="*/ 1143476 h 1857375"/>
                  <a:gd name="connsiteX679" fmla="*/ 201454 w 1247775"/>
                  <a:gd name="connsiteY679" fmla="*/ 1118711 h 1857375"/>
                  <a:gd name="connsiteX680" fmla="*/ 200501 w 1247775"/>
                  <a:gd name="connsiteY680" fmla="*/ 1111091 h 1857375"/>
                  <a:gd name="connsiteX681" fmla="*/ 205264 w 1247775"/>
                  <a:gd name="connsiteY681" fmla="*/ 1105376 h 1857375"/>
                  <a:gd name="connsiteX682" fmla="*/ 199549 w 1247775"/>
                  <a:gd name="connsiteY682" fmla="*/ 1099661 h 1857375"/>
                  <a:gd name="connsiteX683" fmla="*/ 196691 w 1247775"/>
                  <a:gd name="connsiteY683" fmla="*/ 1100614 h 1857375"/>
                  <a:gd name="connsiteX684" fmla="*/ 193834 w 1247775"/>
                  <a:gd name="connsiteY684" fmla="*/ 1096804 h 1857375"/>
                  <a:gd name="connsiteX685" fmla="*/ 207169 w 1247775"/>
                  <a:gd name="connsiteY685" fmla="*/ 1081564 h 1857375"/>
                  <a:gd name="connsiteX686" fmla="*/ 228124 w 1247775"/>
                  <a:gd name="connsiteY686" fmla="*/ 1052989 h 1857375"/>
                  <a:gd name="connsiteX687" fmla="*/ 227171 w 1247775"/>
                  <a:gd name="connsiteY687" fmla="*/ 1048226 h 1857375"/>
                  <a:gd name="connsiteX688" fmla="*/ 236696 w 1247775"/>
                  <a:gd name="connsiteY688" fmla="*/ 1050131 h 1857375"/>
                  <a:gd name="connsiteX689" fmla="*/ 257651 w 1247775"/>
                  <a:gd name="connsiteY689" fmla="*/ 1042511 h 1857375"/>
                  <a:gd name="connsiteX690" fmla="*/ 263366 w 1247775"/>
                  <a:gd name="connsiteY690" fmla="*/ 1043464 h 1857375"/>
                  <a:gd name="connsiteX691" fmla="*/ 282416 w 1247775"/>
                  <a:gd name="connsiteY691" fmla="*/ 1024414 h 1857375"/>
                  <a:gd name="connsiteX692" fmla="*/ 279559 w 1247775"/>
                  <a:gd name="connsiteY692" fmla="*/ 1013936 h 1857375"/>
                  <a:gd name="connsiteX693" fmla="*/ 295751 w 1247775"/>
                  <a:gd name="connsiteY693" fmla="*/ 1000601 h 1857375"/>
                  <a:gd name="connsiteX694" fmla="*/ 294799 w 1247775"/>
                  <a:gd name="connsiteY694" fmla="*/ 1006316 h 1857375"/>
                  <a:gd name="connsiteX695" fmla="*/ 294799 w 1247775"/>
                  <a:gd name="connsiteY695" fmla="*/ 1009174 h 1857375"/>
                  <a:gd name="connsiteX696" fmla="*/ 293846 w 1247775"/>
                  <a:gd name="connsiteY696" fmla="*/ 1015841 h 1857375"/>
                  <a:gd name="connsiteX697" fmla="*/ 297656 w 1247775"/>
                  <a:gd name="connsiteY697" fmla="*/ 1026319 h 1857375"/>
                  <a:gd name="connsiteX698" fmla="*/ 284321 w 1247775"/>
                  <a:gd name="connsiteY698" fmla="*/ 1051084 h 1857375"/>
                  <a:gd name="connsiteX699" fmla="*/ 284321 w 1247775"/>
                  <a:gd name="connsiteY699" fmla="*/ 1052989 h 1857375"/>
                  <a:gd name="connsiteX700" fmla="*/ 280511 w 1247775"/>
                  <a:gd name="connsiteY700" fmla="*/ 1052036 h 1857375"/>
                  <a:gd name="connsiteX701" fmla="*/ 268129 w 1247775"/>
                  <a:gd name="connsiteY701" fmla="*/ 1064419 h 1857375"/>
                  <a:gd name="connsiteX702" fmla="*/ 277654 w 1247775"/>
                  <a:gd name="connsiteY702" fmla="*/ 1075849 h 1857375"/>
                  <a:gd name="connsiteX703" fmla="*/ 277654 w 1247775"/>
                  <a:gd name="connsiteY703" fmla="*/ 1076801 h 1857375"/>
                  <a:gd name="connsiteX704" fmla="*/ 295751 w 1247775"/>
                  <a:gd name="connsiteY704" fmla="*/ 1094899 h 1857375"/>
                  <a:gd name="connsiteX705" fmla="*/ 303371 w 1247775"/>
                  <a:gd name="connsiteY705" fmla="*/ 1092994 h 1857375"/>
                  <a:gd name="connsiteX706" fmla="*/ 300514 w 1247775"/>
                  <a:gd name="connsiteY706" fmla="*/ 1100614 h 1857375"/>
                  <a:gd name="connsiteX707" fmla="*/ 304324 w 1247775"/>
                  <a:gd name="connsiteY707" fmla="*/ 1110139 h 1857375"/>
                  <a:gd name="connsiteX708" fmla="*/ 303371 w 1247775"/>
                  <a:gd name="connsiteY708" fmla="*/ 1110139 h 1857375"/>
                  <a:gd name="connsiteX709" fmla="*/ 270986 w 1247775"/>
                  <a:gd name="connsiteY709" fmla="*/ 1142524 h 1857375"/>
                  <a:gd name="connsiteX710" fmla="*/ 285274 w 1247775"/>
                  <a:gd name="connsiteY710" fmla="*/ 1169194 h 1857375"/>
                  <a:gd name="connsiteX711" fmla="*/ 288131 w 1247775"/>
                  <a:gd name="connsiteY711" fmla="*/ 1174909 h 1857375"/>
                  <a:gd name="connsiteX712" fmla="*/ 280511 w 1247775"/>
                  <a:gd name="connsiteY712" fmla="*/ 1193959 h 1857375"/>
                  <a:gd name="connsiteX713" fmla="*/ 266224 w 1247775"/>
                  <a:gd name="connsiteY713" fmla="*/ 1210151 h 1857375"/>
                  <a:gd name="connsiteX714" fmla="*/ 269081 w 1247775"/>
                  <a:gd name="connsiteY714" fmla="*/ 1218724 h 1857375"/>
                  <a:gd name="connsiteX715" fmla="*/ 258604 w 1247775"/>
                  <a:gd name="connsiteY715" fmla="*/ 1216819 h 1857375"/>
                  <a:gd name="connsiteX716" fmla="*/ 227171 w 1247775"/>
                  <a:gd name="connsiteY716" fmla="*/ 1248251 h 1857375"/>
                  <a:gd name="connsiteX717" fmla="*/ 258604 w 1247775"/>
                  <a:gd name="connsiteY717" fmla="*/ 1279684 h 1857375"/>
                  <a:gd name="connsiteX718" fmla="*/ 285274 w 1247775"/>
                  <a:gd name="connsiteY718" fmla="*/ 1264444 h 1857375"/>
                  <a:gd name="connsiteX719" fmla="*/ 293846 w 1247775"/>
                  <a:gd name="connsiteY719" fmla="*/ 1266349 h 1857375"/>
                  <a:gd name="connsiteX720" fmla="*/ 316706 w 1247775"/>
                  <a:gd name="connsiteY720" fmla="*/ 1253966 h 1857375"/>
                  <a:gd name="connsiteX721" fmla="*/ 321469 w 1247775"/>
                  <a:gd name="connsiteY721" fmla="*/ 1249204 h 1857375"/>
                  <a:gd name="connsiteX722" fmla="*/ 326231 w 1247775"/>
                  <a:gd name="connsiteY722" fmla="*/ 1263491 h 1857375"/>
                  <a:gd name="connsiteX723" fmla="*/ 326231 w 1247775"/>
                  <a:gd name="connsiteY723" fmla="*/ 1264444 h 1857375"/>
                  <a:gd name="connsiteX724" fmla="*/ 328136 w 1247775"/>
                  <a:gd name="connsiteY724" fmla="*/ 1275874 h 1857375"/>
                  <a:gd name="connsiteX725" fmla="*/ 322421 w 1247775"/>
                  <a:gd name="connsiteY725" fmla="*/ 1285399 h 1857375"/>
                  <a:gd name="connsiteX726" fmla="*/ 310991 w 1247775"/>
                  <a:gd name="connsiteY726" fmla="*/ 1279684 h 1857375"/>
                  <a:gd name="connsiteX727" fmla="*/ 304324 w 1247775"/>
                  <a:gd name="connsiteY727" fmla="*/ 1273016 h 1857375"/>
                  <a:gd name="connsiteX728" fmla="*/ 297656 w 1247775"/>
                  <a:gd name="connsiteY728" fmla="*/ 1279684 h 1857375"/>
                  <a:gd name="connsiteX729" fmla="*/ 299561 w 1247775"/>
                  <a:gd name="connsiteY729" fmla="*/ 1284446 h 1857375"/>
                  <a:gd name="connsiteX730" fmla="*/ 294799 w 1247775"/>
                  <a:gd name="connsiteY730" fmla="*/ 1296829 h 1857375"/>
                  <a:gd name="connsiteX731" fmla="*/ 298609 w 1247775"/>
                  <a:gd name="connsiteY731" fmla="*/ 1307306 h 1857375"/>
                  <a:gd name="connsiteX732" fmla="*/ 298609 w 1247775"/>
                  <a:gd name="connsiteY732" fmla="*/ 1307306 h 1857375"/>
                  <a:gd name="connsiteX733" fmla="*/ 308134 w 1247775"/>
                  <a:gd name="connsiteY733" fmla="*/ 1316831 h 1857375"/>
                  <a:gd name="connsiteX734" fmla="*/ 314801 w 1247775"/>
                  <a:gd name="connsiteY734" fmla="*/ 1313974 h 1857375"/>
                  <a:gd name="connsiteX735" fmla="*/ 328136 w 1247775"/>
                  <a:gd name="connsiteY735" fmla="*/ 1302544 h 1857375"/>
                  <a:gd name="connsiteX736" fmla="*/ 343376 w 1247775"/>
                  <a:gd name="connsiteY736" fmla="*/ 1310164 h 1857375"/>
                  <a:gd name="connsiteX737" fmla="*/ 353854 w 1247775"/>
                  <a:gd name="connsiteY737" fmla="*/ 1306354 h 1857375"/>
                  <a:gd name="connsiteX738" fmla="*/ 353854 w 1247775"/>
                  <a:gd name="connsiteY738" fmla="*/ 1307306 h 1857375"/>
                  <a:gd name="connsiteX739" fmla="*/ 369094 w 1247775"/>
                  <a:gd name="connsiteY739" fmla="*/ 1322546 h 1857375"/>
                  <a:gd name="connsiteX740" fmla="*/ 376714 w 1247775"/>
                  <a:gd name="connsiteY740" fmla="*/ 1320641 h 1857375"/>
                  <a:gd name="connsiteX741" fmla="*/ 384334 w 1247775"/>
                  <a:gd name="connsiteY741" fmla="*/ 1323499 h 1857375"/>
                  <a:gd name="connsiteX742" fmla="*/ 396716 w 1247775"/>
                  <a:gd name="connsiteY742" fmla="*/ 1311116 h 1857375"/>
                  <a:gd name="connsiteX743" fmla="*/ 396716 w 1247775"/>
                  <a:gd name="connsiteY743" fmla="*/ 1309211 h 1857375"/>
                  <a:gd name="connsiteX744" fmla="*/ 406241 w 1247775"/>
                  <a:gd name="connsiteY744" fmla="*/ 1293971 h 1857375"/>
                  <a:gd name="connsiteX745" fmla="*/ 397669 w 1247775"/>
                  <a:gd name="connsiteY745" fmla="*/ 1278731 h 1857375"/>
                  <a:gd name="connsiteX746" fmla="*/ 397669 w 1247775"/>
                  <a:gd name="connsiteY746" fmla="*/ 1278731 h 1857375"/>
                  <a:gd name="connsiteX747" fmla="*/ 404336 w 1247775"/>
                  <a:gd name="connsiteY747" fmla="*/ 1280636 h 1857375"/>
                  <a:gd name="connsiteX748" fmla="*/ 408146 w 1247775"/>
                  <a:gd name="connsiteY748" fmla="*/ 1279684 h 1857375"/>
                  <a:gd name="connsiteX749" fmla="*/ 421481 w 1247775"/>
                  <a:gd name="connsiteY749" fmla="*/ 1288256 h 1857375"/>
                  <a:gd name="connsiteX750" fmla="*/ 437674 w 1247775"/>
                  <a:gd name="connsiteY750" fmla="*/ 1296829 h 1857375"/>
                  <a:gd name="connsiteX751" fmla="*/ 456724 w 1247775"/>
                  <a:gd name="connsiteY751" fmla="*/ 1277779 h 1857375"/>
                  <a:gd name="connsiteX752" fmla="*/ 456724 w 1247775"/>
                  <a:gd name="connsiteY752" fmla="*/ 1276826 h 1857375"/>
                  <a:gd name="connsiteX753" fmla="*/ 471011 w 1247775"/>
                  <a:gd name="connsiteY753" fmla="*/ 1284446 h 1857375"/>
                  <a:gd name="connsiteX754" fmla="*/ 485299 w 1247775"/>
                  <a:gd name="connsiteY754" fmla="*/ 1291114 h 1857375"/>
                  <a:gd name="connsiteX755" fmla="*/ 499586 w 1247775"/>
                  <a:gd name="connsiteY755" fmla="*/ 1283494 h 1857375"/>
                  <a:gd name="connsiteX756" fmla="*/ 500539 w 1247775"/>
                  <a:gd name="connsiteY756" fmla="*/ 1284446 h 1857375"/>
                  <a:gd name="connsiteX757" fmla="*/ 498634 w 1247775"/>
                  <a:gd name="connsiteY757" fmla="*/ 1286351 h 1857375"/>
                  <a:gd name="connsiteX758" fmla="*/ 491014 w 1247775"/>
                  <a:gd name="connsiteY758" fmla="*/ 1297781 h 1857375"/>
                  <a:gd name="connsiteX759" fmla="*/ 483394 w 1247775"/>
                  <a:gd name="connsiteY759" fmla="*/ 1313974 h 1857375"/>
                  <a:gd name="connsiteX760" fmla="*/ 477679 w 1247775"/>
                  <a:gd name="connsiteY760" fmla="*/ 1317784 h 1857375"/>
                  <a:gd name="connsiteX761" fmla="*/ 471011 w 1247775"/>
                  <a:gd name="connsiteY761" fmla="*/ 1315879 h 1857375"/>
                  <a:gd name="connsiteX762" fmla="*/ 457676 w 1247775"/>
                  <a:gd name="connsiteY762" fmla="*/ 1329214 h 1857375"/>
                  <a:gd name="connsiteX763" fmla="*/ 471011 w 1247775"/>
                  <a:gd name="connsiteY763" fmla="*/ 1342549 h 1857375"/>
                  <a:gd name="connsiteX764" fmla="*/ 475774 w 1247775"/>
                  <a:gd name="connsiteY764" fmla="*/ 1341596 h 1857375"/>
                  <a:gd name="connsiteX765" fmla="*/ 475774 w 1247775"/>
                  <a:gd name="connsiteY765" fmla="*/ 1341596 h 1857375"/>
                  <a:gd name="connsiteX766" fmla="*/ 451961 w 1247775"/>
                  <a:gd name="connsiteY766" fmla="*/ 1361599 h 1857375"/>
                  <a:gd name="connsiteX767" fmla="*/ 444341 w 1247775"/>
                  <a:gd name="connsiteY767" fmla="*/ 1356836 h 1857375"/>
                  <a:gd name="connsiteX768" fmla="*/ 446246 w 1247775"/>
                  <a:gd name="connsiteY768" fmla="*/ 1349216 h 1857375"/>
                  <a:gd name="connsiteX769" fmla="*/ 430054 w 1247775"/>
                  <a:gd name="connsiteY769" fmla="*/ 1333024 h 1857375"/>
                  <a:gd name="connsiteX770" fmla="*/ 417671 w 1247775"/>
                  <a:gd name="connsiteY770" fmla="*/ 1337786 h 1857375"/>
                  <a:gd name="connsiteX771" fmla="*/ 408146 w 1247775"/>
                  <a:gd name="connsiteY771" fmla="*/ 1333024 h 1857375"/>
                  <a:gd name="connsiteX772" fmla="*/ 395764 w 1247775"/>
                  <a:gd name="connsiteY772" fmla="*/ 1345406 h 1857375"/>
                  <a:gd name="connsiteX773" fmla="*/ 401479 w 1247775"/>
                  <a:gd name="connsiteY773" fmla="*/ 1355884 h 1857375"/>
                  <a:gd name="connsiteX774" fmla="*/ 386239 w 1247775"/>
                  <a:gd name="connsiteY774" fmla="*/ 1375886 h 1857375"/>
                  <a:gd name="connsiteX775" fmla="*/ 386239 w 1247775"/>
                  <a:gd name="connsiteY775" fmla="*/ 1379696 h 1857375"/>
                  <a:gd name="connsiteX776" fmla="*/ 384334 w 1247775"/>
                  <a:gd name="connsiteY776" fmla="*/ 1387316 h 1857375"/>
                  <a:gd name="connsiteX777" fmla="*/ 379571 w 1247775"/>
                  <a:gd name="connsiteY777" fmla="*/ 1394936 h 1857375"/>
                  <a:gd name="connsiteX778" fmla="*/ 378619 w 1247775"/>
                  <a:gd name="connsiteY778" fmla="*/ 1394936 h 1857375"/>
                  <a:gd name="connsiteX779" fmla="*/ 378619 w 1247775"/>
                  <a:gd name="connsiteY779" fmla="*/ 1394936 h 1857375"/>
                  <a:gd name="connsiteX780" fmla="*/ 379571 w 1247775"/>
                  <a:gd name="connsiteY780" fmla="*/ 1389221 h 1857375"/>
                  <a:gd name="connsiteX781" fmla="*/ 379571 w 1247775"/>
                  <a:gd name="connsiteY781" fmla="*/ 1386364 h 1857375"/>
                  <a:gd name="connsiteX782" fmla="*/ 386239 w 1247775"/>
                  <a:gd name="connsiteY782" fmla="*/ 1373981 h 1857375"/>
                  <a:gd name="connsiteX783" fmla="*/ 371951 w 1247775"/>
                  <a:gd name="connsiteY783" fmla="*/ 1359694 h 1857375"/>
                  <a:gd name="connsiteX784" fmla="*/ 360521 w 1247775"/>
                  <a:gd name="connsiteY784" fmla="*/ 1365409 h 1857375"/>
                  <a:gd name="connsiteX785" fmla="*/ 354806 w 1247775"/>
                  <a:gd name="connsiteY785" fmla="*/ 1364456 h 1857375"/>
                  <a:gd name="connsiteX786" fmla="*/ 339566 w 1247775"/>
                  <a:gd name="connsiteY786" fmla="*/ 1370171 h 1857375"/>
                  <a:gd name="connsiteX787" fmla="*/ 330041 w 1247775"/>
                  <a:gd name="connsiteY787" fmla="*/ 1365409 h 1857375"/>
                  <a:gd name="connsiteX788" fmla="*/ 318611 w 1247775"/>
                  <a:gd name="connsiteY788" fmla="*/ 1373981 h 1857375"/>
                  <a:gd name="connsiteX789" fmla="*/ 313849 w 1247775"/>
                  <a:gd name="connsiteY789" fmla="*/ 1377791 h 1857375"/>
                  <a:gd name="connsiteX790" fmla="*/ 308134 w 1247775"/>
                  <a:gd name="connsiteY790" fmla="*/ 1376839 h 1857375"/>
                  <a:gd name="connsiteX791" fmla="*/ 295751 w 1247775"/>
                  <a:gd name="connsiteY791" fmla="*/ 1389221 h 1857375"/>
                  <a:gd name="connsiteX792" fmla="*/ 308134 w 1247775"/>
                  <a:gd name="connsiteY792" fmla="*/ 1401604 h 1857375"/>
                  <a:gd name="connsiteX793" fmla="*/ 320516 w 1247775"/>
                  <a:gd name="connsiteY793" fmla="*/ 1390174 h 1857375"/>
                  <a:gd name="connsiteX794" fmla="*/ 320516 w 1247775"/>
                  <a:gd name="connsiteY794" fmla="*/ 1390174 h 1857375"/>
                  <a:gd name="connsiteX795" fmla="*/ 325279 w 1247775"/>
                  <a:gd name="connsiteY795" fmla="*/ 1388269 h 1857375"/>
                  <a:gd name="connsiteX796" fmla="*/ 329089 w 1247775"/>
                  <a:gd name="connsiteY796" fmla="*/ 1389221 h 1857375"/>
                  <a:gd name="connsiteX797" fmla="*/ 329089 w 1247775"/>
                  <a:gd name="connsiteY797" fmla="*/ 1390174 h 1857375"/>
                  <a:gd name="connsiteX798" fmla="*/ 347186 w 1247775"/>
                  <a:gd name="connsiteY798" fmla="*/ 1413986 h 1857375"/>
                  <a:gd name="connsiteX799" fmla="*/ 346234 w 1247775"/>
                  <a:gd name="connsiteY799" fmla="*/ 1417796 h 1857375"/>
                  <a:gd name="connsiteX800" fmla="*/ 347186 w 1247775"/>
                  <a:gd name="connsiteY800" fmla="*/ 1420654 h 1857375"/>
                  <a:gd name="connsiteX801" fmla="*/ 343376 w 1247775"/>
                  <a:gd name="connsiteY801" fmla="*/ 1433036 h 1857375"/>
                  <a:gd name="connsiteX802" fmla="*/ 347186 w 1247775"/>
                  <a:gd name="connsiteY802" fmla="*/ 1446371 h 1857375"/>
                  <a:gd name="connsiteX803" fmla="*/ 334804 w 1247775"/>
                  <a:gd name="connsiteY803" fmla="*/ 1461611 h 1857375"/>
                  <a:gd name="connsiteX804" fmla="*/ 350044 w 1247775"/>
                  <a:gd name="connsiteY804" fmla="*/ 1476851 h 1857375"/>
                  <a:gd name="connsiteX805" fmla="*/ 359569 w 1247775"/>
                  <a:gd name="connsiteY805" fmla="*/ 1473994 h 1857375"/>
                  <a:gd name="connsiteX806" fmla="*/ 377666 w 1247775"/>
                  <a:gd name="connsiteY806" fmla="*/ 1486376 h 1857375"/>
                  <a:gd name="connsiteX807" fmla="*/ 388144 w 1247775"/>
                  <a:gd name="connsiteY807" fmla="*/ 1492091 h 1857375"/>
                  <a:gd name="connsiteX808" fmla="*/ 400526 w 1247775"/>
                  <a:gd name="connsiteY808" fmla="*/ 1479709 h 1857375"/>
                  <a:gd name="connsiteX809" fmla="*/ 400526 w 1247775"/>
                  <a:gd name="connsiteY809" fmla="*/ 1478756 h 1857375"/>
                  <a:gd name="connsiteX810" fmla="*/ 408146 w 1247775"/>
                  <a:gd name="connsiteY810" fmla="*/ 1460659 h 1857375"/>
                  <a:gd name="connsiteX811" fmla="*/ 396716 w 1247775"/>
                  <a:gd name="connsiteY811" fmla="*/ 1438751 h 1857375"/>
                  <a:gd name="connsiteX812" fmla="*/ 397669 w 1247775"/>
                  <a:gd name="connsiteY812" fmla="*/ 1433989 h 1857375"/>
                  <a:gd name="connsiteX813" fmla="*/ 395764 w 1247775"/>
                  <a:gd name="connsiteY813" fmla="*/ 1425416 h 1857375"/>
                  <a:gd name="connsiteX814" fmla="*/ 396716 w 1247775"/>
                  <a:gd name="connsiteY814" fmla="*/ 1420654 h 1857375"/>
                  <a:gd name="connsiteX815" fmla="*/ 396716 w 1247775"/>
                  <a:gd name="connsiteY815" fmla="*/ 1420654 h 1857375"/>
                  <a:gd name="connsiteX816" fmla="*/ 399574 w 1247775"/>
                  <a:gd name="connsiteY816" fmla="*/ 1423511 h 1857375"/>
                  <a:gd name="connsiteX817" fmla="*/ 395764 w 1247775"/>
                  <a:gd name="connsiteY817" fmla="*/ 1431131 h 1857375"/>
                  <a:gd name="connsiteX818" fmla="*/ 406241 w 1247775"/>
                  <a:gd name="connsiteY818" fmla="*/ 1441609 h 1857375"/>
                  <a:gd name="connsiteX819" fmla="*/ 416719 w 1247775"/>
                  <a:gd name="connsiteY819" fmla="*/ 1432084 h 1857375"/>
                  <a:gd name="connsiteX820" fmla="*/ 422434 w 1247775"/>
                  <a:gd name="connsiteY820" fmla="*/ 1433036 h 1857375"/>
                  <a:gd name="connsiteX821" fmla="*/ 420529 w 1247775"/>
                  <a:gd name="connsiteY821" fmla="*/ 1440656 h 1857375"/>
                  <a:gd name="connsiteX822" fmla="*/ 427196 w 1247775"/>
                  <a:gd name="connsiteY822" fmla="*/ 1454944 h 1857375"/>
                  <a:gd name="connsiteX823" fmla="*/ 417671 w 1247775"/>
                  <a:gd name="connsiteY823" fmla="*/ 1471136 h 1857375"/>
                  <a:gd name="connsiteX824" fmla="*/ 419576 w 1247775"/>
                  <a:gd name="connsiteY824" fmla="*/ 1478756 h 1857375"/>
                  <a:gd name="connsiteX825" fmla="*/ 408146 w 1247775"/>
                  <a:gd name="connsiteY825" fmla="*/ 1490186 h 1857375"/>
                  <a:gd name="connsiteX826" fmla="*/ 411956 w 1247775"/>
                  <a:gd name="connsiteY826" fmla="*/ 1498759 h 1857375"/>
                  <a:gd name="connsiteX827" fmla="*/ 411004 w 1247775"/>
                  <a:gd name="connsiteY827" fmla="*/ 1502569 h 1857375"/>
                  <a:gd name="connsiteX828" fmla="*/ 404336 w 1247775"/>
                  <a:gd name="connsiteY828" fmla="*/ 1500664 h 1857375"/>
                  <a:gd name="connsiteX829" fmla="*/ 393859 w 1247775"/>
                  <a:gd name="connsiteY829" fmla="*/ 1511141 h 1857375"/>
                  <a:gd name="connsiteX830" fmla="*/ 399574 w 1247775"/>
                  <a:gd name="connsiteY830" fmla="*/ 1519714 h 1857375"/>
                  <a:gd name="connsiteX831" fmla="*/ 387191 w 1247775"/>
                  <a:gd name="connsiteY831" fmla="*/ 1535906 h 1857375"/>
                  <a:gd name="connsiteX832" fmla="*/ 389096 w 1247775"/>
                  <a:gd name="connsiteY832" fmla="*/ 1544479 h 1857375"/>
                  <a:gd name="connsiteX833" fmla="*/ 384334 w 1247775"/>
                  <a:gd name="connsiteY833" fmla="*/ 1545431 h 1857375"/>
                  <a:gd name="connsiteX834" fmla="*/ 367189 w 1247775"/>
                  <a:gd name="connsiteY834" fmla="*/ 1530191 h 1857375"/>
                  <a:gd name="connsiteX835" fmla="*/ 350044 w 1247775"/>
                  <a:gd name="connsiteY835" fmla="*/ 1547336 h 1857375"/>
                  <a:gd name="connsiteX836" fmla="*/ 361474 w 1247775"/>
                  <a:gd name="connsiteY836" fmla="*/ 1563529 h 1857375"/>
                  <a:gd name="connsiteX837" fmla="*/ 359569 w 1247775"/>
                  <a:gd name="connsiteY837" fmla="*/ 1568291 h 1857375"/>
                  <a:gd name="connsiteX838" fmla="*/ 352901 w 1247775"/>
                  <a:gd name="connsiteY838" fmla="*/ 1565434 h 1857375"/>
                  <a:gd name="connsiteX839" fmla="*/ 344329 w 1247775"/>
                  <a:gd name="connsiteY839" fmla="*/ 1574006 h 1857375"/>
                  <a:gd name="connsiteX840" fmla="*/ 346234 w 1247775"/>
                  <a:gd name="connsiteY840" fmla="*/ 1578769 h 1857375"/>
                  <a:gd name="connsiteX841" fmla="*/ 338614 w 1247775"/>
                  <a:gd name="connsiteY841" fmla="*/ 1594961 h 1857375"/>
                  <a:gd name="connsiteX842" fmla="*/ 357664 w 1247775"/>
                  <a:gd name="connsiteY842" fmla="*/ 1615916 h 1857375"/>
                  <a:gd name="connsiteX843" fmla="*/ 361474 w 1247775"/>
                  <a:gd name="connsiteY843" fmla="*/ 1620679 h 1857375"/>
                  <a:gd name="connsiteX844" fmla="*/ 375761 w 1247775"/>
                  <a:gd name="connsiteY844" fmla="*/ 1637824 h 1857375"/>
                  <a:gd name="connsiteX845" fmla="*/ 376714 w 1247775"/>
                  <a:gd name="connsiteY845" fmla="*/ 1640681 h 1857375"/>
                  <a:gd name="connsiteX846" fmla="*/ 355759 w 1247775"/>
                  <a:gd name="connsiteY846" fmla="*/ 1662589 h 1857375"/>
                  <a:gd name="connsiteX847" fmla="*/ 347186 w 1247775"/>
                  <a:gd name="connsiteY847" fmla="*/ 1657826 h 1857375"/>
                  <a:gd name="connsiteX848" fmla="*/ 358616 w 1247775"/>
                  <a:gd name="connsiteY848" fmla="*/ 1637824 h 1857375"/>
                  <a:gd name="connsiteX849" fmla="*/ 341471 w 1247775"/>
                  <a:gd name="connsiteY849" fmla="*/ 1614964 h 1857375"/>
                  <a:gd name="connsiteX850" fmla="*/ 324326 w 1247775"/>
                  <a:gd name="connsiteY850" fmla="*/ 1589246 h 1857375"/>
                  <a:gd name="connsiteX851" fmla="*/ 321469 w 1247775"/>
                  <a:gd name="connsiteY851" fmla="*/ 1579721 h 1857375"/>
                  <a:gd name="connsiteX852" fmla="*/ 322421 w 1247775"/>
                  <a:gd name="connsiteY852" fmla="*/ 1575911 h 1857375"/>
                  <a:gd name="connsiteX853" fmla="*/ 309086 w 1247775"/>
                  <a:gd name="connsiteY853" fmla="*/ 1562576 h 1857375"/>
                  <a:gd name="connsiteX854" fmla="*/ 306229 w 1247775"/>
                  <a:gd name="connsiteY854" fmla="*/ 1562576 h 1857375"/>
                  <a:gd name="connsiteX855" fmla="*/ 306229 w 1247775"/>
                  <a:gd name="connsiteY855" fmla="*/ 1558766 h 1857375"/>
                  <a:gd name="connsiteX856" fmla="*/ 305276 w 1247775"/>
                  <a:gd name="connsiteY856" fmla="*/ 1552099 h 1857375"/>
                  <a:gd name="connsiteX857" fmla="*/ 308134 w 1247775"/>
                  <a:gd name="connsiteY857" fmla="*/ 1550194 h 1857375"/>
                  <a:gd name="connsiteX858" fmla="*/ 316706 w 1247775"/>
                  <a:gd name="connsiteY858" fmla="*/ 1554956 h 1857375"/>
                  <a:gd name="connsiteX859" fmla="*/ 317659 w 1247775"/>
                  <a:gd name="connsiteY859" fmla="*/ 1554956 h 1857375"/>
                  <a:gd name="connsiteX860" fmla="*/ 316706 w 1247775"/>
                  <a:gd name="connsiteY860" fmla="*/ 1558766 h 1857375"/>
                  <a:gd name="connsiteX861" fmla="*/ 327184 w 1247775"/>
                  <a:gd name="connsiteY861" fmla="*/ 1569244 h 1857375"/>
                  <a:gd name="connsiteX862" fmla="*/ 337661 w 1247775"/>
                  <a:gd name="connsiteY862" fmla="*/ 1558766 h 1857375"/>
                  <a:gd name="connsiteX863" fmla="*/ 327184 w 1247775"/>
                  <a:gd name="connsiteY863" fmla="*/ 1548289 h 1857375"/>
                  <a:gd name="connsiteX864" fmla="*/ 326231 w 1247775"/>
                  <a:gd name="connsiteY864" fmla="*/ 1548289 h 1857375"/>
                  <a:gd name="connsiteX865" fmla="*/ 327184 w 1247775"/>
                  <a:gd name="connsiteY865" fmla="*/ 1544479 h 1857375"/>
                  <a:gd name="connsiteX866" fmla="*/ 316706 w 1247775"/>
                  <a:gd name="connsiteY866" fmla="*/ 1534001 h 1857375"/>
                  <a:gd name="connsiteX867" fmla="*/ 313849 w 1247775"/>
                  <a:gd name="connsiteY867" fmla="*/ 1534954 h 1857375"/>
                  <a:gd name="connsiteX868" fmla="*/ 312896 w 1247775"/>
                  <a:gd name="connsiteY868" fmla="*/ 1533049 h 1857375"/>
                  <a:gd name="connsiteX869" fmla="*/ 335756 w 1247775"/>
                  <a:gd name="connsiteY869" fmla="*/ 1505426 h 1857375"/>
                  <a:gd name="connsiteX870" fmla="*/ 331946 w 1247775"/>
                  <a:gd name="connsiteY870" fmla="*/ 1492091 h 1857375"/>
                  <a:gd name="connsiteX871" fmla="*/ 332899 w 1247775"/>
                  <a:gd name="connsiteY871" fmla="*/ 1488281 h 1857375"/>
                  <a:gd name="connsiteX872" fmla="*/ 324326 w 1247775"/>
                  <a:gd name="connsiteY872" fmla="*/ 1479709 h 1857375"/>
                  <a:gd name="connsiteX873" fmla="*/ 320516 w 1247775"/>
                  <a:gd name="connsiteY873" fmla="*/ 1480661 h 1857375"/>
                  <a:gd name="connsiteX874" fmla="*/ 308134 w 1247775"/>
                  <a:gd name="connsiteY874" fmla="*/ 1477804 h 1857375"/>
                  <a:gd name="connsiteX875" fmla="*/ 283369 w 1247775"/>
                  <a:gd name="connsiteY875" fmla="*/ 1492091 h 1857375"/>
                  <a:gd name="connsiteX876" fmla="*/ 279559 w 1247775"/>
                  <a:gd name="connsiteY876" fmla="*/ 1491139 h 1857375"/>
                  <a:gd name="connsiteX877" fmla="*/ 265271 w 1247775"/>
                  <a:gd name="connsiteY877" fmla="*/ 1500664 h 1857375"/>
                  <a:gd name="connsiteX878" fmla="*/ 258604 w 1247775"/>
                  <a:gd name="connsiteY878" fmla="*/ 1508284 h 1857375"/>
                  <a:gd name="connsiteX879" fmla="*/ 250031 w 1247775"/>
                  <a:gd name="connsiteY879" fmla="*/ 1506379 h 1857375"/>
                  <a:gd name="connsiteX880" fmla="*/ 231934 w 1247775"/>
                  <a:gd name="connsiteY880" fmla="*/ 1524476 h 1857375"/>
                  <a:gd name="connsiteX881" fmla="*/ 243364 w 1247775"/>
                  <a:gd name="connsiteY881" fmla="*/ 1541621 h 1857375"/>
                  <a:gd name="connsiteX882" fmla="*/ 242411 w 1247775"/>
                  <a:gd name="connsiteY882" fmla="*/ 1543526 h 1857375"/>
                  <a:gd name="connsiteX883" fmla="*/ 239554 w 1247775"/>
                  <a:gd name="connsiteY883" fmla="*/ 1543526 h 1857375"/>
                  <a:gd name="connsiteX884" fmla="*/ 225266 w 1247775"/>
                  <a:gd name="connsiteY884" fmla="*/ 1548289 h 1857375"/>
                  <a:gd name="connsiteX885" fmla="*/ 210026 w 1247775"/>
                  <a:gd name="connsiteY885" fmla="*/ 1544479 h 1857375"/>
                  <a:gd name="connsiteX886" fmla="*/ 189071 w 1247775"/>
                  <a:gd name="connsiteY886" fmla="*/ 1553051 h 1857375"/>
                  <a:gd name="connsiteX887" fmla="*/ 170974 w 1247775"/>
                  <a:gd name="connsiteY887" fmla="*/ 1543526 h 1857375"/>
                  <a:gd name="connsiteX888" fmla="*/ 162401 w 1247775"/>
                  <a:gd name="connsiteY888" fmla="*/ 1545431 h 1857375"/>
                  <a:gd name="connsiteX889" fmla="*/ 152876 w 1247775"/>
                  <a:gd name="connsiteY889" fmla="*/ 1537811 h 1857375"/>
                  <a:gd name="connsiteX890" fmla="*/ 143351 w 1247775"/>
                  <a:gd name="connsiteY890" fmla="*/ 1547336 h 1857375"/>
                  <a:gd name="connsiteX891" fmla="*/ 150971 w 1247775"/>
                  <a:gd name="connsiteY891" fmla="*/ 1556861 h 1857375"/>
                  <a:gd name="connsiteX892" fmla="*/ 149066 w 1247775"/>
                  <a:gd name="connsiteY892" fmla="*/ 1566386 h 1857375"/>
                  <a:gd name="connsiteX893" fmla="*/ 153829 w 1247775"/>
                  <a:gd name="connsiteY893" fmla="*/ 1580674 h 1857375"/>
                  <a:gd name="connsiteX894" fmla="*/ 143351 w 1247775"/>
                  <a:gd name="connsiteY894" fmla="*/ 1593056 h 1857375"/>
                  <a:gd name="connsiteX895" fmla="*/ 155734 w 1247775"/>
                  <a:gd name="connsiteY895" fmla="*/ 1605439 h 1857375"/>
                  <a:gd name="connsiteX896" fmla="*/ 168116 w 1247775"/>
                  <a:gd name="connsiteY896" fmla="*/ 1593056 h 1857375"/>
                  <a:gd name="connsiteX897" fmla="*/ 167164 w 1247775"/>
                  <a:gd name="connsiteY897" fmla="*/ 1589246 h 1857375"/>
                  <a:gd name="connsiteX898" fmla="*/ 170974 w 1247775"/>
                  <a:gd name="connsiteY898" fmla="*/ 1589246 h 1857375"/>
                  <a:gd name="connsiteX899" fmla="*/ 182404 w 1247775"/>
                  <a:gd name="connsiteY899" fmla="*/ 1586389 h 1857375"/>
                  <a:gd name="connsiteX900" fmla="*/ 184309 w 1247775"/>
                  <a:gd name="connsiteY900" fmla="*/ 1589246 h 1857375"/>
                  <a:gd name="connsiteX901" fmla="*/ 183356 w 1247775"/>
                  <a:gd name="connsiteY901" fmla="*/ 1597819 h 1857375"/>
                  <a:gd name="connsiteX902" fmla="*/ 195739 w 1247775"/>
                  <a:gd name="connsiteY902" fmla="*/ 1620679 h 1857375"/>
                  <a:gd name="connsiteX903" fmla="*/ 195739 w 1247775"/>
                  <a:gd name="connsiteY903" fmla="*/ 1620679 h 1857375"/>
                  <a:gd name="connsiteX904" fmla="*/ 201454 w 1247775"/>
                  <a:gd name="connsiteY904" fmla="*/ 1626394 h 1857375"/>
                  <a:gd name="connsiteX905" fmla="*/ 206216 w 1247775"/>
                  <a:gd name="connsiteY905" fmla="*/ 1624489 h 1857375"/>
                  <a:gd name="connsiteX906" fmla="*/ 210026 w 1247775"/>
                  <a:gd name="connsiteY906" fmla="*/ 1624489 h 1857375"/>
                  <a:gd name="connsiteX907" fmla="*/ 236696 w 1247775"/>
                  <a:gd name="connsiteY907" fmla="*/ 1600676 h 1857375"/>
                  <a:gd name="connsiteX908" fmla="*/ 249079 w 1247775"/>
                  <a:gd name="connsiteY908" fmla="*/ 1604486 h 1857375"/>
                  <a:gd name="connsiteX909" fmla="*/ 247174 w 1247775"/>
                  <a:gd name="connsiteY909" fmla="*/ 1614011 h 1857375"/>
                  <a:gd name="connsiteX910" fmla="*/ 248126 w 1247775"/>
                  <a:gd name="connsiteY910" fmla="*/ 1619726 h 1857375"/>
                  <a:gd name="connsiteX911" fmla="*/ 247174 w 1247775"/>
                  <a:gd name="connsiteY911" fmla="*/ 1619726 h 1857375"/>
                  <a:gd name="connsiteX912" fmla="*/ 233839 w 1247775"/>
                  <a:gd name="connsiteY912" fmla="*/ 1633061 h 1857375"/>
                  <a:gd name="connsiteX913" fmla="*/ 246221 w 1247775"/>
                  <a:gd name="connsiteY913" fmla="*/ 1646396 h 1857375"/>
                  <a:gd name="connsiteX914" fmla="*/ 258604 w 1247775"/>
                  <a:gd name="connsiteY914" fmla="*/ 1657826 h 1857375"/>
                  <a:gd name="connsiteX915" fmla="*/ 270986 w 1247775"/>
                  <a:gd name="connsiteY915" fmla="*/ 1645444 h 1857375"/>
                  <a:gd name="connsiteX916" fmla="*/ 268129 w 1247775"/>
                  <a:gd name="connsiteY916" fmla="*/ 1637824 h 1857375"/>
                  <a:gd name="connsiteX917" fmla="*/ 270034 w 1247775"/>
                  <a:gd name="connsiteY917" fmla="*/ 1637824 h 1857375"/>
                  <a:gd name="connsiteX918" fmla="*/ 281464 w 1247775"/>
                  <a:gd name="connsiteY918" fmla="*/ 1634966 h 1857375"/>
                  <a:gd name="connsiteX919" fmla="*/ 291941 w 1247775"/>
                  <a:gd name="connsiteY919" fmla="*/ 1644491 h 1857375"/>
                  <a:gd name="connsiteX920" fmla="*/ 290036 w 1247775"/>
                  <a:gd name="connsiteY920" fmla="*/ 1651159 h 1857375"/>
                  <a:gd name="connsiteX921" fmla="*/ 303371 w 1247775"/>
                  <a:gd name="connsiteY921" fmla="*/ 1664494 h 1857375"/>
                  <a:gd name="connsiteX922" fmla="*/ 312896 w 1247775"/>
                  <a:gd name="connsiteY922" fmla="*/ 1660684 h 1857375"/>
                  <a:gd name="connsiteX923" fmla="*/ 311944 w 1247775"/>
                  <a:gd name="connsiteY923" fmla="*/ 1664494 h 1857375"/>
                  <a:gd name="connsiteX924" fmla="*/ 324326 w 1247775"/>
                  <a:gd name="connsiteY924" fmla="*/ 1676876 h 1857375"/>
                  <a:gd name="connsiteX925" fmla="*/ 330041 w 1247775"/>
                  <a:gd name="connsiteY925" fmla="*/ 1675924 h 1857375"/>
                  <a:gd name="connsiteX926" fmla="*/ 342424 w 1247775"/>
                  <a:gd name="connsiteY926" fmla="*/ 1683544 h 1857375"/>
                  <a:gd name="connsiteX927" fmla="*/ 351949 w 1247775"/>
                  <a:gd name="connsiteY927" fmla="*/ 1679734 h 1857375"/>
                  <a:gd name="connsiteX928" fmla="*/ 360521 w 1247775"/>
                  <a:gd name="connsiteY928" fmla="*/ 1694974 h 1857375"/>
                  <a:gd name="connsiteX929" fmla="*/ 358616 w 1247775"/>
                  <a:gd name="connsiteY929" fmla="*/ 1694974 h 1857375"/>
                  <a:gd name="connsiteX930" fmla="*/ 348139 w 1247775"/>
                  <a:gd name="connsiteY930" fmla="*/ 1705451 h 1857375"/>
                  <a:gd name="connsiteX931" fmla="*/ 354806 w 1247775"/>
                  <a:gd name="connsiteY931" fmla="*/ 1714976 h 1857375"/>
                  <a:gd name="connsiteX932" fmla="*/ 345281 w 1247775"/>
                  <a:gd name="connsiteY932" fmla="*/ 1729264 h 1857375"/>
                  <a:gd name="connsiteX933" fmla="*/ 360521 w 1247775"/>
                  <a:gd name="connsiteY933" fmla="*/ 1744504 h 1857375"/>
                  <a:gd name="connsiteX934" fmla="*/ 375761 w 1247775"/>
                  <a:gd name="connsiteY934" fmla="*/ 1729264 h 1857375"/>
                  <a:gd name="connsiteX935" fmla="*/ 363379 w 1247775"/>
                  <a:gd name="connsiteY935" fmla="*/ 1714024 h 1857375"/>
                  <a:gd name="connsiteX936" fmla="*/ 368141 w 1247775"/>
                  <a:gd name="connsiteY936" fmla="*/ 1705451 h 1857375"/>
                  <a:gd name="connsiteX937" fmla="*/ 367189 w 1247775"/>
                  <a:gd name="connsiteY937" fmla="*/ 1701641 h 1857375"/>
                  <a:gd name="connsiteX938" fmla="*/ 374809 w 1247775"/>
                  <a:gd name="connsiteY938" fmla="*/ 1704499 h 1857375"/>
                  <a:gd name="connsiteX939" fmla="*/ 381476 w 1247775"/>
                  <a:gd name="connsiteY939" fmla="*/ 1707356 h 1857375"/>
                  <a:gd name="connsiteX940" fmla="*/ 385286 w 1247775"/>
                  <a:gd name="connsiteY940" fmla="*/ 1706404 h 1857375"/>
                  <a:gd name="connsiteX941" fmla="*/ 386239 w 1247775"/>
                  <a:gd name="connsiteY941" fmla="*/ 1706404 h 1857375"/>
                  <a:gd name="connsiteX942" fmla="*/ 416719 w 1247775"/>
                  <a:gd name="connsiteY942" fmla="*/ 1688306 h 1857375"/>
                  <a:gd name="connsiteX943" fmla="*/ 421481 w 1247775"/>
                  <a:gd name="connsiteY943" fmla="*/ 1681639 h 1857375"/>
                  <a:gd name="connsiteX944" fmla="*/ 420529 w 1247775"/>
                  <a:gd name="connsiteY944" fmla="*/ 1678781 h 1857375"/>
                  <a:gd name="connsiteX945" fmla="*/ 420529 w 1247775"/>
                  <a:gd name="connsiteY945" fmla="*/ 1675924 h 1857375"/>
                  <a:gd name="connsiteX946" fmla="*/ 433864 w 1247775"/>
                  <a:gd name="connsiteY946" fmla="*/ 1679734 h 1857375"/>
                  <a:gd name="connsiteX947" fmla="*/ 436721 w 1247775"/>
                  <a:gd name="connsiteY947" fmla="*/ 1686401 h 1857375"/>
                  <a:gd name="connsiteX948" fmla="*/ 415766 w 1247775"/>
                  <a:gd name="connsiteY948" fmla="*/ 1702594 h 1857375"/>
                  <a:gd name="connsiteX949" fmla="*/ 414814 w 1247775"/>
                  <a:gd name="connsiteY949" fmla="*/ 1702594 h 1857375"/>
                  <a:gd name="connsiteX950" fmla="*/ 409099 w 1247775"/>
                  <a:gd name="connsiteY950" fmla="*/ 1708309 h 1857375"/>
                  <a:gd name="connsiteX951" fmla="*/ 409099 w 1247775"/>
                  <a:gd name="connsiteY951" fmla="*/ 1710214 h 1857375"/>
                  <a:gd name="connsiteX952" fmla="*/ 407194 w 1247775"/>
                  <a:gd name="connsiteY952" fmla="*/ 1711166 h 1857375"/>
                  <a:gd name="connsiteX953" fmla="*/ 399574 w 1247775"/>
                  <a:gd name="connsiteY953" fmla="*/ 1705451 h 1857375"/>
                  <a:gd name="connsiteX954" fmla="*/ 391954 w 1247775"/>
                  <a:gd name="connsiteY954" fmla="*/ 1713071 h 1857375"/>
                  <a:gd name="connsiteX955" fmla="*/ 399574 w 1247775"/>
                  <a:gd name="connsiteY955" fmla="*/ 1720691 h 1857375"/>
                  <a:gd name="connsiteX956" fmla="*/ 400526 w 1247775"/>
                  <a:gd name="connsiteY956" fmla="*/ 1720691 h 1857375"/>
                  <a:gd name="connsiteX957" fmla="*/ 400526 w 1247775"/>
                  <a:gd name="connsiteY957" fmla="*/ 1724501 h 1857375"/>
                  <a:gd name="connsiteX958" fmla="*/ 401479 w 1247775"/>
                  <a:gd name="connsiteY958" fmla="*/ 1729264 h 1857375"/>
                  <a:gd name="connsiteX959" fmla="*/ 392906 w 1247775"/>
                  <a:gd name="connsiteY959" fmla="*/ 1743551 h 1857375"/>
                  <a:gd name="connsiteX960" fmla="*/ 394811 w 1247775"/>
                  <a:gd name="connsiteY960" fmla="*/ 1752124 h 1857375"/>
                  <a:gd name="connsiteX961" fmla="*/ 380524 w 1247775"/>
                  <a:gd name="connsiteY961" fmla="*/ 1756886 h 1857375"/>
                  <a:gd name="connsiteX962" fmla="*/ 367189 w 1247775"/>
                  <a:gd name="connsiteY962" fmla="*/ 1751171 h 1857375"/>
                  <a:gd name="connsiteX963" fmla="*/ 348139 w 1247775"/>
                  <a:gd name="connsiteY963" fmla="*/ 1766411 h 1857375"/>
                  <a:gd name="connsiteX964" fmla="*/ 347186 w 1247775"/>
                  <a:gd name="connsiteY964" fmla="*/ 1767364 h 1857375"/>
                  <a:gd name="connsiteX965" fmla="*/ 348139 w 1247775"/>
                  <a:gd name="connsiteY965" fmla="*/ 1761649 h 1857375"/>
                  <a:gd name="connsiteX966" fmla="*/ 333851 w 1247775"/>
                  <a:gd name="connsiteY966" fmla="*/ 1747361 h 1857375"/>
                  <a:gd name="connsiteX967" fmla="*/ 324326 w 1247775"/>
                  <a:gd name="connsiteY967" fmla="*/ 1751171 h 1857375"/>
                  <a:gd name="connsiteX968" fmla="*/ 298609 w 1247775"/>
                  <a:gd name="connsiteY968" fmla="*/ 1736884 h 1857375"/>
                  <a:gd name="connsiteX969" fmla="*/ 268129 w 1247775"/>
                  <a:gd name="connsiteY969" fmla="*/ 1766411 h 1857375"/>
                  <a:gd name="connsiteX970" fmla="*/ 263366 w 1247775"/>
                  <a:gd name="connsiteY970" fmla="*/ 1767364 h 1857375"/>
                  <a:gd name="connsiteX971" fmla="*/ 265271 w 1247775"/>
                  <a:gd name="connsiteY971" fmla="*/ 1758791 h 1857375"/>
                  <a:gd name="connsiteX972" fmla="*/ 238601 w 1247775"/>
                  <a:gd name="connsiteY972" fmla="*/ 1732121 h 1857375"/>
                  <a:gd name="connsiteX973" fmla="*/ 211931 w 1247775"/>
                  <a:gd name="connsiteY973" fmla="*/ 1758791 h 1857375"/>
                  <a:gd name="connsiteX974" fmla="*/ 212884 w 1247775"/>
                  <a:gd name="connsiteY974" fmla="*/ 1764506 h 1857375"/>
                  <a:gd name="connsiteX975" fmla="*/ 212884 w 1247775"/>
                  <a:gd name="connsiteY975" fmla="*/ 1765459 h 1857375"/>
                  <a:gd name="connsiteX976" fmla="*/ 214789 w 1247775"/>
                  <a:gd name="connsiteY976" fmla="*/ 1773079 h 1857375"/>
                  <a:gd name="connsiteX977" fmla="*/ 207169 w 1247775"/>
                  <a:gd name="connsiteY977" fmla="*/ 1781651 h 1857375"/>
                  <a:gd name="connsiteX978" fmla="*/ 208121 w 1247775"/>
                  <a:gd name="connsiteY978" fmla="*/ 1784509 h 1857375"/>
                  <a:gd name="connsiteX979" fmla="*/ 195739 w 1247775"/>
                  <a:gd name="connsiteY979" fmla="*/ 1810226 h 1857375"/>
                  <a:gd name="connsiteX980" fmla="*/ 230029 w 1247775"/>
                  <a:gd name="connsiteY980" fmla="*/ 1847374 h 1857375"/>
                  <a:gd name="connsiteX981" fmla="*/ 260509 w 1247775"/>
                  <a:gd name="connsiteY981" fmla="*/ 1832134 h 1857375"/>
                  <a:gd name="connsiteX982" fmla="*/ 260509 w 1247775"/>
                  <a:gd name="connsiteY982" fmla="*/ 1834991 h 1857375"/>
                  <a:gd name="connsiteX983" fmla="*/ 261461 w 1247775"/>
                  <a:gd name="connsiteY983" fmla="*/ 1839754 h 1857375"/>
                  <a:gd name="connsiteX984" fmla="*/ 257651 w 1247775"/>
                  <a:gd name="connsiteY984" fmla="*/ 1844516 h 1857375"/>
                  <a:gd name="connsiteX985" fmla="*/ 263366 w 1247775"/>
                  <a:gd name="connsiteY985" fmla="*/ 1850231 h 1857375"/>
                  <a:gd name="connsiteX986" fmla="*/ 267176 w 1247775"/>
                  <a:gd name="connsiteY986" fmla="*/ 1848326 h 1857375"/>
                  <a:gd name="connsiteX987" fmla="*/ 270986 w 1247775"/>
                  <a:gd name="connsiteY987" fmla="*/ 1850231 h 1857375"/>
                  <a:gd name="connsiteX988" fmla="*/ 279559 w 1247775"/>
                  <a:gd name="connsiteY988" fmla="*/ 1855946 h 1857375"/>
                  <a:gd name="connsiteX989" fmla="*/ 288131 w 1247775"/>
                  <a:gd name="connsiteY989" fmla="*/ 1850231 h 1857375"/>
                  <a:gd name="connsiteX990" fmla="*/ 300514 w 1247775"/>
                  <a:gd name="connsiteY990" fmla="*/ 1854041 h 1857375"/>
                  <a:gd name="connsiteX991" fmla="*/ 310039 w 1247775"/>
                  <a:gd name="connsiteY991" fmla="*/ 1852136 h 1857375"/>
                  <a:gd name="connsiteX992" fmla="*/ 329089 w 1247775"/>
                  <a:gd name="connsiteY992" fmla="*/ 1834039 h 1857375"/>
                  <a:gd name="connsiteX993" fmla="*/ 334804 w 1247775"/>
                  <a:gd name="connsiteY993" fmla="*/ 1828324 h 1857375"/>
                  <a:gd name="connsiteX994" fmla="*/ 337661 w 1247775"/>
                  <a:gd name="connsiteY994" fmla="*/ 1828324 h 1857375"/>
                  <a:gd name="connsiteX995" fmla="*/ 356711 w 1247775"/>
                  <a:gd name="connsiteY995" fmla="*/ 1817846 h 1857375"/>
                  <a:gd name="connsiteX996" fmla="*/ 368141 w 1247775"/>
                  <a:gd name="connsiteY996" fmla="*/ 1819751 h 1857375"/>
                  <a:gd name="connsiteX997" fmla="*/ 380524 w 1247775"/>
                  <a:gd name="connsiteY997" fmla="*/ 1817846 h 1857375"/>
                  <a:gd name="connsiteX998" fmla="*/ 400526 w 1247775"/>
                  <a:gd name="connsiteY998" fmla="*/ 1823561 h 1857375"/>
                  <a:gd name="connsiteX999" fmla="*/ 437674 w 1247775"/>
                  <a:gd name="connsiteY999" fmla="*/ 1786414 h 1857375"/>
                  <a:gd name="connsiteX1000" fmla="*/ 437674 w 1247775"/>
                  <a:gd name="connsiteY1000" fmla="*/ 1786414 h 1857375"/>
                  <a:gd name="connsiteX1001" fmla="*/ 441484 w 1247775"/>
                  <a:gd name="connsiteY1001" fmla="*/ 1786414 h 1857375"/>
                  <a:gd name="connsiteX1002" fmla="*/ 454819 w 1247775"/>
                  <a:gd name="connsiteY1002" fmla="*/ 1782604 h 1857375"/>
                  <a:gd name="connsiteX1003" fmla="*/ 461486 w 1247775"/>
                  <a:gd name="connsiteY1003" fmla="*/ 1784509 h 1857375"/>
                  <a:gd name="connsiteX1004" fmla="*/ 475774 w 1247775"/>
                  <a:gd name="connsiteY1004" fmla="*/ 1770221 h 1857375"/>
                  <a:gd name="connsiteX1005" fmla="*/ 472916 w 1247775"/>
                  <a:gd name="connsiteY1005" fmla="*/ 1762601 h 1857375"/>
                  <a:gd name="connsiteX1006" fmla="*/ 488156 w 1247775"/>
                  <a:gd name="connsiteY1006" fmla="*/ 1753076 h 1857375"/>
                  <a:gd name="connsiteX1007" fmla="*/ 493871 w 1247775"/>
                  <a:gd name="connsiteY1007" fmla="*/ 1750219 h 1857375"/>
                  <a:gd name="connsiteX1008" fmla="*/ 493871 w 1247775"/>
                  <a:gd name="connsiteY1008" fmla="*/ 1751171 h 1857375"/>
                  <a:gd name="connsiteX1009" fmla="*/ 525304 w 1247775"/>
                  <a:gd name="connsiteY1009" fmla="*/ 1782604 h 1857375"/>
                  <a:gd name="connsiteX1010" fmla="*/ 533876 w 1247775"/>
                  <a:gd name="connsiteY1010" fmla="*/ 1780699 h 1857375"/>
                  <a:gd name="connsiteX1011" fmla="*/ 550069 w 1247775"/>
                  <a:gd name="connsiteY1011" fmla="*/ 1785461 h 1857375"/>
                  <a:gd name="connsiteX1012" fmla="*/ 567214 w 1247775"/>
                  <a:gd name="connsiteY1012" fmla="*/ 1779746 h 1857375"/>
                  <a:gd name="connsiteX1013" fmla="*/ 575786 w 1247775"/>
                  <a:gd name="connsiteY1013" fmla="*/ 1780699 h 1857375"/>
                  <a:gd name="connsiteX1014" fmla="*/ 601504 w 1247775"/>
                  <a:gd name="connsiteY1014" fmla="*/ 1769269 h 1857375"/>
                  <a:gd name="connsiteX1015" fmla="*/ 604361 w 1247775"/>
                  <a:gd name="connsiteY1015" fmla="*/ 1769269 h 1857375"/>
                  <a:gd name="connsiteX1016" fmla="*/ 615791 w 1247775"/>
                  <a:gd name="connsiteY1016" fmla="*/ 1767364 h 1857375"/>
                  <a:gd name="connsiteX1017" fmla="*/ 651034 w 1247775"/>
                  <a:gd name="connsiteY1017" fmla="*/ 1791176 h 1857375"/>
                  <a:gd name="connsiteX1018" fmla="*/ 655796 w 1247775"/>
                  <a:gd name="connsiteY1018" fmla="*/ 1791176 h 1857375"/>
                  <a:gd name="connsiteX1019" fmla="*/ 705326 w 1247775"/>
                  <a:gd name="connsiteY1019" fmla="*/ 1800701 h 1857375"/>
                  <a:gd name="connsiteX1020" fmla="*/ 1004411 w 1247775"/>
                  <a:gd name="connsiteY1020" fmla="*/ 1796891 h 1857375"/>
                  <a:gd name="connsiteX1021" fmla="*/ 1087279 w 1247775"/>
                  <a:gd name="connsiteY1021" fmla="*/ 1637824 h 1857375"/>
                  <a:gd name="connsiteX1022" fmla="*/ 1076801 w 1247775"/>
                  <a:gd name="connsiteY1022" fmla="*/ 1550194 h 1857375"/>
                  <a:gd name="connsiteX1023" fmla="*/ 1153001 w 1247775"/>
                  <a:gd name="connsiteY1023" fmla="*/ 1512094 h 1857375"/>
                  <a:gd name="connsiteX1024" fmla="*/ 1149191 w 1247775"/>
                  <a:gd name="connsiteY1024" fmla="*/ 1437799 h 1857375"/>
                  <a:gd name="connsiteX1025" fmla="*/ 1078706 w 1247775"/>
                  <a:gd name="connsiteY1025" fmla="*/ 1408271 h 1857375"/>
                  <a:gd name="connsiteX1026" fmla="*/ 1161574 w 1247775"/>
                  <a:gd name="connsiteY1026" fmla="*/ 1366361 h 1857375"/>
                  <a:gd name="connsiteX1027" fmla="*/ 1186339 w 1247775"/>
                  <a:gd name="connsiteY1027" fmla="*/ 1283494 h 1857375"/>
                  <a:gd name="connsiteX1028" fmla="*/ 1138714 w 1247775"/>
                  <a:gd name="connsiteY1028" fmla="*/ 1235869 h 1857375"/>
                  <a:gd name="connsiteX1029" fmla="*/ 1159669 w 1247775"/>
                  <a:gd name="connsiteY1029" fmla="*/ 1165384 h 1857375"/>
                  <a:gd name="connsiteX1030" fmla="*/ 1240631 w 1247775"/>
                  <a:gd name="connsiteY1030" fmla="*/ 1103471 h 1857375"/>
                  <a:gd name="connsiteX1031" fmla="*/ 1172051 w 1247775"/>
                  <a:gd name="connsiteY1031" fmla="*/ 974884 h 1857375"/>
                  <a:gd name="connsiteX1032" fmla="*/ 584359 w 1247775"/>
                  <a:gd name="connsiteY1032" fmla="*/ 250984 h 1857375"/>
                  <a:gd name="connsiteX1033" fmla="*/ 581501 w 1247775"/>
                  <a:gd name="connsiteY1033" fmla="*/ 252889 h 1857375"/>
                  <a:gd name="connsiteX1034" fmla="*/ 572929 w 1247775"/>
                  <a:gd name="connsiteY1034" fmla="*/ 250031 h 1857375"/>
                  <a:gd name="connsiteX1035" fmla="*/ 571976 w 1247775"/>
                  <a:gd name="connsiteY1035" fmla="*/ 250031 h 1857375"/>
                  <a:gd name="connsiteX1036" fmla="*/ 570071 w 1247775"/>
                  <a:gd name="connsiteY1036" fmla="*/ 249079 h 1857375"/>
                  <a:gd name="connsiteX1037" fmla="*/ 570071 w 1247775"/>
                  <a:gd name="connsiteY1037" fmla="*/ 246221 h 1857375"/>
                  <a:gd name="connsiteX1038" fmla="*/ 570071 w 1247775"/>
                  <a:gd name="connsiteY1038" fmla="*/ 243364 h 1857375"/>
                  <a:gd name="connsiteX1039" fmla="*/ 585311 w 1247775"/>
                  <a:gd name="connsiteY1039" fmla="*/ 234791 h 1857375"/>
                  <a:gd name="connsiteX1040" fmla="*/ 595789 w 1247775"/>
                  <a:gd name="connsiteY1040" fmla="*/ 244316 h 1857375"/>
                  <a:gd name="connsiteX1041" fmla="*/ 584359 w 1247775"/>
                  <a:gd name="connsiteY1041" fmla="*/ 250984 h 1857375"/>
                  <a:gd name="connsiteX1042" fmla="*/ 596741 w 1247775"/>
                  <a:gd name="connsiteY1042" fmla="*/ 201454 h 1857375"/>
                  <a:gd name="connsiteX1043" fmla="*/ 596741 w 1247775"/>
                  <a:gd name="connsiteY1043" fmla="*/ 198596 h 1857375"/>
                  <a:gd name="connsiteX1044" fmla="*/ 598646 w 1247775"/>
                  <a:gd name="connsiteY1044" fmla="*/ 199549 h 1857375"/>
                  <a:gd name="connsiteX1045" fmla="*/ 596741 w 1247775"/>
                  <a:gd name="connsiteY1045" fmla="*/ 201454 h 1857375"/>
                  <a:gd name="connsiteX1046" fmla="*/ 606266 w 1247775"/>
                  <a:gd name="connsiteY1046" fmla="*/ 250031 h 1857375"/>
                  <a:gd name="connsiteX1047" fmla="*/ 602456 w 1247775"/>
                  <a:gd name="connsiteY1047" fmla="*/ 245269 h 1857375"/>
                  <a:gd name="connsiteX1048" fmla="*/ 605314 w 1247775"/>
                  <a:gd name="connsiteY1048" fmla="*/ 245269 h 1857375"/>
                  <a:gd name="connsiteX1049" fmla="*/ 609124 w 1247775"/>
                  <a:gd name="connsiteY1049" fmla="*/ 245269 h 1857375"/>
                  <a:gd name="connsiteX1050" fmla="*/ 606266 w 1247775"/>
                  <a:gd name="connsiteY1050" fmla="*/ 250031 h 1857375"/>
                  <a:gd name="connsiteX1051" fmla="*/ 557689 w 1247775"/>
                  <a:gd name="connsiteY1051" fmla="*/ 407194 h 1857375"/>
                  <a:gd name="connsiteX1052" fmla="*/ 555784 w 1247775"/>
                  <a:gd name="connsiteY1052" fmla="*/ 407194 h 1857375"/>
                  <a:gd name="connsiteX1053" fmla="*/ 555784 w 1247775"/>
                  <a:gd name="connsiteY1053" fmla="*/ 405289 h 1857375"/>
                  <a:gd name="connsiteX1054" fmla="*/ 554831 w 1247775"/>
                  <a:gd name="connsiteY1054" fmla="*/ 400526 h 1857375"/>
                  <a:gd name="connsiteX1055" fmla="*/ 559594 w 1247775"/>
                  <a:gd name="connsiteY1055" fmla="*/ 407194 h 1857375"/>
                  <a:gd name="connsiteX1056" fmla="*/ 557689 w 1247775"/>
                  <a:gd name="connsiteY1056" fmla="*/ 407194 h 1857375"/>
                  <a:gd name="connsiteX1057" fmla="*/ 637699 w 1247775"/>
                  <a:gd name="connsiteY1057" fmla="*/ 305276 h 1857375"/>
                  <a:gd name="connsiteX1058" fmla="*/ 641509 w 1247775"/>
                  <a:gd name="connsiteY1058" fmla="*/ 309086 h 1857375"/>
                  <a:gd name="connsiteX1059" fmla="*/ 638651 w 1247775"/>
                  <a:gd name="connsiteY1059" fmla="*/ 310039 h 1857375"/>
                  <a:gd name="connsiteX1060" fmla="*/ 636746 w 1247775"/>
                  <a:gd name="connsiteY1060" fmla="*/ 306229 h 1857375"/>
                  <a:gd name="connsiteX1061" fmla="*/ 637699 w 1247775"/>
                  <a:gd name="connsiteY1061" fmla="*/ 305276 h 1857375"/>
                  <a:gd name="connsiteX1062" fmla="*/ 591979 w 1247775"/>
                  <a:gd name="connsiteY1062" fmla="*/ 417671 h 1857375"/>
                  <a:gd name="connsiteX1063" fmla="*/ 609124 w 1247775"/>
                  <a:gd name="connsiteY1063" fmla="*/ 409099 h 1857375"/>
                  <a:gd name="connsiteX1064" fmla="*/ 606266 w 1247775"/>
                  <a:gd name="connsiteY1064" fmla="*/ 418624 h 1857375"/>
                  <a:gd name="connsiteX1065" fmla="*/ 606266 w 1247775"/>
                  <a:gd name="connsiteY1065" fmla="*/ 418624 h 1857375"/>
                  <a:gd name="connsiteX1066" fmla="*/ 598646 w 1247775"/>
                  <a:gd name="connsiteY1066" fmla="*/ 426244 h 1857375"/>
                  <a:gd name="connsiteX1067" fmla="*/ 591026 w 1247775"/>
                  <a:gd name="connsiteY1067" fmla="*/ 420529 h 1857375"/>
                  <a:gd name="connsiteX1068" fmla="*/ 591979 w 1247775"/>
                  <a:gd name="connsiteY1068" fmla="*/ 417671 h 1857375"/>
                  <a:gd name="connsiteX1069" fmla="*/ 594836 w 1247775"/>
                  <a:gd name="connsiteY1069" fmla="*/ 511016 h 1857375"/>
                  <a:gd name="connsiteX1070" fmla="*/ 591979 w 1247775"/>
                  <a:gd name="connsiteY1070" fmla="*/ 510064 h 1857375"/>
                  <a:gd name="connsiteX1071" fmla="*/ 590074 w 1247775"/>
                  <a:gd name="connsiteY1071" fmla="*/ 510064 h 1857375"/>
                  <a:gd name="connsiteX1072" fmla="*/ 587216 w 1247775"/>
                  <a:gd name="connsiteY1072" fmla="*/ 508159 h 1857375"/>
                  <a:gd name="connsiteX1073" fmla="*/ 597694 w 1247775"/>
                  <a:gd name="connsiteY1073" fmla="*/ 503396 h 1857375"/>
                  <a:gd name="connsiteX1074" fmla="*/ 598646 w 1247775"/>
                  <a:gd name="connsiteY1074" fmla="*/ 505301 h 1857375"/>
                  <a:gd name="connsiteX1075" fmla="*/ 594836 w 1247775"/>
                  <a:gd name="connsiteY1075" fmla="*/ 511016 h 1857375"/>
                  <a:gd name="connsiteX1076" fmla="*/ 633889 w 1247775"/>
                  <a:gd name="connsiteY1076" fmla="*/ 447199 h 1857375"/>
                  <a:gd name="connsiteX1077" fmla="*/ 627221 w 1247775"/>
                  <a:gd name="connsiteY1077" fmla="*/ 461486 h 1857375"/>
                  <a:gd name="connsiteX1078" fmla="*/ 626269 w 1247775"/>
                  <a:gd name="connsiteY1078" fmla="*/ 461486 h 1857375"/>
                  <a:gd name="connsiteX1079" fmla="*/ 608171 w 1247775"/>
                  <a:gd name="connsiteY1079" fmla="*/ 479584 h 1857375"/>
                  <a:gd name="connsiteX1080" fmla="*/ 609124 w 1247775"/>
                  <a:gd name="connsiteY1080" fmla="*/ 484346 h 1857375"/>
                  <a:gd name="connsiteX1081" fmla="*/ 608171 w 1247775"/>
                  <a:gd name="connsiteY1081" fmla="*/ 485299 h 1857375"/>
                  <a:gd name="connsiteX1082" fmla="*/ 608171 w 1247775"/>
                  <a:gd name="connsiteY1082" fmla="*/ 483394 h 1857375"/>
                  <a:gd name="connsiteX1083" fmla="*/ 593884 w 1247775"/>
                  <a:gd name="connsiteY1083" fmla="*/ 459581 h 1857375"/>
                  <a:gd name="connsiteX1084" fmla="*/ 606266 w 1247775"/>
                  <a:gd name="connsiteY1084" fmla="*/ 444341 h 1857375"/>
                  <a:gd name="connsiteX1085" fmla="*/ 614839 w 1247775"/>
                  <a:gd name="connsiteY1085" fmla="*/ 447199 h 1857375"/>
                  <a:gd name="connsiteX1086" fmla="*/ 626269 w 1247775"/>
                  <a:gd name="connsiteY1086" fmla="*/ 440531 h 1857375"/>
                  <a:gd name="connsiteX1087" fmla="*/ 630079 w 1247775"/>
                  <a:gd name="connsiteY1087" fmla="*/ 440531 h 1857375"/>
                  <a:gd name="connsiteX1088" fmla="*/ 631984 w 1247775"/>
                  <a:gd name="connsiteY1088" fmla="*/ 440531 h 1857375"/>
                  <a:gd name="connsiteX1089" fmla="*/ 636746 w 1247775"/>
                  <a:gd name="connsiteY1089" fmla="*/ 444341 h 1857375"/>
                  <a:gd name="connsiteX1090" fmla="*/ 633889 w 1247775"/>
                  <a:gd name="connsiteY1090" fmla="*/ 447199 h 1857375"/>
                  <a:gd name="connsiteX1091" fmla="*/ 633889 w 1247775"/>
                  <a:gd name="connsiteY1091" fmla="*/ 447199 h 1857375"/>
                  <a:gd name="connsiteX1092" fmla="*/ 639604 w 1247775"/>
                  <a:gd name="connsiteY1092" fmla="*/ 402431 h 1857375"/>
                  <a:gd name="connsiteX1093" fmla="*/ 631031 w 1247775"/>
                  <a:gd name="connsiteY1093" fmla="*/ 399574 h 1857375"/>
                  <a:gd name="connsiteX1094" fmla="*/ 625316 w 1247775"/>
                  <a:gd name="connsiteY1094" fmla="*/ 391001 h 1857375"/>
                  <a:gd name="connsiteX1095" fmla="*/ 626269 w 1247775"/>
                  <a:gd name="connsiteY1095" fmla="*/ 388144 h 1857375"/>
                  <a:gd name="connsiteX1096" fmla="*/ 620554 w 1247775"/>
                  <a:gd name="connsiteY1096" fmla="*/ 382429 h 1857375"/>
                  <a:gd name="connsiteX1097" fmla="*/ 619601 w 1247775"/>
                  <a:gd name="connsiteY1097" fmla="*/ 374809 h 1857375"/>
                  <a:gd name="connsiteX1098" fmla="*/ 625316 w 1247775"/>
                  <a:gd name="connsiteY1098" fmla="*/ 375761 h 1857375"/>
                  <a:gd name="connsiteX1099" fmla="*/ 631031 w 1247775"/>
                  <a:gd name="connsiteY1099" fmla="*/ 373856 h 1857375"/>
                  <a:gd name="connsiteX1100" fmla="*/ 642461 w 1247775"/>
                  <a:gd name="connsiteY1100" fmla="*/ 380524 h 1857375"/>
                  <a:gd name="connsiteX1101" fmla="*/ 647224 w 1247775"/>
                  <a:gd name="connsiteY1101" fmla="*/ 394811 h 1857375"/>
                  <a:gd name="connsiteX1102" fmla="*/ 639604 w 1247775"/>
                  <a:gd name="connsiteY1102" fmla="*/ 402431 h 1857375"/>
                  <a:gd name="connsiteX1103" fmla="*/ 343376 w 1247775"/>
                  <a:gd name="connsiteY1103" fmla="*/ 758666 h 1857375"/>
                  <a:gd name="connsiteX1104" fmla="*/ 343376 w 1247775"/>
                  <a:gd name="connsiteY1104" fmla="*/ 758666 h 1857375"/>
                  <a:gd name="connsiteX1105" fmla="*/ 341471 w 1247775"/>
                  <a:gd name="connsiteY1105" fmla="*/ 751999 h 1857375"/>
                  <a:gd name="connsiteX1106" fmla="*/ 346234 w 1247775"/>
                  <a:gd name="connsiteY1106" fmla="*/ 752951 h 1857375"/>
                  <a:gd name="connsiteX1107" fmla="*/ 343376 w 1247775"/>
                  <a:gd name="connsiteY1107" fmla="*/ 758666 h 1857375"/>
                  <a:gd name="connsiteX1108" fmla="*/ 109061 w 1247775"/>
                  <a:gd name="connsiteY1108" fmla="*/ 1225391 h 1857375"/>
                  <a:gd name="connsiteX1109" fmla="*/ 95726 w 1247775"/>
                  <a:gd name="connsiteY1109" fmla="*/ 1217771 h 1857375"/>
                  <a:gd name="connsiteX1110" fmla="*/ 104299 w 1247775"/>
                  <a:gd name="connsiteY1110" fmla="*/ 1210151 h 1857375"/>
                  <a:gd name="connsiteX1111" fmla="*/ 122396 w 1247775"/>
                  <a:gd name="connsiteY1111" fmla="*/ 1195864 h 1857375"/>
                  <a:gd name="connsiteX1112" fmla="*/ 129064 w 1247775"/>
                  <a:gd name="connsiteY1112" fmla="*/ 1201579 h 1857375"/>
                  <a:gd name="connsiteX1113" fmla="*/ 109061 w 1247775"/>
                  <a:gd name="connsiteY1113" fmla="*/ 1225391 h 1857375"/>
                  <a:gd name="connsiteX1114" fmla="*/ 151924 w 1247775"/>
                  <a:gd name="connsiteY1114" fmla="*/ 1208246 h 1857375"/>
                  <a:gd name="connsiteX1115" fmla="*/ 150019 w 1247775"/>
                  <a:gd name="connsiteY1115" fmla="*/ 1206341 h 1857375"/>
                  <a:gd name="connsiteX1116" fmla="*/ 151924 w 1247775"/>
                  <a:gd name="connsiteY1116" fmla="*/ 1206341 h 1857375"/>
                  <a:gd name="connsiteX1117" fmla="*/ 151924 w 1247775"/>
                  <a:gd name="connsiteY1117" fmla="*/ 1208246 h 1857375"/>
                  <a:gd name="connsiteX1118" fmla="*/ 290989 w 1247775"/>
                  <a:gd name="connsiteY1118" fmla="*/ 992981 h 1857375"/>
                  <a:gd name="connsiteX1119" fmla="*/ 291941 w 1247775"/>
                  <a:gd name="connsiteY1119" fmla="*/ 986314 h 1857375"/>
                  <a:gd name="connsiteX1120" fmla="*/ 291941 w 1247775"/>
                  <a:gd name="connsiteY1120" fmla="*/ 986314 h 1857375"/>
                  <a:gd name="connsiteX1121" fmla="*/ 294799 w 1247775"/>
                  <a:gd name="connsiteY1121" fmla="*/ 987266 h 1857375"/>
                  <a:gd name="connsiteX1122" fmla="*/ 290989 w 1247775"/>
                  <a:gd name="connsiteY1122" fmla="*/ 992981 h 1857375"/>
                  <a:gd name="connsiteX1123" fmla="*/ 309086 w 1247775"/>
                  <a:gd name="connsiteY1123" fmla="*/ 1652111 h 1857375"/>
                  <a:gd name="connsiteX1124" fmla="*/ 310039 w 1247775"/>
                  <a:gd name="connsiteY1124" fmla="*/ 1649254 h 1857375"/>
                  <a:gd name="connsiteX1125" fmla="*/ 310991 w 1247775"/>
                  <a:gd name="connsiteY1125" fmla="*/ 1650206 h 1857375"/>
                  <a:gd name="connsiteX1126" fmla="*/ 309086 w 1247775"/>
                  <a:gd name="connsiteY1126" fmla="*/ 1652111 h 1857375"/>
                  <a:gd name="connsiteX1127" fmla="*/ 259556 w 1247775"/>
                  <a:gd name="connsiteY1127" fmla="*/ 1822609 h 1857375"/>
                  <a:gd name="connsiteX1128" fmla="*/ 261461 w 1247775"/>
                  <a:gd name="connsiteY1128" fmla="*/ 1816894 h 1857375"/>
                  <a:gd name="connsiteX1129" fmla="*/ 265271 w 1247775"/>
                  <a:gd name="connsiteY1129" fmla="*/ 1816894 h 1857375"/>
                  <a:gd name="connsiteX1130" fmla="*/ 266224 w 1247775"/>
                  <a:gd name="connsiteY1130" fmla="*/ 1817846 h 1857375"/>
                  <a:gd name="connsiteX1131" fmla="*/ 259556 w 1247775"/>
                  <a:gd name="connsiteY1131" fmla="*/ 1822609 h 1857375"/>
                  <a:gd name="connsiteX1132" fmla="*/ 330994 w 1247775"/>
                  <a:gd name="connsiteY1132" fmla="*/ 1783556 h 1857375"/>
                  <a:gd name="connsiteX1133" fmla="*/ 329089 w 1247775"/>
                  <a:gd name="connsiteY1133" fmla="*/ 1783556 h 1857375"/>
                  <a:gd name="connsiteX1134" fmla="*/ 326231 w 1247775"/>
                  <a:gd name="connsiteY1134" fmla="*/ 1781651 h 1857375"/>
                  <a:gd name="connsiteX1135" fmla="*/ 321469 w 1247775"/>
                  <a:gd name="connsiteY1135" fmla="*/ 1777841 h 1857375"/>
                  <a:gd name="connsiteX1136" fmla="*/ 323374 w 1247775"/>
                  <a:gd name="connsiteY1136" fmla="*/ 1772126 h 1857375"/>
                  <a:gd name="connsiteX1137" fmla="*/ 329089 w 1247775"/>
                  <a:gd name="connsiteY1137" fmla="*/ 1773079 h 1857375"/>
                  <a:gd name="connsiteX1138" fmla="*/ 335756 w 1247775"/>
                  <a:gd name="connsiteY1138" fmla="*/ 1771174 h 1857375"/>
                  <a:gd name="connsiteX1139" fmla="*/ 330994 w 1247775"/>
                  <a:gd name="connsiteY1139" fmla="*/ 1783556 h 1857375"/>
                  <a:gd name="connsiteX1140" fmla="*/ 442436 w 1247775"/>
                  <a:gd name="connsiteY1140" fmla="*/ 1450181 h 1857375"/>
                  <a:gd name="connsiteX1141" fmla="*/ 451009 w 1247775"/>
                  <a:gd name="connsiteY1141" fmla="*/ 1458754 h 1857375"/>
                  <a:gd name="connsiteX1142" fmla="*/ 444341 w 1247775"/>
                  <a:gd name="connsiteY1142" fmla="*/ 1465421 h 1857375"/>
                  <a:gd name="connsiteX1143" fmla="*/ 437674 w 1247775"/>
                  <a:gd name="connsiteY1143" fmla="*/ 1454944 h 1857375"/>
                  <a:gd name="connsiteX1144" fmla="*/ 442436 w 1247775"/>
                  <a:gd name="connsiteY1144" fmla="*/ 1450181 h 1857375"/>
                  <a:gd name="connsiteX1145" fmla="*/ 426244 w 1247775"/>
                  <a:gd name="connsiteY1145" fmla="*/ 1592104 h 1857375"/>
                  <a:gd name="connsiteX1146" fmla="*/ 420529 w 1247775"/>
                  <a:gd name="connsiteY1146" fmla="*/ 1587341 h 1857375"/>
                  <a:gd name="connsiteX1147" fmla="*/ 419576 w 1247775"/>
                  <a:gd name="connsiteY1147" fmla="*/ 1587341 h 1857375"/>
                  <a:gd name="connsiteX1148" fmla="*/ 421481 w 1247775"/>
                  <a:gd name="connsiteY1148" fmla="*/ 1576864 h 1857375"/>
                  <a:gd name="connsiteX1149" fmla="*/ 421481 w 1247775"/>
                  <a:gd name="connsiteY1149" fmla="*/ 1574959 h 1857375"/>
                  <a:gd name="connsiteX1150" fmla="*/ 422434 w 1247775"/>
                  <a:gd name="connsiteY1150" fmla="*/ 1574959 h 1857375"/>
                  <a:gd name="connsiteX1151" fmla="*/ 426244 w 1247775"/>
                  <a:gd name="connsiteY1151" fmla="*/ 1577816 h 1857375"/>
                  <a:gd name="connsiteX1152" fmla="*/ 426244 w 1247775"/>
                  <a:gd name="connsiteY1152" fmla="*/ 1580674 h 1857375"/>
                  <a:gd name="connsiteX1153" fmla="*/ 430054 w 1247775"/>
                  <a:gd name="connsiteY1153" fmla="*/ 1593056 h 1857375"/>
                  <a:gd name="connsiteX1154" fmla="*/ 426244 w 1247775"/>
                  <a:gd name="connsiteY1154" fmla="*/ 1592104 h 1857375"/>
                  <a:gd name="connsiteX1155" fmla="*/ 431959 w 1247775"/>
                  <a:gd name="connsiteY1155" fmla="*/ 1518761 h 1857375"/>
                  <a:gd name="connsiteX1156" fmla="*/ 425291 w 1247775"/>
                  <a:gd name="connsiteY1156" fmla="*/ 1517809 h 1857375"/>
                  <a:gd name="connsiteX1157" fmla="*/ 415766 w 1247775"/>
                  <a:gd name="connsiteY1157" fmla="*/ 1519714 h 1857375"/>
                  <a:gd name="connsiteX1158" fmla="*/ 416719 w 1247775"/>
                  <a:gd name="connsiteY1158" fmla="*/ 1515904 h 1857375"/>
                  <a:gd name="connsiteX1159" fmla="*/ 413861 w 1247775"/>
                  <a:gd name="connsiteY1159" fmla="*/ 1508284 h 1857375"/>
                  <a:gd name="connsiteX1160" fmla="*/ 419576 w 1247775"/>
                  <a:gd name="connsiteY1160" fmla="*/ 1499711 h 1857375"/>
                  <a:gd name="connsiteX1161" fmla="*/ 418624 w 1247775"/>
                  <a:gd name="connsiteY1161" fmla="*/ 1494949 h 1857375"/>
                  <a:gd name="connsiteX1162" fmla="*/ 422434 w 1247775"/>
                  <a:gd name="connsiteY1162" fmla="*/ 1486376 h 1857375"/>
                  <a:gd name="connsiteX1163" fmla="*/ 422434 w 1247775"/>
                  <a:gd name="connsiteY1163" fmla="*/ 1484471 h 1857375"/>
                  <a:gd name="connsiteX1164" fmla="*/ 422434 w 1247775"/>
                  <a:gd name="connsiteY1164" fmla="*/ 1484471 h 1857375"/>
                  <a:gd name="connsiteX1165" fmla="*/ 431959 w 1247775"/>
                  <a:gd name="connsiteY1165" fmla="*/ 1491139 h 1857375"/>
                  <a:gd name="connsiteX1166" fmla="*/ 435769 w 1247775"/>
                  <a:gd name="connsiteY1166" fmla="*/ 1490186 h 1857375"/>
                  <a:gd name="connsiteX1167" fmla="*/ 436721 w 1247775"/>
                  <a:gd name="connsiteY1167" fmla="*/ 1493044 h 1857375"/>
                  <a:gd name="connsiteX1168" fmla="*/ 430054 w 1247775"/>
                  <a:gd name="connsiteY1168" fmla="*/ 1505426 h 1857375"/>
                  <a:gd name="connsiteX1169" fmla="*/ 434816 w 1247775"/>
                  <a:gd name="connsiteY1169" fmla="*/ 1515904 h 1857375"/>
                  <a:gd name="connsiteX1170" fmla="*/ 431959 w 1247775"/>
                  <a:gd name="connsiteY1170" fmla="*/ 1518761 h 1857375"/>
                  <a:gd name="connsiteX1171" fmla="*/ 445294 w 1247775"/>
                  <a:gd name="connsiteY1171" fmla="*/ 1609249 h 1857375"/>
                  <a:gd name="connsiteX1172" fmla="*/ 435769 w 1247775"/>
                  <a:gd name="connsiteY1172" fmla="*/ 1603534 h 1857375"/>
                  <a:gd name="connsiteX1173" fmla="*/ 435769 w 1247775"/>
                  <a:gd name="connsiteY1173" fmla="*/ 1603534 h 1857375"/>
                  <a:gd name="connsiteX1174" fmla="*/ 434816 w 1247775"/>
                  <a:gd name="connsiteY1174" fmla="*/ 1598771 h 1857375"/>
                  <a:gd name="connsiteX1175" fmla="*/ 449104 w 1247775"/>
                  <a:gd name="connsiteY1175" fmla="*/ 1603534 h 1857375"/>
                  <a:gd name="connsiteX1176" fmla="*/ 450056 w 1247775"/>
                  <a:gd name="connsiteY1176" fmla="*/ 1603534 h 1857375"/>
                  <a:gd name="connsiteX1177" fmla="*/ 451961 w 1247775"/>
                  <a:gd name="connsiteY1177" fmla="*/ 1606391 h 1857375"/>
                  <a:gd name="connsiteX1178" fmla="*/ 445294 w 1247775"/>
                  <a:gd name="connsiteY1178" fmla="*/ 1609249 h 1857375"/>
                  <a:gd name="connsiteX1179" fmla="*/ 452914 w 1247775"/>
                  <a:gd name="connsiteY1179" fmla="*/ 1518761 h 1857375"/>
                  <a:gd name="connsiteX1180" fmla="*/ 451961 w 1247775"/>
                  <a:gd name="connsiteY1180" fmla="*/ 1517809 h 1857375"/>
                  <a:gd name="connsiteX1181" fmla="*/ 452914 w 1247775"/>
                  <a:gd name="connsiteY1181" fmla="*/ 1516856 h 1857375"/>
                  <a:gd name="connsiteX1182" fmla="*/ 454819 w 1247775"/>
                  <a:gd name="connsiteY1182" fmla="*/ 1517809 h 1857375"/>
                  <a:gd name="connsiteX1183" fmla="*/ 452914 w 1247775"/>
                  <a:gd name="connsiteY1183" fmla="*/ 1518761 h 1857375"/>
                  <a:gd name="connsiteX1184" fmla="*/ 666274 w 1247775"/>
                  <a:gd name="connsiteY1184" fmla="*/ 511969 h 1857375"/>
                  <a:gd name="connsiteX1185" fmla="*/ 668179 w 1247775"/>
                  <a:gd name="connsiteY1185" fmla="*/ 509111 h 1857375"/>
                  <a:gd name="connsiteX1186" fmla="*/ 668179 w 1247775"/>
                  <a:gd name="connsiteY1186" fmla="*/ 511969 h 1857375"/>
                  <a:gd name="connsiteX1187" fmla="*/ 666274 w 1247775"/>
                  <a:gd name="connsiteY1187" fmla="*/ 511969 h 1857375"/>
                  <a:gd name="connsiteX1188" fmla="*/ 657701 w 1247775"/>
                  <a:gd name="connsiteY1188" fmla="*/ 574834 h 1857375"/>
                  <a:gd name="connsiteX1189" fmla="*/ 659606 w 1247775"/>
                  <a:gd name="connsiteY1189" fmla="*/ 572929 h 1857375"/>
                  <a:gd name="connsiteX1190" fmla="*/ 659606 w 1247775"/>
                  <a:gd name="connsiteY1190" fmla="*/ 575786 h 1857375"/>
                  <a:gd name="connsiteX1191" fmla="*/ 657701 w 1247775"/>
                  <a:gd name="connsiteY1191" fmla="*/ 574834 h 1857375"/>
                  <a:gd name="connsiteX1192" fmla="*/ 502444 w 1247775"/>
                  <a:gd name="connsiteY1192" fmla="*/ 1197769 h 1857375"/>
                  <a:gd name="connsiteX1193" fmla="*/ 507206 w 1247775"/>
                  <a:gd name="connsiteY1193" fmla="*/ 1198721 h 1857375"/>
                  <a:gd name="connsiteX1194" fmla="*/ 511969 w 1247775"/>
                  <a:gd name="connsiteY1194" fmla="*/ 1197769 h 1857375"/>
                  <a:gd name="connsiteX1195" fmla="*/ 529114 w 1247775"/>
                  <a:gd name="connsiteY1195" fmla="*/ 1227296 h 1857375"/>
                  <a:gd name="connsiteX1196" fmla="*/ 526256 w 1247775"/>
                  <a:gd name="connsiteY1196" fmla="*/ 1230154 h 1857375"/>
                  <a:gd name="connsiteX1197" fmla="*/ 524351 w 1247775"/>
                  <a:gd name="connsiteY1197" fmla="*/ 1230154 h 1857375"/>
                  <a:gd name="connsiteX1198" fmla="*/ 504349 w 1247775"/>
                  <a:gd name="connsiteY1198" fmla="*/ 1220629 h 1857375"/>
                  <a:gd name="connsiteX1199" fmla="*/ 503396 w 1247775"/>
                  <a:gd name="connsiteY1199" fmla="*/ 1220629 h 1857375"/>
                  <a:gd name="connsiteX1200" fmla="*/ 497681 w 1247775"/>
                  <a:gd name="connsiteY1200" fmla="*/ 1213961 h 1857375"/>
                  <a:gd name="connsiteX1201" fmla="*/ 504349 w 1247775"/>
                  <a:gd name="connsiteY1201" fmla="*/ 1203484 h 1857375"/>
                  <a:gd name="connsiteX1202" fmla="*/ 502444 w 1247775"/>
                  <a:gd name="connsiteY1202" fmla="*/ 1197769 h 1857375"/>
                  <a:gd name="connsiteX1203" fmla="*/ 574834 w 1247775"/>
                  <a:gd name="connsiteY1203" fmla="*/ 1231106 h 1857375"/>
                  <a:gd name="connsiteX1204" fmla="*/ 574834 w 1247775"/>
                  <a:gd name="connsiteY1204" fmla="*/ 1231106 h 1857375"/>
                  <a:gd name="connsiteX1205" fmla="*/ 579596 w 1247775"/>
                  <a:gd name="connsiteY1205" fmla="*/ 1226344 h 1857375"/>
                  <a:gd name="connsiteX1206" fmla="*/ 579596 w 1247775"/>
                  <a:gd name="connsiteY1206" fmla="*/ 1229201 h 1857375"/>
                  <a:gd name="connsiteX1207" fmla="*/ 574834 w 1247775"/>
                  <a:gd name="connsiteY1207" fmla="*/ 1231106 h 1857375"/>
                  <a:gd name="connsiteX1208" fmla="*/ 516731 w 1247775"/>
                  <a:gd name="connsiteY1208" fmla="*/ 1371124 h 1857375"/>
                  <a:gd name="connsiteX1209" fmla="*/ 518636 w 1247775"/>
                  <a:gd name="connsiteY1209" fmla="*/ 1371124 h 1857375"/>
                  <a:gd name="connsiteX1210" fmla="*/ 516731 w 1247775"/>
                  <a:gd name="connsiteY1210" fmla="*/ 1373029 h 1857375"/>
                  <a:gd name="connsiteX1211" fmla="*/ 516731 w 1247775"/>
                  <a:gd name="connsiteY1211" fmla="*/ 1371124 h 1857375"/>
                  <a:gd name="connsiteX1212" fmla="*/ 615791 w 1247775"/>
                  <a:gd name="connsiteY1212" fmla="*/ 838676 h 1857375"/>
                  <a:gd name="connsiteX1213" fmla="*/ 627221 w 1247775"/>
                  <a:gd name="connsiteY1213" fmla="*/ 845344 h 1857375"/>
                  <a:gd name="connsiteX1214" fmla="*/ 627221 w 1247775"/>
                  <a:gd name="connsiteY1214" fmla="*/ 847249 h 1857375"/>
                  <a:gd name="connsiteX1215" fmla="*/ 626269 w 1247775"/>
                  <a:gd name="connsiteY1215" fmla="*/ 849154 h 1857375"/>
                  <a:gd name="connsiteX1216" fmla="*/ 620554 w 1247775"/>
                  <a:gd name="connsiteY1216" fmla="*/ 848201 h 1857375"/>
                  <a:gd name="connsiteX1217" fmla="*/ 610076 w 1247775"/>
                  <a:gd name="connsiteY1217" fmla="*/ 849154 h 1857375"/>
                  <a:gd name="connsiteX1218" fmla="*/ 610076 w 1247775"/>
                  <a:gd name="connsiteY1218" fmla="*/ 847249 h 1857375"/>
                  <a:gd name="connsiteX1219" fmla="*/ 609124 w 1247775"/>
                  <a:gd name="connsiteY1219" fmla="*/ 842486 h 1857375"/>
                  <a:gd name="connsiteX1220" fmla="*/ 615791 w 1247775"/>
                  <a:gd name="connsiteY1220" fmla="*/ 838676 h 1857375"/>
                  <a:gd name="connsiteX1221" fmla="*/ 571024 w 1247775"/>
                  <a:gd name="connsiteY1221" fmla="*/ 938689 h 1857375"/>
                  <a:gd name="connsiteX1222" fmla="*/ 577691 w 1247775"/>
                  <a:gd name="connsiteY1222" fmla="*/ 943451 h 1857375"/>
                  <a:gd name="connsiteX1223" fmla="*/ 575786 w 1247775"/>
                  <a:gd name="connsiteY1223" fmla="*/ 946309 h 1857375"/>
                  <a:gd name="connsiteX1224" fmla="*/ 571024 w 1247775"/>
                  <a:gd name="connsiteY1224" fmla="*/ 938689 h 1857375"/>
                  <a:gd name="connsiteX1225" fmla="*/ 571024 w 1247775"/>
                  <a:gd name="connsiteY1225" fmla="*/ 938689 h 1857375"/>
                  <a:gd name="connsiteX1226" fmla="*/ 552926 w 1247775"/>
                  <a:gd name="connsiteY1226" fmla="*/ 718661 h 1857375"/>
                  <a:gd name="connsiteX1227" fmla="*/ 566261 w 1247775"/>
                  <a:gd name="connsiteY1227" fmla="*/ 710089 h 1857375"/>
                  <a:gd name="connsiteX1228" fmla="*/ 568166 w 1247775"/>
                  <a:gd name="connsiteY1228" fmla="*/ 711041 h 1857375"/>
                  <a:gd name="connsiteX1229" fmla="*/ 567214 w 1247775"/>
                  <a:gd name="connsiteY1229" fmla="*/ 719614 h 1857375"/>
                  <a:gd name="connsiteX1230" fmla="*/ 567214 w 1247775"/>
                  <a:gd name="connsiteY1230" fmla="*/ 723424 h 1857375"/>
                  <a:gd name="connsiteX1231" fmla="*/ 565309 w 1247775"/>
                  <a:gd name="connsiteY1231" fmla="*/ 724376 h 1857375"/>
                  <a:gd name="connsiteX1232" fmla="*/ 552926 w 1247775"/>
                  <a:gd name="connsiteY1232" fmla="*/ 720566 h 1857375"/>
                  <a:gd name="connsiteX1233" fmla="*/ 552926 w 1247775"/>
                  <a:gd name="connsiteY1233" fmla="*/ 718661 h 1857375"/>
                  <a:gd name="connsiteX1234" fmla="*/ 553879 w 1247775"/>
                  <a:gd name="connsiteY1234" fmla="*/ 816769 h 1857375"/>
                  <a:gd name="connsiteX1235" fmla="*/ 559594 w 1247775"/>
                  <a:gd name="connsiteY1235" fmla="*/ 804386 h 1857375"/>
                  <a:gd name="connsiteX1236" fmla="*/ 561499 w 1247775"/>
                  <a:gd name="connsiteY1236" fmla="*/ 804386 h 1857375"/>
                  <a:gd name="connsiteX1237" fmla="*/ 569119 w 1247775"/>
                  <a:gd name="connsiteY1237" fmla="*/ 808196 h 1857375"/>
                  <a:gd name="connsiteX1238" fmla="*/ 568166 w 1247775"/>
                  <a:gd name="connsiteY1238" fmla="*/ 813911 h 1857375"/>
                  <a:gd name="connsiteX1239" fmla="*/ 563404 w 1247775"/>
                  <a:gd name="connsiteY1239" fmla="*/ 822484 h 1857375"/>
                  <a:gd name="connsiteX1240" fmla="*/ 563404 w 1247775"/>
                  <a:gd name="connsiteY1240" fmla="*/ 824389 h 1857375"/>
                  <a:gd name="connsiteX1241" fmla="*/ 550069 w 1247775"/>
                  <a:gd name="connsiteY1241" fmla="*/ 828199 h 1857375"/>
                  <a:gd name="connsiteX1242" fmla="*/ 553879 w 1247775"/>
                  <a:gd name="connsiteY1242" fmla="*/ 816769 h 1857375"/>
                  <a:gd name="connsiteX1243" fmla="*/ 547211 w 1247775"/>
                  <a:gd name="connsiteY1243" fmla="*/ 968216 h 1857375"/>
                  <a:gd name="connsiteX1244" fmla="*/ 547211 w 1247775"/>
                  <a:gd name="connsiteY1244" fmla="*/ 970121 h 1857375"/>
                  <a:gd name="connsiteX1245" fmla="*/ 552926 w 1247775"/>
                  <a:gd name="connsiteY1245" fmla="*/ 975836 h 1857375"/>
                  <a:gd name="connsiteX1246" fmla="*/ 558641 w 1247775"/>
                  <a:gd name="connsiteY1246" fmla="*/ 972026 h 1857375"/>
                  <a:gd name="connsiteX1247" fmla="*/ 558641 w 1247775"/>
                  <a:gd name="connsiteY1247" fmla="*/ 972026 h 1857375"/>
                  <a:gd name="connsiteX1248" fmla="*/ 563404 w 1247775"/>
                  <a:gd name="connsiteY1248" fmla="*/ 971074 h 1857375"/>
                  <a:gd name="connsiteX1249" fmla="*/ 562451 w 1247775"/>
                  <a:gd name="connsiteY1249" fmla="*/ 973931 h 1857375"/>
                  <a:gd name="connsiteX1250" fmla="*/ 567214 w 1247775"/>
                  <a:gd name="connsiteY1250" fmla="*/ 980599 h 1857375"/>
                  <a:gd name="connsiteX1251" fmla="*/ 571024 w 1247775"/>
                  <a:gd name="connsiteY1251" fmla="*/ 991076 h 1857375"/>
                  <a:gd name="connsiteX1252" fmla="*/ 567214 w 1247775"/>
                  <a:gd name="connsiteY1252" fmla="*/ 992029 h 1857375"/>
                  <a:gd name="connsiteX1253" fmla="*/ 559594 w 1247775"/>
                  <a:gd name="connsiteY1253" fmla="*/ 989171 h 1857375"/>
                  <a:gd name="connsiteX1254" fmla="*/ 548164 w 1247775"/>
                  <a:gd name="connsiteY1254" fmla="*/ 996791 h 1857375"/>
                  <a:gd name="connsiteX1255" fmla="*/ 545306 w 1247775"/>
                  <a:gd name="connsiteY1255" fmla="*/ 1001554 h 1857375"/>
                  <a:gd name="connsiteX1256" fmla="*/ 536734 w 1247775"/>
                  <a:gd name="connsiteY1256" fmla="*/ 994886 h 1857375"/>
                  <a:gd name="connsiteX1257" fmla="*/ 537686 w 1247775"/>
                  <a:gd name="connsiteY1257" fmla="*/ 992029 h 1857375"/>
                  <a:gd name="connsiteX1258" fmla="*/ 531019 w 1247775"/>
                  <a:gd name="connsiteY1258" fmla="*/ 985361 h 1857375"/>
                  <a:gd name="connsiteX1259" fmla="*/ 524351 w 1247775"/>
                  <a:gd name="connsiteY1259" fmla="*/ 992029 h 1857375"/>
                  <a:gd name="connsiteX1260" fmla="*/ 524351 w 1247775"/>
                  <a:gd name="connsiteY1260" fmla="*/ 993934 h 1857375"/>
                  <a:gd name="connsiteX1261" fmla="*/ 511016 w 1247775"/>
                  <a:gd name="connsiteY1261" fmla="*/ 1004411 h 1857375"/>
                  <a:gd name="connsiteX1262" fmla="*/ 504349 w 1247775"/>
                  <a:gd name="connsiteY1262" fmla="*/ 1000601 h 1857375"/>
                  <a:gd name="connsiteX1263" fmla="*/ 503396 w 1247775"/>
                  <a:gd name="connsiteY1263" fmla="*/ 1000601 h 1857375"/>
                  <a:gd name="connsiteX1264" fmla="*/ 501491 w 1247775"/>
                  <a:gd name="connsiteY1264" fmla="*/ 995839 h 1857375"/>
                  <a:gd name="connsiteX1265" fmla="*/ 502444 w 1247775"/>
                  <a:gd name="connsiteY1265" fmla="*/ 995839 h 1857375"/>
                  <a:gd name="connsiteX1266" fmla="*/ 524351 w 1247775"/>
                  <a:gd name="connsiteY1266" fmla="*/ 973931 h 1857375"/>
                  <a:gd name="connsiteX1267" fmla="*/ 524351 w 1247775"/>
                  <a:gd name="connsiteY1267" fmla="*/ 972979 h 1857375"/>
                  <a:gd name="connsiteX1268" fmla="*/ 529114 w 1247775"/>
                  <a:gd name="connsiteY1268" fmla="*/ 973931 h 1857375"/>
                  <a:gd name="connsiteX1269" fmla="*/ 541496 w 1247775"/>
                  <a:gd name="connsiteY1269" fmla="*/ 961549 h 1857375"/>
                  <a:gd name="connsiteX1270" fmla="*/ 529114 w 1247775"/>
                  <a:gd name="connsiteY1270" fmla="*/ 949166 h 1857375"/>
                  <a:gd name="connsiteX1271" fmla="*/ 519589 w 1247775"/>
                  <a:gd name="connsiteY1271" fmla="*/ 954881 h 1857375"/>
                  <a:gd name="connsiteX1272" fmla="*/ 520541 w 1247775"/>
                  <a:gd name="connsiteY1272" fmla="*/ 951071 h 1857375"/>
                  <a:gd name="connsiteX1273" fmla="*/ 500539 w 1247775"/>
                  <a:gd name="connsiteY1273" fmla="*/ 931069 h 1857375"/>
                  <a:gd name="connsiteX1274" fmla="*/ 492919 w 1247775"/>
                  <a:gd name="connsiteY1274" fmla="*/ 932974 h 1857375"/>
                  <a:gd name="connsiteX1275" fmla="*/ 484346 w 1247775"/>
                  <a:gd name="connsiteY1275" fmla="*/ 925354 h 1857375"/>
                  <a:gd name="connsiteX1276" fmla="*/ 486251 w 1247775"/>
                  <a:gd name="connsiteY1276" fmla="*/ 917734 h 1857375"/>
                  <a:gd name="connsiteX1277" fmla="*/ 485299 w 1247775"/>
                  <a:gd name="connsiteY1277" fmla="*/ 912971 h 1857375"/>
                  <a:gd name="connsiteX1278" fmla="*/ 488156 w 1247775"/>
                  <a:gd name="connsiteY1278" fmla="*/ 906304 h 1857375"/>
                  <a:gd name="connsiteX1279" fmla="*/ 486251 w 1247775"/>
                  <a:gd name="connsiteY1279" fmla="*/ 901541 h 1857375"/>
                  <a:gd name="connsiteX1280" fmla="*/ 492919 w 1247775"/>
                  <a:gd name="connsiteY1280" fmla="*/ 893921 h 1857375"/>
                  <a:gd name="connsiteX1281" fmla="*/ 505301 w 1247775"/>
                  <a:gd name="connsiteY1281" fmla="*/ 907256 h 1857375"/>
                  <a:gd name="connsiteX1282" fmla="*/ 505301 w 1247775"/>
                  <a:gd name="connsiteY1282" fmla="*/ 907256 h 1857375"/>
                  <a:gd name="connsiteX1283" fmla="*/ 525304 w 1247775"/>
                  <a:gd name="connsiteY1283" fmla="*/ 941546 h 1857375"/>
                  <a:gd name="connsiteX1284" fmla="*/ 537686 w 1247775"/>
                  <a:gd name="connsiteY1284" fmla="*/ 947261 h 1857375"/>
                  <a:gd name="connsiteX1285" fmla="*/ 538639 w 1247775"/>
                  <a:gd name="connsiteY1285" fmla="*/ 947261 h 1857375"/>
                  <a:gd name="connsiteX1286" fmla="*/ 539591 w 1247775"/>
                  <a:gd name="connsiteY1286" fmla="*/ 948214 h 1857375"/>
                  <a:gd name="connsiteX1287" fmla="*/ 539591 w 1247775"/>
                  <a:gd name="connsiteY1287" fmla="*/ 952024 h 1857375"/>
                  <a:gd name="connsiteX1288" fmla="*/ 547211 w 1247775"/>
                  <a:gd name="connsiteY1288" fmla="*/ 968216 h 1857375"/>
                  <a:gd name="connsiteX1289" fmla="*/ 549116 w 1247775"/>
                  <a:gd name="connsiteY1289" fmla="*/ 1032986 h 1857375"/>
                  <a:gd name="connsiteX1290" fmla="*/ 536734 w 1247775"/>
                  <a:gd name="connsiteY1290" fmla="*/ 1048226 h 1857375"/>
                  <a:gd name="connsiteX1291" fmla="*/ 532924 w 1247775"/>
                  <a:gd name="connsiteY1291" fmla="*/ 1048226 h 1857375"/>
                  <a:gd name="connsiteX1292" fmla="*/ 531019 w 1247775"/>
                  <a:gd name="connsiteY1292" fmla="*/ 1048226 h 1857375"/>
                  <a:gd name="connsiteX1293" fmla="*/ 531019 w 1247775"/>
                  <a:gd name="connsiteY1293" fmla="*/ 1047274 h 1857375"/>
                  <a:gd name="connsiteX1294" fmla="*/ 535781 w 1247775"/>
                  <a:gd name="connsiteY1294" fmla="*/ 1036796 h 1857375"/>
                  <a:gd name="connsiteX1295" fmla="*/ 534829 w 1247775"/>
                  <a:gd name="connsiteY1295" fmla="*/ 1032986 h 1857375"/>
                  <a:gd name="connsiteX1296" fmla="*/ 547211 w 1247775"/>
                  <a:gd name="connsiteY1296" fmla="*/ 1018699 h 1857375"/>
                  <a:gd name="connsiteX1297" fmla="*/ 548164 w 1247775"/>
                  <a:gd name="connsiteY1297" fmla="*/ 1019651 h 1857375"/>
                  <a:gd name="connsiteX1298" fmla="*/ 547211 w 1247775"/>
                  <a:gd name="connsiteY1298" fmla="*/ 1026319 h 1857375"/>
                  <a:gd name="connsiteX1299" fmla="*/ 549116 w 1247775"/>
                  <a:gd name="connsiteY1299" fmla="*/ 1032986 h 1857375"/>
                  <a:gd name="connsiteX1300" fmla="*/ 506254 w 1247775"/>
                  <a:gd name="connsiteY1300" fmla="*/ 814864 h 1857375"/>
                  <a:gd name="connsiteX1301" fmla="*/ 497681 w 1247775"/>
                  <a:gd name="connsiteY1301" fmla="*/ 812959 h 1857375"/>
                  <a:gd name="connsiteX1302" fmla="*/ 497681 w 1247775"/>
                  <a:gd name="connsiteY1302" fmla="*/ 812959 h 1857375"/>
                  <a:gd name="connsiteX1303" fmla="*/ 507206 w 1247775"/>
                  <a:gd name="connsiteY1303" fmla="*/ 806291 h 1857375"/>
                  <a:gd name="connsiteX1304" fmla="*/ 509111 w 1247775"/>
                  <a:gd name="connsiteY1304" fmla="*/ 805339 h 1857375"/>
                  <a:gd name="connsiteX1305" fmla="*/ 509111 w 1247775"/>
                  <a:gd name="connsiteY1305" fmla="*/ 806291 h 1857375"/>
                  <a:gd name="connsiteX1306" fmla="*/ 506254 w 1247775"/>
                  <a:gd name="connsiteY1306" fmla="*/ 812959 h 1857375"/>
                  <a:gd name="connsiteX1307" fmla="*/ 506254 w 1247775"/>
                  <a:gd name="connsiteY1307" fmla="*/ 814864 h 1857375"/>
                  <a:gd name="connsiteX1308" fmla="*/ 521494 w 1247775"/>
                  <a:gd name="connsiteY1308" fmla="*/ 822484 h 1857375"/>
                  <a:gd name="connsiteX1309" fmla="*/ 536734 w 1247775"/>
                  <a:gd name="connsiteY1309" fmla="*/ 832961 h 1857375"/>
                  <a:gd name="connsiteX1310" fmla="*/ 543401 w 1247775"/>
                  <a:gd name="connsiteY1310" fmla="*/ 832009 h 1857375"/>
                  <a:gd name="connsiteX1311" fmla="*/ 536734 w 1247775"/>
                  <a:gd name="connsiteY1311" fmla="*/ 842486 h 1857375"/>
                  <a:gd name="connsiteX1312" fmla="*/ 533876 w 1247775"/>
                  <a:gd name="connsiteY1312" fmla="*/ 842486 h 1857375"/>
                  <a:gd name="connsiteX1313" fmla="*/ 517684 w 1247775"/>
                  <a:gd name="connsiteY1313" fmla="*/ 854869 h 1857375"/>
                  <a:gd name="connsiteX1314" fmla="*/ 517684 w 1247775"/>
                  <a:gd name="connsiteY1314" fmla="*/ 854869 h 1857375"/>
                  <a:gd name="connsiteX1315" fmla="*/ 515779 w 1247775"/>
                  <a:gd name="connsiteY1315" fmla="*/ 854869 h 1857375"/>
                  <a:gd name="connsiteX1316" fmla="*/ 522446 w 1247775"/>
                  <a:gd name="connsiteY1316" fmla="*/ 838676 h 1857375"/>
                  <a:gd name="connsiteX1317" fmla="*/ 514826 w 1247775"/>
                  <a:gd name="connsiteY1317" fmla="*/ 820579 h 1857375"/>
                  <a:gd name="connsiteX1318" fmla="*/ 516731 w 1247775"/>
                  <a:gd name="connsiteY1318" fmla="*/ 819626 h 1857375"/>
                  <a:gd name="connsiteX1319" fmla="*/ 521494 w 1247775"/>
                  <a:gd name="connsiteY1319" fmla="*/ 822484 h 1857375"/>
                  <a:gd name="connsiteX1320" fmla="*/ 487204 w 1247775"/>
                  <a:gd name="connsiteY1320" fmla="*/ 723424 h 1857375"/>
                  <a:gd name="connsiteX1321" fmla="*/ 490061 w 1247775"/>
                  <a:gd name="connsiteY1321" fmla="*/ 728186 h 1857375"/>
                  <a:gd name="connsiteX1322" fmla="*/ 486251 w 1247775"/>
                  <a:gd name="connsiteY1322" fmla="*/ 731996 h 1857375"/>
                  <a:gd name="connsiteX1323" fmla="*/ 487204 w 1247775"/>
                  <a:gd name="connsiteY1323" fmla="*/ 723424 h 1857375"/>
                  <a:gd name="connsiteX1324" fmla="*/ 487204 w 1247775"/>
                  <a:gd name="connsiteY1324" fmla="*/ 723424 h 1857375"/>
                  <a:gd name="connsiteX1325" fmla="*/ 362426 w 1247775"/>
                  <a:gd name="connsiteY1325" fmla="*/ 708184 h 1857375"/>
                  <a:gd name="connsiteX1326" fmla="*/ 380524 w 1247775"/>
                  <a:gd name="connsiteY1326" fmla="*/ 695801 h 1857375"/>
                  <a:gd name="connsiteX1327" fmla="*/ 383381 w 1247775"/>
                  <a:gd name="connsiteY1327" fmla="*/ 694849 h 1857375"/>
                  <a:gd name="connsiteX1328" fmla="*/ 392906 w 1247775"/>
                  <a:gd name="connsiteY1328" fmla="*/ 705326 h 1857375"/>
                  <a:gd name="connsiteX1329" fmla="*/ 371951 w 1247775"/>
                  <a:gd name="connsiteY1329" fmla="*/ 726281 h 1857375"/>
                  <a:gd name="connsiteX1330" fmla="*/ 360521 w 1247775"/>
                  <a:gd name="connsiteY1330" fmla="*/ 708184 h 1857375"/>
                  <a:gd name="connsiteX1331" fmla="*/ 362426 w 1247775"/>
                  <a:gd name="connsiteY1331" fmla="*/ 708184 h 1857375"/>
                  <a:gd name="connsiteX1332" fmla="*/ 453866 w 1247775"/>
                  <a:gd name="connsiteY1332" fmla="*/ 781526 h 1857375"/>
                  <a:gd name="connsiteX1333" fmla="*/ 443389 w 1247775"/>
                  <a:gd name="connsiteY1333" fmla="*/ 791051 h 1857375"/>
                  <a:gd name="connsiteX1334" fmla="*/ 450056 w 1247775"/>
                  <a:gd name="connsiteY1334" fmla="*/ 800576 h 1857375"/>
                  <a:gd name="connsiteX1335" fmla="*/ 438626 w 1247775"/>
                  <a:gd name="connsiteY1335" fmla="*/ 809149 h 1857375"/>
                  <a:gd name="connsiteX1336" fmla="*/ 419576 w 1247775"/>
                  <a:gd name="connsiteY1336" fmla="*/ 830104 h 1857375"/>
                  <a:gd name="connsiteX1337" fmla="*/ 425291 w 1247775"/>
                  <a:gd name="connsiteY1337" fmla="*/ 844391 h 1857375"/>
                  <a:gd name="connsiteX1338" fmla="*/ 423386 w 1247775"/>
                  <a:gd name="connsiteY1338" fmla="*/ 846296 h 1857375"/>
                  <a:gd name="connsiteX1339" fmla="*/ 404336 w 1247775"/>
                  <a:gd name="connsiteY1339" fmla="*/ 832009 h 1857375"/>
                  <a:gd name="connsiteX1340" fmla="*/ 394811 w 1247775"/>
                  <a:gd name="connsiteY1340" fmla="*/ 828199 h 1857375"/>
                  <a:gd name="connsiteX1341" fmla="*/ 386239 w 1247775"/>
                  <a:gd name="connsiteY1341" fmla="*/ 831056 h 1857375"/>
                  <a:gd name="connsiteX1342" fmla="*/ 368141 w 1247775"/>
                  <a:gd name="connsiteY1342" fmla="*/ 842486 h 1857375"/>
                  <a:gd name="connsiteX1343" fmla="*/ 363379 w 1247775"/>
                  <a:gd name="connsiteY1343" fmla="*/ 837724 h 1857375"/>
                  <a:gd name="connsiteX1344" fmla="*/ 357664 w 1247775"/>
                  <a:gd name="connsiteY1344" fmla="*/ 826294 h 1857375"/>
                  <a:gd name="connsiteX1345" fmla="*/ 370046 w 1247775"/>
                  <a:gd name="connsiteY1345" fmla="*/ 807244 h 1857375"/>
                  <a:gd name="connsiteX1346" fmla="*/ 372904 w 1247775"/>
                  <a:gd name="connsiteY1346" fmla="*/ 807244 h 1857375"/>
                  <a:gd name="connsiteX1347" fmla="*/ 388144 w 1247775"/>
                  <a:gd name="connsiteY1347" fmla="*/ 803434 h 1857375"/>
                  <a:gd name="connsiteX1348" fmla="*/ 385286 w 1247775"/>
                  <a:gd name="connsiteY1348" fmla="*/ 811054 h 1857375"/>
                  <a:gd name="connsiteX1349" fmla="*/ 397669 w 1247775"/>
                  <a:gd name="connsiteY1349" fmla="*/ 823436 h 1857375"/>
                  <a:gd name="connsiteX1350" fmla="*/ 410051 w 1247775"/>
                  <a:gd name="connsiteY1350" fmla="*/ 811054 h 1857375"/>
                  <a:gd name="connsiteX1351" fmla="*/ 397669 w 1247775"/>
                  <a:gd name="connsiteY1351" fmla="*/ 798671 h 1857375"/>
                  <a:gd name="connsiteX1352" fmla="*/ 394811 w 1247775"/>
                  <a:gd name="connsiteY1352" fmla="*/ 799624 h 1857375"/>
                  <a:gd name="connsiteX1353" fmla="*/ 398621 w 1247775"/>
                  <a:gd name="connsiteY1353" fmla="*/ 795814 h 1857375"/>
                  <a:gd name="connsiteX1354" fmla="*/ 416719 w 1247775"/>
                  <a:gd name="connsiteY1354" fmla="*/ 787241 h 1857375"/>
                  <a:gd name="connsiteX1355" fmla="*/ 424339 w 1247775"/>
                  <a:gd name="connsiteY1355" fmla="*/ 788194 h 1857375"/>
                  <a:gd name="connsiteX1356" fmla="*/ 456724 w 1247775"/>
                  <a:gd name="connsiteY1356" fmla="*/ 759619 h 1857375"/>
                  <a:gd name="connsiteX1357" fmla="*/ 460534 w 1247775"/>
                  <a:gd name="connsiteY1357" fmla="*/ 759619 h 1857375"/>
                  <a:gd name="connsiteX1358" fmla="*/ 482441 w 1247775"/>
                  <a:gd name="connsiteY1358" fmla="*/ 743426 h 1857375"/>
                  <a:gd name="connsiteX1359" fmla="*/ 498634 w 1247775"/>
                  <a:gd name="connsiteY1359" fmla="*/ 757714 h 1857375"/>
                  <a:gd name="connsiteX1360" fmla="*/ 514826 w 1247775"/>
                  <a:gd name="connsiteY1360" fmla="*/ 742474 h 1857375"/>
                  <a:gd name="connsiteX1361" fmla="*/ 515779 w 1247775"/>
                  <a:gd name="connsiteY1361" fmla="*/ 742474 h 1857375"/>
                  <a:gd name="connsiteX1362" fmla="*/ 513874 w 1247775"/>
                  <a:gd name="connsiteY1362" fmla="*/ 751999 h 1857375"/>
                  <a:gd name="connsiteX1363" fmla="*/ 513874 w 1247775"/>
                  <a:gd name="connsiteY1363" fmla="*/ 755809 h 1857375"/>
                  <a:gd name="connsiteX1364" fmla="*/ 509111 w 1247775"/>
                  <a:gd name="connsiteY1364" fmla="*/ 768191 h 1857375"/>
                  <a:gd name="connsiteX1365" fmla="*/ 514826 w 1247775"/>
                  <a:gd name="connsiteY1365" fmla="*/ 781526 h 1857375"/>
                  <a:gd name="connsiteX1366" fmla="*/ 510064 w 1247775"/>
                  <a:gd name="connsiteY1366" fmla="*/ 788194 h 1857375"/>
                  <a:gd name="connsiteX1367" fmla="*/ 501491 w 1247775"/>
                  <a:gd name="connsiteY1367" fmla="*/ 783431 h 1857375"/>
                  <a:gd name="connsiteX1368" fmla="*/ 491966 w 1247775"/>
                  <a:gd name="connsiteY1368" fmla="*/ 780574 h 1857375"/>
                  <a:gd name="connsiteX1369" fmla="*/ 490061 w 1247775"/>
                  <a:gd name="connsiteY1369" fmla="*/ 780574 h 1857375"/>
                  <a:gd name="connsiteX1370" fmla="*/ 490061 w 1247775"/>
                  <a:gd name="connsiteY1370" fmla="*/ 779621 h 1857375"/>
                  <a:gd name="connsiteX1371" fmla="*/ 477679 w 1247775"/>
                  <a:gd name="connsiteY1371" fmla="*/ 767239 h 1857375"/>
                  <a:gd name="connsiteX1372" fmla="*/ 465296 w 1247775"/>
                  <a:gd name="connsiteY1372" fmla="*/ 779621 h 1857375"/>
                  <a:gd name="connsiteX1373" fmla="*/ 471011 w 1247775"/>
                  <a:gd name="connsiteY1373" fmla="*/ 790099 h 1857375"/>
                  <a:gd name="connsiteX1374" fmla="*/ 458629 w 1247775"/>
                  <a:gd name="connsiteY1374" fmla="*/ 799624 h 1857375"/>
                  <a:gd name="connsiteX1375" fmla="*/ 457676 w 1247775"/>
                  <a:gd name="connsiteY1375" fmla="*/ 799624 h 1857375"/>
                  <a:gd name="connsiteX1376" fmla="*/ 462439 w 1247775"/>
                  <a:gd name="connsiteY1376" fmla="*/ 791051 h 1857375"/>
                  <a:gd name="connsiteX1377" fmla="*/ 453866 w 1247775"/>
                  <a:gd name="connsiteY1377" fmla="*/ 781526 h 1857375"/>
                  <a:gd name="connsiteX1378" fmla="*/ 481489 w 1247775"/>
                  <a:gd name="connsiteY1378" fmla="*/ 946309 h 1857375"/>
                  <a:gd name="connsiteX1379" fmla="*/ 480536 w 1247775"/>
                  <a:gd name="connsiteY1379" fmla="*/ 951071 h 1857375"/>
                  <a:gd name="connsiteX1380" fmla="*/ 470059 w 1247775"/>
                  <a:gd name="connsiteY1380" fmla="*/ 936784 h 1857375"/>
                  <a:gd name="connsiteX1381" fmla="*/ 473869 w 1247775"/>
                  <a:gd name="connsiteY1381" fmla="*/ 935831 h 1857375"/>
                  <a:gd name="connsiteX1382" fmla="*/ 473869 w 1247775"/>
                  <a:gd name="connsiteY1382" fmla="*/ 935831 h 1857375"/>
                  <a:gd name="connsiteX1383" fmla="*/ 481489 w 1247775"/>
                  <a:gd name="connsiteY1383" fmla="*/ 946309 h 1857375"/>
                  <a:gd name="connsiteX1384" fmla="*/ 345281 w 1247775"/>
                  <a:gd name="connsiteY1384" fmla="*/ 1095851 h 1857375"/>
                  <a:gd name="connsiteX1385" fmla="*/ 345281 w 1247775"/>
                  <a:gd name="connsiteY1385" fmla="*/ 1095851 h 1857375"/>
                  <a:gd name="connsiteX1386" fmla="*/ 345281 w 1247775"/>
                  <a:gd name="connsiteY1386" fmla="*/ 1095851 h 1857375"/>
                  <a:gd name="connsiteX1387" fmla="*/ 345281 w 1247775"/>
                  <a:gd name="connsiteY1387" fmla="*/ 1095851 h 1857375"/>
                  <a:gd name="connsiteX1388" fmla="*/ 423386 w 1247775"/>
                  <a:gd name="connsiteY1388" fmla="*/ 1187291 h 1857375"/>
                  <a:gd name="connsiteX1389" fmla="*/ 421481 w 1247775"/>
                  <a:gd name="connsiteY1389" fmla="*/ 1188244 h 1857375"/>
                  <a:gd name="connsiteX1390" fmla="*/ 423386 w 1247775"/>
                  <a:gd name="connsiteY1390" fmla="*/ 1181576 h 1857375"/>
                  <a:gd name="connsiteX1391" fmla="*/ 426244 w 1247775"/>
                  <a:gd name="connsiteY1391" fmla="*/ 1182529 h 1857375"/>
                  <a:gd name="connsiteX1392" fmla="*/ 430054 w 1247775"/>
                  <a:gd name="connsiteY1392" fmla="*/ 1185386 h 1857375"/>
                  <a:gd name="connsiteX1393" fmla="*/ 423386 w 1247775"/>
                  <a:gd name="connsiteY1393" fmla="*/ 1187291 h 1857375"/>
                  <a:gd name="connsiteX1394" fmla="*/ 432911 w 1247775"/>
                  <a:gd name="connsiteY1394" fmla="*/ 1183481 h 1857375"/>
                  <a:gd name="connsiteX1395" fmla="*/ 432911 w 1247775"/>
                  <a:gd name="connsiteY1395" fmla="*/ 1183481 h 1857375"/>
                  <a:gd name="connsiteX1396" fmla="*/ 432911 w 1247775"/>
                  <a:gd name="connsiteY1396" fmla="*/ 1183481 h 1857375"/>
                  <a:gd name="connsiteX1397" fmla="*/ 432911 w 1247775"/>
                  <a:gd name="connsiteY1397" fmla="*/ 1183481 h 1857375"/>
                  <a:gd name="connsiteX1398" fmla="*/ 455771 w 1247775"/>
                  <a:gd name="connsiteY1398" fmla="*/ 1106329 h 1857375"/>
                  <a:gd name="connsiteX1399" fmla="*/ 443389 w 1247775"/>
                  <a:gd name="connsiteY1399" fmla="*/ 1117759 h 1857375"/>
                  <a:gd name="connsiteX1400" fmla="*/ 433864 w 1247775"/>
                  <a:gd name="connsiteY1400" fmla="*/ 1115854 h 1857375"/>
                  <a:gd name="connsiteX1401" fmla="*/ 400526 w 1247775"/>
                  <a:gd name="connsiteY1401" fmla="*/ 1149191 h 1857375"/>
                  <a:gd name="connsiteX1402" fmla="*/ 403384 w 1247775"/>
                  <a:gd name="connsiteY1402" fmla="*/ 1162526 h 1857375"/>
                  <a:gd name="connsiteX1403" fmla="*/ 387191 w 1247775"/>
                  <a:gd name="connsiteY1403" fmla="*/ 1179671 h 1857375"/>
                  <a:gd name="connsiteX1404" fmla="*/ 394811 w 1247775"/>
                  <a:gd name="connsiteY1404" fmla="*/ 1193959 h 1857375"/>
                  <a:gd name="connsiteX1405" fmla="*/ 389096 w 1247775"/>
                  <a:gd name="connsiteY1405" fmla="*/ 1206341 h 1857375"/>
                  <a:gd name="connsiteX1406" fmla="*/ 399574 w 1247775"/>
                  <a:gd name="connsiteY1406" fmla="*/ 1221581 h 1857375"/>
                  <a:gd name="connsiteX1407" fmla="*/ 409099 w 1247775"/>
                  <a:gd name="connsiteY1407" fmla="*/ 1231106 h 1857375"/>
                  <a:gd name="connsiteX1408" fmla="*/ 392906 w 1247775"/>
                  <a:gd name="connsiteY1408" fmla="*/ 1250156 h 1857375"/>
                  <a:gd name="connsiteX1409" fmla="*/ 390049 w 1247775"/>
                  <a:gd name="connsiteY1409" fmla="*/ 1251109 h 1857375"/>
                  <a:gd name="connsiteX1410" fmla="*/ 388144 w 1247775"/>
                  <a:gd name="connsiteY1410" fmla="*/ 1245394 h 1857375"/>
                  <a:gd name="connsiteX1411" fmla="*/ 390049 w 1247775"/>
                  <a:gd name="connsiteY1411" fmla="*/ 1241584 h 1857375"/>
                  <a:gd name="connsiteX1412" fmla="*/ 396716 w 1247775"/>
                  <a:gd name="connsiteY1412" fmla="*/ 1230154 h 1857375"/>
                  <a:gd name="connsiteX1413" fmla="*/ 388144 w 1247775"/>
                  <a:gd name="connsiteY1413" fmla="*/ 1217771 h 1857375"/>
                  <a:gd name="connsiteX1414" fmla="*/ 378619 w 1247775"/>
                  <a:gd name="connsiteY1414" fmla="*/ 1207294 h 1857375"/>
                  <a:gd name="connsiteX1415" fmla="*/ 362426 w 1247775"/>
                  <a:gd name="connsiteY1415" fmla="*/ 1199674 h 1857375"/>
                  <a:gd name="connsiteX1416" fmla="*/ 343376 w 1247775"/>
                  <a:gd name="connsiteY1416" fmla="*/ 1212056 h 1857375"/>
                  <a:gd name="connsiteX1417" fmla="*/ 339566 w 1247775"/>
                  <a:gd name="connsiteY1417" fmla="*/ 1216819 h 1857375"/>
                  <a:gd name="connsiteX1418" fmla="*/ 316706 w 1247775"/>
                  <a:gd name="connsiteY1418" fmla="*/ 1233964 h 1857375"/>
                  <a:gd name="connsiteX1419" fmla="*/ 315754 w 1247775"/>
                  <a:gd name="connsiteY1419" fmla="*/ 1231106 h 1857375"/>
                  <a:gd name="connsiteX1420" fmla="*/ 315754 w 1247775"/>
                  <a:gd name="connsiteY1420" fmla="*/ 1229201 h 1857375"/>
                  <a:gd name="connsiteX1421" fmla="*/ 310991 w 1247775"/>
                  <a:gd name="connsiteY1421" fmla="*/ 1213961 h 1857375"/>
                  <a:gd name="connsiteX1422" fmla="*/ 331946 w 1247775"/>
                  <a:gd name="connsiteY1422" fmla="*/ 1186339 h 1857375"/>
                  <a:gd name="connsiteX1423" fmla="*/ 316706 w 1247775"/>
                  <a:gd name="connsiteY1423" fmla="*/ 1161574 h 1857375"/>
                  <a:gd name="connsiteX1424" fmla="*/ 316706 w 1247775"/>
                  <a:gd name="connsiteY1424" fmla="*/ 1160621 h 1857375"/>
                  <a:gd name="connsiteX1425" fmla="*/ 320516 w 1247775"/>
                  <a:gd name="connsiteY1425" fmla="*/ 1156811 h 1857375"/>
                  <a:gd name="connsiteX1426" fmla="*/ 323374 w 1247775"/>
                  <a:gd name="connsiteY1426" fmla="*/ 1157764 h 1857375"/>
                  <a:gd name="connsiteX1427" fmla="*/ 322421 w 1247775"/>
                  <a:gd name="connsiteY1427" fmla="*/ 1160621 h 1857375"/>
                  <a:gd name="connsiteX1428" fmla="*/ 328136 w 1247775"/>
                  <a:gd name="connsiteY1428" fmla="*/ 1166336 h 1857375"/>
                  <a:gd name="connsiteX1429" fmla="*/ 330041 w 1247775"/>
                  <a:gd name="connsiteY1429" fmla="*/ 1166336 h 1857375"/>
                  <a:gd name="connsiteX1430" fmla="*/ 335756 w 1247775"/>
                  <a:gd name="connsiteY1430" fmla="*/ 1168241 h 1857375"/>
                  <a:gd name="connsiteX1431" fmla="*/ 346234 w 1247775"/>
                  <a:gd name="connsiteY1431" fmla="*/ 1157764 h 1857375"/>
                  <a:gd name="connsiteX1432" fmla="*/ 345281 w 1247775"/>
                  <a:gd name="connsiteY1432" fmla="*/ 1153954 h 1857375"/>
                  <a:gd name="connsiteX1433" fmla="*/ 353854 w 1247775"/>
                  <a:gd name="connsiteY1433" fmla="*/ 1146334 h 1857375"/>
                  <a:gd name="connsiteX1434" fmla="*/ 366236 w 1247775"/>
                  <a:gd name="connsiteY1434" fmla="*/ 1151096 h 1857375"/>
                  <a:gd name="connsiteX1435" fmla="*/ 382429 w 1247775"/>
                  <a:gd name="connsiteY1435" fmla="*/ 1140619 h 1857375"/>
                  <a:gd name="connsiteX1436" fmla="*/ 386239 w 1247775"/>
                  <a:gd name="connsiteY1436" fmla="*/ 1142524 h 1857375"/>
                  <a:gd name="connsiteX1437" fmla="*/ 391001 w 1247775"/>
                  <a:gd name="connsiteY1437" fmla="*/ 1137761 h 1857375"/>
                  <a:gd name="connsiteX1438" fmla="*/ 386239 w 1247775"/>
                  <a:gd name="connsiteY1438" fmla="*/ 1132999 h 1857375"/>
                  <a:gd name="connsiteX1439" fmla="*/ 384334 w 1247775"/>
                  <a:gd name="connsiteY1439" fmla="*/ 1133951 h 1857375"/>
                  <a:gd name="connsiteX1440" fmla="*/ 384334 w 1247775"/>
                  <a:gd name="connsiteY1440" fmla="*/ 1133951 h 1857375"/>
                  <a:gd name="connsiteX1441" fmla="*/ 383381 w 1247775"/>
                  <a:gd name="connsiteY1441" fmla="*/ 1129189 h 1857375"/>
                  <a:gd name="connsiteX1442" fmla="*/ 385286 w 1247775"/>
                  <a:gd name="connsiteY1442" fmla="*/ 1122521 h 1857375"/>
                  <a:gd name="connsiteX1443" fmla="*/ 378619 w 1247775"/>
                  <a:gd name="connsiteY1443" fmla="*/ 1109186 h 1857375"/>
                  <a:gd name="connsiteX1444" fmla="*/ 388144 w 1247775"/>
                  <a:gd name="connsiteY1444" fmla="*/ 1101566 h 1857375"/>
                  <a:gd name="connsiteX1445" fmla="*/ 390049 w 1247775"/>
                  <a:gd name="connsiteY1445" fmla="*/ 1100614 h 1857375"/>
                  <a:gd name="connsiteX1446" fmla="*/ 411004 w 1247775"/>
                  <a:gd name="connsiteY1446" fmla="*/ 1113949 h 1857375"/>
                  <a:gd name="connsiteX1447" fmla="*/ 434816 w 1247775"/>
                  <a:gd name="connsiteY1447" fmla="*/ 1090136 h 1857375"/>
                  <a:gd name="connsiteX1448" fmla="*/ 433864 w 1247775"/>
                  <a:gd name="connsiteY1448" fmla="*/ 1083469 h 1857375"/>
                  <a:gd name="connsiteX1449" fmla="*/ 443389 w 1247775"/>
                  <a:gd name="connsiteY1449" fmla="*/ 1086326 h 1857375"/>
                  <a:gd name="connsiteX1450" fmla="*/ 442436 w 1247775"/>
                  <a:gd name="connsiteY1450" fmla="*/ 1090136 h 1857375"/>
                  <a:gd name="connsiteX1451" fmla="*/ 450056 w 1247775"/>
                  <a:gd name="connsiteY1451" fmla="*/ 1097756 h 1857375"/>
                  <a:gd name="connsiteX1452" fmla="*/ 457676 w 1247775"/>
                  <a:gd name="connsiteY1452" fmla="*/ 1090136 h 1857375"/>
                  <a:gd name="connsiteX1453" fmla="*/ 454819 w 1247775"/>
                  <a:gd name="connsiteY1453" fmla="*/ 1084421 h 1857375"/>
                  <a:gd name="connsiteX1454" fmla="*/ 466249 w 1247775"/>
                  <a:gd name="connsiteY1454" fmla="*/ 1073944 h 1857375"/>
                  <a:gd name="connsiteX1455" fmla="*/ 473869 w 1247775"/>
                  <a:gd name="connsiteY1455" fmla="*/ 1076801 h 1857375"/>
                  <a:gd name="connsiteX1456" fmla="*/ 479584 w 1247775"/>
                  <a:gd name="connsiteY1456" fmla="*/ 1074896 h 1857375"/>
                  <a:gd name="connsiteX1457" fmla="*/ 480536 w 1247775"/>
                  <a:gd name="connsiteY1457" fmla="*/ 1075849 h 1857375"/>
                  <a:gd name="connsiteX1458" fmla="*/ 491014 w 1247775"/>
                  <a:gd name="connsiteY1458" fmla="*/ 1085374 h 1857375"/>
                  <a:gd name="connsiteX1459" fmla="*/ 500539 w 1247775"/>
                  <a:gd name="connsiteY1459" fmla="*/ 1078706 h 1857375"/>
                  <a:gd name="connsiteX1460" fmla="*/ 505301 w 1247775"/>
                  <a:gd name="connsiteY1460" fmla="*/ 1077754 h 1857375"/>
                  <a:gd name="connsiteX1461" fmla="*/ 515779 w 1247775"/>
                  <a:gd name="connsiteY1461" fmla="*/ 1084421 h 1857375"/>
                  <a:gd name="connsiteX1462" fmla="*/ 518636 w 1247775"/>
                  <a:gd name="connsiteY1462" fmla="*/ 1083469 h 1857375"/>
                  <a:gd name="connsiteX1463" fmla="*/ 521494 w 1247775"/>
                  <a:gd name="connsiteY1463" fmla="*/ 1087279 h 1857375"/>
                  <a:gd name="connsiteX1464" fmla="*/ 521494 w 1247775"/>
                  <a:gd name="connsiteY1464" fmla="*/ 1090136 h 1857375"/>
                  <a:gd name="connsiteX1465" fmla="*/ 538639 w 1247775"/>
                  <a:gd name="connsiteY1465" fmla="*/ 1107281 h 1857375"/>
                  <a:gd name="connsiteX1466" fmla="*/ 549116 w 1247775"/>
                  <a:gd name="connsiteY1466" fmla="*/ 1103471 h 1857375"/>
                  <a:gd name="connsiteX1467" fmla="*/ 553879 w 1247775"/>
                  <a:gd name="connsiteY1467" fmla="*/ 1106329 h 1857375"/>
                  <a:gd name="connsiteX1468" fmla="*/ 563404 w 1247775"/>
                  <a:gd name="connsiteY1468" fmla="*/ 1113949 h 1857375"/>
                  <a:gd name="connsiteX1469" fmla="*/ 559594 w 1247775"/>
                  <a:gd name="connsiteY1469" fmla="*/ 1118711 h 1857375"/>
                  <a:gd name="connsiteX1470" fmla="*/ 557689 w 1247775"/>
                  <a:gd name="connsiteY1470" fmla="*/ 1118711 h 1857375"/>
                  <a:gd name="connsiteX1471" fmla="*/ 547211 w 1247775"/>
                  <a:gd name="connsiteY1471" fmla="*/ 1120616 h 1857375"/>
                  <a:gd name="connsiteX1472" fmla="*/ 542449 w 1247775"/>
                  <a:gd name="connsiteY1472" fmla="*/ 1118711 h 1857375"/>
                  <a:gd name="connsiteX1473" fmla="*/ 538639 w 1247775"/>
                  <a:gd name="connsiteY1473" fmla="*/ 1119664 h 1857375"/>
                  <a:gd name="connsiteX1474" fmla="*/ 518636 w 1247775"/>
                  <a:gd name="connsiteY1474" fmla="*/ 1104424 h 1857375"/>
                  <a:gd name="connsiteX1475" fmla="*/ 486251 w 1247775"/>
                  <a:gd name="connsiteY1475" fmla="*/ 1087279 h 1857375"/>
                  <a:gd name="connsiteX1476" fmla="*/ 455771 w 1247775"/>
                  <a:gd name="connsiteY1476" fmla="*/ 1106329 h 1857375"/>
                  <a:gd name="connsiteX1477" fmla="*/ 483394 w 1247775"/>
                  <a:gd name="connsiteY1477" fmla="*/ 1196816 h 1857375"/>
                  <a:gd name="connsiteX1478" fmla="*/ 469106 w 1247775"/>
                  <a:gd name="connsiteY1478" fmla="*/ 1192054 h 1857375"/>
                  <a:gd name="connsiteX1479" fmla="*/ 465296 w 1247775"/>
                  <a:gd name="connsiteY1479" fmla="*/ 1192054 h 1857375"/>
                  <a:gd name="connsiteX1480" fmla="*/ 462439 w 1247775"/>
                  <a:gd name="connsiteY1480" fmla="*/ 1189196 h 1857375"/>
                  <a:gd name="connsiteX1481" fmla="*/ 466249 w 1247775"/>
                  <a:gd name="connsiteY1481" fmla="*/ 1178719 h 1857375"/>
                  <a:gd name="connsiteX1482" fmla="*/ 462439 w 1247775"/>
                  <a:gd name="connsiteY1482" fmla="*/ 1167289 h 1857375"/>
                  <a:gd name="connsiteX1483" fmla="*/ 462439 w 1247775"/>
                  <a:gd name="connsiteY1483" fmla="*/ 1167289 h 1857375"/>
                  <a:gd name="connsiteX1484" fmla="*/ 475774 w 1247775"/>
                  <a:gd name="connsiteY1484" fmla="*/ 1170146 h 1857375"/>
                  <a:gd name="connsiteX1485" fmla="*/ 491014 w 1247775"/>
                  <a:gd name="connsiteY1485" fmla="*/ 1165384 h 1857375"/>
                  <a:gd name="connsiteX1486" fmla="*/ 502444 w 1247775"/>
                  <a:gd name="connsiteY1486" fmla="*/ 1162526 h 1857375"/>
                  <a:gd name="connsiteX1487" fmla="*/ 507206 w 1247775"/>
                  <a:gd name="connsiteY1487" fmla="*/ 1165384 h 1857375"/>
                  <a:gd name="connsiteX1488" fmla="*/ 513874 w 1247775"/>
                  <a:gd name="connsiteY1488" fmla="*/ 1158716 h 1857375"/>
                  <a:gd name="connsiteX1489" fmla="*/ 512921 w 1247775"/>
                  <a:gd name="connsiteY1489" fmla="*/ 1155859 h 1857375"/>
                  <a:gd name="connsiteX1490" fmla="*/ 517684 w 1247775"/>
                  <a:gd name="connsiteY1490" fmla="*/ 1150144 h 1857375"/>
                  <a:gd name="connsiteX1491" fmla="*/ 525304 w 1247775"/>
                  <a:gd name="connsiteY1491" fmla="*/ 1153001 h 1857375"/>
                  <a:gd name="connsiteX1492" fmla="*/ 528161 w 1247775"/>
                  <a:gd name="connsiteY1492" fmla="*/ 1152049 h 1857375"/>
                  <a:gd name="connsiteX1493" fmla="*/ 526256 w 1247775"/>
                  <a:gd name="connsiteY1493" fmla="*/ 1160621 h 1857375"/>
                  <a:gd name="connsiteX1494" fmla="*/ 526256 w 1247775"/>
                  <a:gd name="connsiteY1494" fmla="*/ 1161574 h 1857375"/>
                  <a:gd name="connsiteX1495" fmla="*/ 514826 w 1247775"/>
                  <a:gd name="connsiteY1495" fmla="*/ 1177766 h 1857375"/>
                  <a:gd name="connsiteX1496" fmla="*/ 507206 w 1247775"/>
                  <a:gd name="connsiteY1496" fmla="*/ 1174909 h 1857375"/>
                  <a:gd name="connsiteX1497" fmla="*/ 495776 w 1247775"/>
                  <a:gd name="connsiteY1497" fmla="*/ 1186339 h 1857375"/>
                  <a:gd name="connsiteX1498" fmla="*/ 497681 w 1247775"/>
                  <a:gd name="connsiteY1498" fmla="*/ 1192054 h 1857375"/>
                  <a:gd name="connsiteX1499" fmla="*/ 491966 w 1247775"/>
                  <a:gd name="connsiteY1499" fmla="*/ 1190149 h 1857375"/>
                  <a:gd name="connsiteX1500" fmla="*/ 483394 w 1247775"/>
                  <a:gd name="connsiteY1500" fmla="*/ 1196816 h 1857375"/>
                  <a:gd name="connsiteX1501" fmla="*/ 507206 w 1247775"/>
                  <a:gd name="connsiteY1501" fmla="*/ 1716881 h 1857375"/>
                  <a:gd name="connsiteX1502" fmla="*/ 506254 w 1247775"/>
                  <a:gd name="connsiteY1502" fmla="*/ 1714976 h 1857375"/>
                  <a:gd name="connsiteX1503" fmla="*/ 508159 w 1247775"/>
                  <a:gd name="connsiteY1503" fmla="*/ 1714976 h 1857375"/>
                  <a:gd name="connsiteX1504" fmla="*/ 510064 w 1247775"/>
                  <a:gd name="connsiteY1504" fmla="*/ 1714976 h 1857375"/>
                  <a:gd name="connsiteX1505" fmla="*/ 510064 w 1247775"/>
                  <a:gd name="connsiteY1505" fmla="*/ 1714976 h 1857375"/>
                  <a:gd name="connsiteX1506" fmla="*/ 507206 w 1247775"/>
                  <a:gd name="connsiteY1506" fmla="*/ 1716881 h 1857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</a:cxnLst>
                <a:rect l="l" t="t" r="r" b="b"/>
                <a:pathLst>
                  <a:path w="1247775" h="1857375">
                    <a:moveTo>
                      <a:pt x="1172051" y="974884"/>
                    </a:moveTo>
                    <a:cubicBezTo>
                      <a:pt x="1133951" y="944404"/>
                      <a:pt x="1065371" y="835819"/>
                      <a:pt x="1037749" y="787241"/>
                    </a:cubicBezTo>
                    <a:lnTo>
                      <a:pt x="1026319" y="764381"/>
                    </a:lnTo>
                    <a:cubicBezTo>
                      <a:pt x="1025366" y="760571"/>
                      <a:pt x="1024414" y="755809"/>
                      <a:pt x="1023461" y="751046"/>
                    </a:cubicBezTo>
                    <a:cubicBezTo>
                      <a:pt x="1024414" y="751046"/>
                      <a:pt x="1024414" y="750094"/>
                      <a:pt x="1024414" y="750094"/>
                    </a:cubicBezTo>
                    <a:cubicBezTo>
                      <a:pt x="1024414" y="748189"/>
                      <a:pt x="1025366" y="746284"/>
                      <a:pt x="1025366" y="744379"/>
                    </a:cubicBezTo>
                    <a:cubicBezTo>
                      <a:pt x="1025366" y="739616"/>
                      <a:pt x="1024414" y="735806"/>
                      <a:pt x="1022509" y="731996"/>
                    </a:cubicBezTo>
                    <a:cubicBezTo>
                      <a:pt x="1021556" y="691039"/>
                      <a:pt x="1032986" y="639604"/>
                      <a:pt x="1037749" y="609124"/>
                    </a:cubicBezTo>
                    <a:cubicBezTo>
                      <a:pt x="1041559" y="583406"/>
                      <a:pt x="1035844" y="532924"/>
                      <a:pt x="1025366" y="473869"/>
                    </a:cubicBezTo>
                    <a:cubicBezTo>
                      <a:pt x="1025366" y="473869"/>
                      <a:pt x="1025366" y="472916"/>
                      <a:pt x="1025366" y="472916"/>
                    </a:cubicBezTo>
                    <a:cubicBezTo>
                      <a:pt x="1025366" y="469106"/>
                      <a:pt x="1024414" y="466249"/>
                      <a:pt x="1023461" y="463391"/>
                    </a:cubicBezTo>
                    <a:cubicBezTo>
                      <a:pt x="1022509" y="459581"/>
                      <a:pt x="1021556" y="454819"/>
                      <a:pt x="1020604" y="450056"/>
                    </a:cubicBezTo>
                    <a:cubicBezTo>
                      <a:pt x="1021556" y="447199"/>
                      <a:pt x="1021556" y="445294"/>
                      <a:pt x="1021556" y="442436"/>
                    </a:cubicBezTo>
                    <a:cubicBezTo>
                      <a:pt x="1021556" y="435769"/>
                      <a:pt x="1018699" y="429101"/>
                      <a:pt x="1014889" y="424339"/>
                    </a:cubicBezTo>
                    <a:cubicBezTo>
                      <a:pt x="1010126" y="404336"/>
                      <a:pt x="1005364" y="383381"/>
                      <a:pt x="1000601" y="362426"/>
                    </a:cubicBezTo>
                    <a:cubicBezTo>
                      <a:pt x="999649" y="357664"/>
                      <a:pt x="997744" y="351949"/>
                      <a:pt x="996791" y="347186"/>
                    </a:cubicBezTo>
                    <a:cubicBezTo>
                      <a:pt x="996791" y="344329"/>
                      <a:pt x="995839" y="342424"/>
                      <a:pt x="994886" y="339566"/>
                    </a:cubicBezTo>
                    <a:cubicBezTo>
                      <a:pt x="967264" y="254794"/>
                      <a:pt x="902494" y="161449"/>
                      <a:pt x="892969" y="148114"/>
                    </a:cubicBezTo>
                    <a:cubicBezTo>
                      <a:pt x="892016" y="147161"/>
                      <a:pt x="892016" y="146209"/>
                      <a:pt x="891064" y="144304"/>
                    </a:cubicBezTo>
                    <a:cubicBezTo>
                      <a:pt x="891064" y="144304"/>
                      <a:pt x="891064" y="144304"/>
                      <a:pt x="891064" y="144304"/>
                    </a:cubicBezTo>
                    <a:cubicBezTo>
                      <a:pt x="890111" y="141446"/>
                      <a:pt x="888206" y="139541"/>
                      <a:pt x="886301" y="137636"/>
                    </a:cubicBezTo>
                    <a:cubicBezTo>
                      <a:pt x="884396" y="114776"/>
                      <a:pt x="865346" y="97631"/>
                      <a:pt x="842486" y="97631"/>
                    </a:cubicBezTo>
                    <a:cubicBezTo>
                      <a:pt x="834866" y="97631"/>
                      <a:pt x="828199" y="99536"/>
                      <a:pt x="821531" y="103346"/>
                    </a:cubicBezTo>
                    <a:cubicBezTo>
                      <a:pt x="820579" y="92869"/>
                      <a:pt x="812959" y="83344"/>
                      <a:pt x="803434" y="80486"/>
                    </a:cubicBezTo>
                    <a:cubicBezTo>
                      <a:pt x="799624" y="72866"/>
                      <a:pt x="792956" y="66199"/>
                      <a:pt x="784384" y="63341"/>
                    </a:cubicBezTo>
                    <a:cubicBezTo>
                      <a:pt x="779621" y="50006"/>
                      <a:pt x="766286" y="40481"/>
                      <a:pt x="751046" y="40481"/>
                    </a:cubicBezTo>
                    <a:cubicBezTo>
                      <a:pt x="737711" y="40481"/>
                      <a:pt x="726281" y="48101"/>
                      <a:pt x="719614" y="58579"/>
                    </a:cubicBezTo>
                    <a:cubicBezTo>
                      <a:pt x="715804" y="56674"/>
                      <a:pt x="712946" y="55721"/>
                      <a:pt x="708184" y="55721"/>
                    </a:cubicBezTo>
                    <a:cubicBezTo>
                      <a:pt x="707231" y="55721"/>
                      <a:pt x="705326" y="55721"/>
                      <a:pt x="704374" y="55721"/>
                    </a:cubicBezTo>
                    <a:cubicBezTo>
                      <a:pt x="703421" y="52864"/>
                      <a:pt x="700564" y="50006"/>
                      <a:pt x="698659" y="48101"/>
                    </a:cubicBezTo>
                    <a:cubicBezTo>
                      <a:pt x="701516" y="45244"/>
                      <a:pt x="703421" y="41434"/>
                      <a:pt x="703421" y="37624"/>
                    </a:cubicBezTo>
                    <a:cubicBezTo>
                      <a:pt x="703421" y="29051"/>
                      <a:pt x="696754" y="22384"/>
                      <a:pt x="688181" y="22384"/>
                    </a:cubicBezTo>
                    <a:cubicBezTo>
                      <a:pt x="685324" y="22384"/>
                      <a:pt x="681514" y="23336"/>
                      <a:pt x="679609" y="25241"/>
                    </a:cubicBezTo>
                    <a:cubicBezTo>
                      <a:pt x="676751" y="20479"/>
                      <a:pt x="672941" y="16669"/>
                      <a:pt x="667226" y="16669"/>
                    </a:cubicBezTo>
                    <a:cubicBezTo>
                      <a:pt x="667226" y="16669"/>
                      <a:pt x="667226" y="16669"/>
                      <a:pt x="667226" y="16669"/>
                    </a:cubicBezTo>
                    <a:cubicBezTo>
                      <a:pt x="665321" y="10954"/>
                      <a:pt x="659606" y="7144"/>
                      <a:pt x="652939" y="7144"/>
                    </a:cubicBezTo>
                    <a:cubicBezTo>
                      <a:pt x="644366" y="7144"/>
                      <a:pt x="637699" y="13811"/>
                      <a:pt x="637699" y="22384"/>
                    </a:cubicBezTo>
                    <a:cubicBezTo>
                      <a:pt x="637699" y="30956"/>
                      <a:pt x="644366" y="37624"/>
                      <a:pt x="652939" y="37624"/>
                    </a:cubicBezTo>
                    <a:cubicBezTo>
                      <a:pt x="654844" y="37624"/>
                      <a:pt x="656749" y="37624"/>
                      <a:pt x="658654" y="36671"/>
                    </a:cubicBezTo>
                    <a:cubicBezTo>
                      <a:pt x="660559" y="38576"/>
                      <a:pt x="663416" y="40481"/>
                      <a:pt x="667226" y="40481"/>
                    </a:cubicBezTo>
                    <a:cubicBezTo>
                      <a:pt x="669131" y="40481"/>
                      <a:pt x="670084" y="40481"/>
                      <a:pt x="671989" y="39529"/>
                    </a:cubicBezTo>
                    <a:cubicBezTo>
                      <a:pt x="671989" y="41434"/>
                      <a:pt x="672941" y="43339"/>
                      <a:pt x="673894" y="45244"/>
                    </a:cubicBezTo>
                    <a:cubicBezTo>
                      <a:pt x="671036" y="46196"/>
                      <a:pt x="669131" y="48101"/>
                      <a:pt x="667226" y="50006"/>
                    </a:cubicBezTo>
                    <a:cubicBezTo>
                      <a:pt x="659606" y="50959"/>
                      <a:pt x="652939" y="57626"/>
                      <a:pt x="652939" y="65246"/>
                    </a:cubicBezTo>
                    <a:cubicBezTo>
                      <a:pt x="652939" y="72866"/>
                      <a:pt x="657701" y="78581"/>
                      <a:pt x="664369" y="80486"/>
                    </a:cubicBezTo>
                    <a:cubicBezTo>
                      <a:pt x="665321" y="81439"/>
                      <a:pt x="666274" y="82391"/>
                      <a:pt x="666274" y="83344"/>
                    </a:cubicBezTo>
                    <a:cubicBezTo>
                      <a:pt x="663416" y="86201"/>
                      <a:pt x="661511" y="90011"/>
                      <a:pt x="661511" y="94774"/>
                    </a:cubicBezTo>
                    <a:cubicBezTo>
                      <a:pt x="661511" y="96679"/>
                      <a:pt x="661511" y="99536"/>
                      <a:pt x="662464" y="101441"/>
                    </a:cubicBezTo>
                    <a:cubicBezTo>
                      <a:pt x="662464" y="101441"/>
                      <a:pt x="661511" y="101441"/>
                      <a:pt x="661511" y="101441"/>
                    </a:cubicBezTo>
                    <a:cubicBezTo>
                      <a:pt x="650081" y="101441"/>
                      <a:pt x="640556" y="110966"/>
                      <a:pt x="640556" y="122396"/>
                    </a:cubicBezTo>
                    <a:cubicBezTo>
                      <a:pt x="640556" y="130016"/>
                      <a:pt x="644366" y="136684"/>
                      <a:pt x="651034" y="140494"/>
                    </a:cubicBezTo>
                    <a:cubicBezTo>
                      <a:pt x="650081" y="142399"/>
                      <a:pt x="649129" y="144304"/>
                      <a:pt x="649129" y="146209"/>
                    </a:cubicBezTo>
                    <a:cubicBezTo>
                      <a:pt x="649129" y="151924"/>
                      <a:pt x="653891" y="156686"/>
                      <a:pt x="659606" y="156686"/>
                    </a:cubicBezTo>
                    <a:cubicBezTo>
                      <a:pt x="665321" y="156686"/>
                      <a:pt x="670084" y="151924"/>
                      <a:pt x="670084" y="146209"/>
                    </a:cubicBezTo>
                    <a:cubicBezTo>
                      <a:pt x="670084" y="145256"/>
                      <a:pt x="670084" y="143351"/>
                      <a:pt x="669131" y="142399"/>
                    </a:cubicBezTo>
                    <a:cubicBezTo>
                      <a:pt x="670084" y="141446"/>
                      <a:pt x="671989" y="141446"/>
                      <a:pt x="672941" y="140494"/>
                    </a:cubicBezTo>
                    <a:cubicBezTo>
                      <a:pt x="672941" y="141446"/>
                      <a:pt x="671989" y="143351"/>
                      <a:pt x="671989" y="145256"/>
                    </a:cubicBezTo>
                    <a:cubicBezTo>
                      <a:pt x="671989" y="152876"/>
                      <a:pt x="677704" y="158591"/>
                      <a:pt x="685324" y="158591"/>
                    </a:cubicBezTo>
                    <a:cubicBezTo>
                      <a:pt x="692944" y="158591"/>
                      <a:pt x="698659" y="152876"/>
                      <a:pt x="698659" y="145256"/>
                    </a:cubicBezTo>
                    <a:cubicBezTo>
                      <a:pt x="698659" y="137636"/>
                      <a:pt x="692944" y="131921"/>
                      <a:pt x="685324" y="131921"/>
                    </a:cubicBezTo>
                    <a:cubicBezTo>
                      <a:pt x="683419" y="131921"/>
                      <a:pt x="681514" y="132874"/>
                      <a:pt x="679609" y="132874"/>
                    </a:cubicBezTo>
                    <a:cubicBezTo>
                      <a:pt x="680561" y="130016"/>
                      <a:pt x="681514" y="128111"/>
                      <a:pt x="681514" y="125254"/>
                    </a:cubicBezTo>
                    <a:cubicBezTo>
                      <a:pt x="681514" y="125254"/>
                      <a:pt x="682466" y="125254"/>
                      <a:pt x="682466" y="125254"/>
                    </a:cubicBezTo>
                    <a:cubicBezTo>
                      <a:pt x="691039" y="125254"/>
                      <a:pt x="698659" y="118586"/>
                      <a:pt x="699611" y="110014"/>
                    </a:cubicBezTo>
                    <a:cubicBezTo>
                      <a:pt x="701516" y="110966"/>
                      <a:pt x="704374" y="111919"/>
                      <a:pt x="706279" y="111919"/>
                    </a:cubicBezTo>
                    <a:cubicBezTo>
                      <a:pt x="706279" y="112871"/>
                      <a:pt x="706279" y="112871"/>
                      <a:pt x="706279" y="113824"/>
                    </a:cubicBezTo>
                    <a:cubicBezTo>
                      <a:pt x="706279" y="117634"/>
                      <a:pt x="709136" y="120491"/>
                      <a:pt x="711994" y="122396"/>
                    </a:cubicBezTo>
                    <a:cubicBezTo>
                      <a:pt x="712946" y="135731"/>
                      <a:pt x="724376" y="146209"/>
                      <a:pt x="738664" y="146209"/>
                    </a:cubicBezTo>
                    <a:cubicBezTo>
                      <a:pt x="749141" y="146209"/>
                      <a:pt x="758666" y="139541"/>
                      <a:pt x="763429" y="130969"/>
                    </a:cubicBezTo>
                    <a:cubicBezTo>
                      <a:pt x="765334" y="131921"/>
                      <a:pt x="767239" y="131921"/>
                      <a:pt x="770096" y="132874"/>
                    </a:cubicBezTo>
                    <a:cubicBezTo>
                      <a:pt x="772001" y="135731"/>
                      <a:pt x="774859" y="138589"/>
                      <a:pt x="778669" y="140494"/>
                    </a:cubicBezTo>
                    <a:cubicBezTo>
                      <a:pt x="776764" y="141446"/>
                      <a:pt x="774859" y="143351"/>
                      <a:pt x="773906" y="145256"/>
                    </a:cubicBezTo>
                    <a:cubicBezTo>
                      <a:pt x="772954" y="141446"/>
                      <a:pt x="770096" y="138589"/>
                      <a:pt x="765334" y="138589"/>
                    </a:cubicBezTo>
                    <a:cubicBezTo>
                      <a:pt x="760571" y="138589"/>
                      <a:pt x="756761" y="142399"/>
                      <a:pt x="756761" y="147161"/>
                    </a:cubicBezTo>
                    <a:cubicBezTo>
                      <a:pt x="756761" y="150971"/>
                      <a:pt x="758666" y="153829"/>
                      <a:pt x="761524" y="154781"/>
                    </a:cubicBezTo>
                    <a:cubicBezTo>
                      <a:pt x="759619" y="156686"/>
                      <a:pt x="757714" y="158591"/>
                      <a:pt x="757714" y="161449"/>
                    </a:cubicBezTo>
                    <a:cubicBezTo>
                      <a:pt x="757714" y="163354"/>
                      <a:pt x="758666" y="165259"/>
                      <a:pt x="759619" y="167164"/>
                    </a:cubicBezTo>
                    <a:cubicBezTo>
                      <a:pt x="759619" y="168116"/>
                      <a:pt x="759619" y="168116"/>
                      <a:pt x="759619" y="169069"/>
                    </a:cubicBezTo>
                    <a:cubicBezTo>
                      <a:pt x="755809" y="161449"/>
                      <a:pt x="748189" y="155734"/>
                      <a:pt x="738664" y="155734"/>
                    </a:cubicBezTo>
                    <a:cubicBezTo>
                      <a:pt x="737711" y="155734"/>
                      <a:pt x="736759" y="155734"/>
                      <a:pt x="735806" y="155734"/>
                    </a:cubicBezTo>
                    <a:cubicBezTo>
                      <a:pt x="733901" y="153829"/>
                      <a:pt x="731996" y="152876"/>
                      <a:pt x="729139" y="152876"/>
                    </a:cubicBezTo>
                    <a:cubicBezTo>
                      <a:pt x="724376" y="152876"/>
                      <a:pt x="719614" y="156686"/>
                      <a:pt x="719614" y="162401"/>
                    </a:cubicBezTo>
                    <a:cubicBezTo>
                      <a:pt x="719614" y="163354"/>
                      <a:pt x="719614" y="164306"/>
                      <a:pt x="720566" y="165259"/>
                    </a:cubicBezTo>
                    <a:cubicBezTo>
                      <a:pt x="718661" y="168116"/>
                      <a:pt x="716756" y="170974"/>
                      <a:pt x="716756" y="173831"/>
                    </a:cubicBezTo>
                    <a:cubicBezTo>
                      <a:pt x="714851" y="173831"/>
                      <a:pt x="713899" y="172879"/>
                      <a:pt x="711994" y="172879"/>
                    </a:cubicBezTo>
                    <a:cubicBezTo>
                      <a:pt x="704374" y="172879"/>
                      <a:pt x="697706" y="174784"/>
                      <a:pt x="691991" y="178594"/>
                    </a:cubicBezTo>
                    <a:cubicBezTo>
                      <a:pt x="688181" y="176689"/>
                      <a:pt x="684371" y="175736"/>
                      <a:pt x="680561" y="175736"/>
                    </a:cubicBezTo>
                    <a:cubicBezTo>
                      <a:pt x="678656" y="175736"/>
                      <a:pt x="675799" y="175736"/>
                      <a:pt x="673894" y="176689"/>
                    </a:cubicBezTo>
                    <a:cubicBezTo>
                      <a:pt x="674846" y="175736"/>
                      <a:pt x="675799" y="173831"/>
                      <a:pt x="675799" y="172879"/>
                    </a:cubicBezTo>
                    <a:cubicBezTo>
                      <a:pt x="675799" y="169069"/>
                      <a:pt x="671989" y="165259"/>
                      <a:pt x="668179" y="165259"/>
                    </a:cubicBezTo>
                    <a:cubicBezTo>
                      <a:pt x="664369" y="165259"/>
                      <a:pt x="660559" y="169069"/>
                      <a:pt x="660559" y="172879"/>
                    </a:cubicBezTo>
                    <a:cubicBezTo>
                      <a:pt x="660559" y="176689"/>
                      <a:pt x="663416" y="179546"/>
                      <a:pt x="667226" y="180499"/>
                    </a:cubicBezTo>
                    <a:cubicBezTo>
                      <a:pt x="661511" y="184309"/>
                      <a:pt x="657701" y="191929"/>
                      <a:pt x="657701" y="199549"/>
                    </a:cubicBezTo>
                    <a:cubicBezTo>
                      <a:pt x="657701" y="202406"/>
                      <a:pt x="658654" y="205264"/>
                      <a:pt x="659606" y="207169"/>
                    </a:cubicBezTo>
                    <a:cubicBezTo>
                      <a:pt x="657701" y="207169"/>
                      <a:pt x="655796" y="207169"/>
                      <a:pt x="654844" y="208121"/>
                    </a:cubicBezTo>
                    <a:cubicBezTo>
                      <a:pt x="652939" y="206216"/>
                      <a:pt x="651034" y="205264"/>
                      <a:pt x="648176" y="205264"/>
                    </a:cubicBezTo>
                    <a:cubicBezTo>
                      <a:pt x="643414" y="205264"/>
                      <a:pt x="639604" y="209074"/>
                      <a:pt x="639604" y="213836"/>
                    </a:cubicBezTo>
                    <a:cubicBezTo>
                      <a:pt x="639604" y="215741"/>
                      <a:pt x="640556" y="216694"/>
                      <a:pt x="640556" y="217646"/>
                    </a:cubicBezTo>
                    <a:cubicBezTo>
                      <a:pt x="637699" y="219551"/>
                      <a:pt x="635794" y="222409"/>
                      <a:pt x="634841" y="226219"/>
                    </a:cubicBezTo>
                    <a:cubicBezTo>
                      <a:pt x="632936" y="224314"/>
                      <a:pt x="630079" y="223361"/>
                      <a:pt x="627221" y="223361"/>
                    </a:cubicBezTo>
                    <a:cubicBezTo>
                      <a:pt x="626269" y="215741"/>
                      <a:pt x="621506" y="209074"/>
                      <a:pt x="613886" y="205264"/>
                    </a:cubicBezTo>
                    <a:cubicBezTo>
                      <a:pt x="617696" y="205264"/>
                      <a:pt x="620554" y="204311"/>
                      <a:pt x="623411" y="203359"/>
                    </a:cubicBezTo>
                    <a:cubicBezTo>
                      <a:pt x="625316" y="206216"/>
                      <a:pt x="629126" y="209074"/>
                      <a:pt x="632936" y="209074"/>
                    </a:cubicBezTo>
                    <a:cubicBezTo>
                      <a:pt x="639604" y="209074"/>
                      <a:pt x="644366" y="204311"/>
                      <a:pt x="644366" y="197644"/>
                    </a:cubicBezTo>
                    <a:cubicBezTo>
                      <a:pt x="644366" y="194786"/>
                      <a:pt x="643414" y="191929"/>
                      <a:pt x="640556" y="189071"/>
                    </a:cubicBezTo>
                    <a:cubicBezTo>
                      <a:pt x="644366" y="183356"/>
                      <a:pt x="646271" y="176689"/>
                      <a:pt x="646271" y="170021"/>
                    </a:cubicBezTo>
                    <a:cubicBezTo>
                      <a:pt x="646271" y="153829"/>
                      <a:pt x="634841" y="139541"/>
                      <a:pt x="619601" y="135731"/>
                    </a:cubicBezTo>
                    <a:cubicBezTo>
                      <a:pt x="617696" y="133826"/>
                      <a:pt x="615791" y="132874"/>
                      <a:pt x="612934" y="132874"/>
                    </a:cubicBezTo>
                    <a:cubicBezTo>
                      <a:pt x="611029" y="132874"/>
                      <a:pt x="609124" y="133826"/>
                      <a:pt x="607219" y="134779"/>
                    </a:cubicBezTo>
                    <a:cubicBezTo>
                      <a:pt x="605314" y="134779"/>
                      <a:pt x="602456" y="135731"/>
                      <a:pt x="600551" y="135731"/>
                    </a:cubicBezTo>
                    <a:cubicBezTo>
                      <a:pt x="601504" y="133826"/>
                      <a:pt x="601504" y="131921"/>
                      <a:pt x="601504" y="129064"/>
                    </a:cubicBezTo>
                    <a:cubicBezTo>
                      <a:pt x="603409" y="130016"/>
                      <a:pt x="605314" y="130969"/>
                      <a:pt x="607219" y="130969"/>
                    </a:cubicBezTo>
                    <a:cubicBezTo>
                      <a:pt x="611981" y="130969"/>
                      <a:pt x="616744" y="127159"/>
                      <a:pt x="616744" y="121444"/>
                    </a:cubicBezTo>
                    <a:cubicBezTo>
                      <a:pt x="616744" y="115729"/>
                      <a:pt x="612934" y="111919"/>
                      <a:pt x="607219" y="111919"/>
                    </a:cubicBezTo>
                    <a:cubicBezTo>
                      <a:pt x="604361" y="111919"/>
                      <a:pt x="601504" y="113824"/>
                      <a:pt x="599599" y="116681"/>
                    </a:cubicBezTo>
                    <a:cubicBezTo>
                      <a:pt x="597694" y="112871"/>
                      <a:pt x="594836" y="110014"/>
                      <a:pt x="591979" y="107156"/>
                    </a:cubicBezTo>
                    <a:cubicBezTo>
                      <a:pt x="593884" y="108109"/>
                      <a:pt x="596741" y="108109"/>
                      <a:pt x="598646" y="108109"/>
                    </a:cubicBezTo>
                    <a:cubicBezTo>
                      <a:pt x="612934" y="108109"/>
                      <a:pt x="624364" y="97631"/>
                      <a:pt x="626269" y="84296"/>
                    </a:cubicBezTo>
                    <a:cubicBezTo>
                      <a:pt x="628174" y="85249"/>
                      <a:pt x="629126" y="85249"/>
                      <a:pt x="631031" y="85249"/>
                    </a:cubicBezTo>
                    <a:cubicBezTo>
                      <a:pt x="638651" y="85249"/>
                      <a:pt x="644366" y="79534"/>
                      <a:pt x="644366" y="71914"/>
                    </a:cubicBezTo>
                    <a:cubicBezTo>
                      <a:pt x="644366" y="64294"/>
                      <a:pt x="638651" y="58579"/>
                      <a:pt x="631031" y="58579"/>
                    </a:cubicBezTo>
                    <a:cubicBezTo>
                      <a:pt x="626269" y="58579"/>
                      <a:pt x="622459" y="60484"/>
                      <a:pt x="620554" y="64294"/>
                    </a:cubicBezTo>
                    <a:cubicBezTo>
                      <a:pt x="615791" y="57626"/>
                      <a:pt x="607219" y="53816"/>
                      <a:pt x="598646" y="53816"/>
                    </a:cubicBezTo>
                    <a:cubicBezTo>
                      <a:pt x="591026" y="53816"/>
                      <a:pt x="584359" y="56674"/>
                      <a:pt x="578644" y="62389"/>
                    </a:cubicBezTo>
                    <a:cubicBezTo>
                      <a:pt x="578644" y="61436"/>
                      <a:pt x="578644" y="59531"/>
                      <a:pt x="578644" y="58579"/>
                    </a:cubicBezTo>
                    <a:cubicBezTo>
                      <a:pt x="578644" y="47149"/>
                      <a:pt x="569119" y="37624"/>
                      <a:pt x="557689" y="37624"/>
                    </a:cubicBezTo>
                    <a:cubicBezTo>
                      <a:pt x="546259" y="37624"/>
                      <a:pt x="536734" y="47149"/>
                      <a:pt x="536734" y="58579"/>
                    </a:cubicBezTo>
                    <a:cubicBezTo>
                      <a:pt x="536734" y="70009"/>
                      <a:pt x="546259" y="79534"/>
                      <a:pt x="557689" y="79534"/>
                    </a:cubicBezTo>
                    <a:cubicBezTo>
                      <a:pt x="562451" y="79534"/>
                      <a:pt x="567214" y="77629"/>
                      <a:pt x="571024" y="74771"/>
                    </a:cubicBezTo>
                    <a:cubicBezTo>
                      <a:pt x="570071" y="77629"/>
                      <a:pt x="570071" y="80486"/>
                      <a:pt x="570071" y="83344"/>
                    </a:cubicBezTo>
                    <a:cubicBezTo>
                      <a:pt x="570071" y="92869"/>
                      <a:pt x="574834" y="101441"/>
                      <a:pt x="582454" y="106204"/>
                    </a:cubicBezTo>
                    <a:cubicBezTo>
                      <a:pt x="580549" y="106204"/>
                      <a:pt x="579596" y="105251"/>
                      <a:pt x="577691" y="105251"/>
                    </a:cubicBezTo>
                    <a:cubicBezTo>
                      <a:pt x="570071" y="105251"/>
                      <a:pt x="563404" y="109061"/>
                      <a:pt x="559594" y="113824"/>
                    </a:cubicBezTo>
                    <a:cubicBezTo>
                      <a:pt x="555784" y="107156"/>
                      <a:pt x="549116" y="103346"/>
                      <a:pt x="541496" y="103346"/>
                    </a:cubicBezTo>
                    <a:cubicBezTo>
                      <a:pt x="530066" y="103346"/>
                      <a:pt x="519589" y="112871"/>
                      <a:pt x="519589" y="125254"/>
                    </a:cubicBezTo>
                    <a:cubicBezTo>
                      <a:pt x="519589" y="137636"/>
                      <a:pt x="529114" y="147161"/>
                      <a:pt x="541496" y="147161"/>
                    </a:cubicBezTo>
                    <a:cubicBezTo>
                      <a:pt x="547211" y="147161"/>
                      <a:pt x="552926" y="144304"/>
                      <a:pt x="556736" y="140494"/>
                    </a:cubicBezTo>
                    <a:cubicBezTo>
                      <a:pt x="560546" y="148114"/>
                      <a:pt x="569119" y="153829"/>
                      <a:pt x="578644" y="153829"/>
                    </a:cubicBezTo>
                    <a:cubicBezTo>
                      <a:pt x="579596" y="153829"/>
                      <a:pt x="580549" y="153829"/>
                      <a:pt x="581501" y="153829"/>
                    </a:cubicBezTo>
                    <a:cubicBezTo>
                      <a:pt x="578644" y="158591"/>
                      <a:pt x="576739" y="165259"/>
                      <a:pt x="576739" y="170974"/>
                    </a:cubicBezTo>
                    <a:cubicBezTo>
                      <a:pt x="576739" y="172879"/>
                      <a:pt x="576739" y="174784"/>
                      <a:pt x="577691" y="176689"/>
                    </a:cubicBezTo>
                    <a:cubicBezTo>
                      <a:pt x="571976" y="172879"/>
                      <a:pt x="565309" y="170974"/>
                      <a:pt x="557689" y="170974"/>
                    </a:cubicBezTo>
                    <a:cubicBezTo>
                      <a:pt x="545306" y="170974"/>
                      <a:pt x="533876" y="176689"/>
                      <a:pt x="526256" y="186214"/>
                    </a:cubicBezTo>
                    <a:cubicBezTo>
                      <a:pt x="523399" y="181451"/>
                      <a:pt x="518636" y="177641"/>
                      <a:pt x="512921" y="177641"/>
                    </a:cubicBezTo>
                    <a:cubicBezTo>
                      <a:pt x="504349" y="177641"/>
                      <a:pt x="497681" y="184309"/>
                      <a:pt x="497681" y="192881"/>
                    </a:cubicBezTo>
                    <a:cubicBezTo>
                      <a:pt x="497681" y="201454"/>
                      <a:pt x="504349" y="208121"/>
                      <a:pt x="512921" y="208121"/>
                    </a:cubicBezTo>
                    <a:cubicBezTo>
                      <a:pt x="514826" y="208121"/>
                      <a:pt x="516731" y="208121"/>
                      <a:pt x="518636" y="207169"/>
                    </a:cubicBezTo>
                    <a:cubicBezTo>
                      <a:pt x="518636" y="208121"/>
                      <a:pt x="518636" y="209074"/>
                      <a:pt x="518636" y="210026"/>
                    </a:cubicBezTo>
                    <a:cubicBezTo>
                      <a:pt x="518636" y="222409"/>
                      <a:pt x="524351" y="232886"/>
                      <a:pt x="532924" y="239554"/>
                    </a:cubicBezTo>
                    <a:cubicBezTo>
                      <a:pt x="531019" y="242411"/>
                      <a:pt x="530066" y="246221"/>
                      <a:pt x="530066" y="249079"/>
                    </a:cubicBezTo>
                    <a:cubicBezTo>
                      <a:pt x="530066" y="250031"/>
                      <a:pt x="530066" y="250031"/>
                      <a:pt x="530066" y="250984"/>
                    </a:cubicBezTo>
                    <a:cubicBezTo>
                      <a:pt x="523399" y="255746"/>
                      <a:pt x="517684" y="261461"/>
                      <a:pt x="514826" y="270034"/>
                    </a:cubicBezTo>
                    <a:cubicBezTo>
                      <a:pt x="508159" y="274796"/>
                      <a:pt x="503396" y="283369"/>
                      <a:pt x="503396" y="291941"/>
                    </a:cubicBezTo>
                    <a:cubicBezTo>
                      <a:pt x="503396" y="307181"/>
                      <a:pt x="515779" y="319564"/>
                      <a:pt x="531019" y="319564"/>
                    </a:cubicBezTo>
                    <a:cubicBezTo>
                      <a:pt x="534829" y="319564"/>
                      <a:pt x="537686" y="318611"/>
                      <a:pt x="540544" y="317659"/>
                    </a:cubicBezTo>
                    <a:cubicBezTo>
                      <a:pt x="543401" y="318611"/>
                      <a:pt x="546259" y="318611"/>
                      <a:pt x="549116" y="318611"/>
                    </a:cubicBezTo>
                    <a:cubicBezTo>
                      <a:pt x="564356" y="318611"/>
                      <a:pt x="577691" y="309086"/>
                      <a:pt x="582454" y="295751"/>
                    </a:cubicBezTo>
                    <a:cubicBezTo>
                      <a:pt x="583406" y="295751"/>
                      <a:pt x="583406" y="294799"/>
                      <a:pt x="584359" y="294799"/>
                    </a:cubicBezTo>
                    <a:cubicBezTo>
                      <a:pt x="584359" y="294799"/>
                      <a:pt x="585311" y="294799"/>
                      <a:pt x="585311" y="294799"/>
                    </a:cubicBezTo>
                    <a:cubicBezTo>
                      <a:pt x="587216" y="301466"/>
                      <a:pt x="591026" y="306229"/>
                      <a:pt x="596741" y="310991"/>
                    </a:cubicBezTo>
                    <a:cubicBezTo>
                      <a:pt x="596741" y="310991"/>
                      <a:pt x="596741" y="311944"/>
                      <a:pt x="596741" y="311944"/>
                    </a:cubicBezTo>
                    <a:cubicBezTo>
                      <a:pt x="596741" y="312896"/>
                      <a:pt x="596741" y="312896"/>
                      <a:pt x="596741" y="313849"/>
                    </a:cubicBezTo>
                    <a:cubicBezTo>
                      <a:pt x="595789" y="315754"/>
                      <a:pt x="595789" y="318611"/>
                      <a:pt x="595789" y="321469"/>
                    </a:cubicBezTo>
                    <a:cubicBezTo>
                      <a:pt x="595789" y="328136"/>
                      <a:pt x="598646" y="333851"/>
                      <a:pt x="603409" y="337661"/>
                    </a:cubicBezTo>
                    <a:cubicBezTo>
                      <a:pt x="603409" y="338614"/>
                      <a:pt x="603409" y="339566"/>
                      <a:pt x="603409" y="339566"/>
                    </a:cubicBezTo>
                    <a:cubicBezTo>
                      <a:pt x="603409" y="347186"/>
                      <a:pt x="608171" y="352901"/>
                      <a:pt x="614839" y="354806"/>
                    </a:cubicBezTo>
                    <a:cubicBezTo>
                      <a:pt x="612934" y="356711"/>
                      <a:pt x="611029" y="359569"/>
                      <a:pt x="611029" y="363379"/>
                    </a:cubicBezTo>
                    <a:cubicBezTo>
                      <a:pt x="604361" y="356711"/>
                      <a:pt x="595789" y="352901"/>
                      <a:pt x="586264" y="352901"/>
                    </a:cubicBezTo>
                    <a:cubicBezTo>
                      <a:pt x="567214" y="352901"/>
                      <a:pt x="551974" y="368141"/>
                      <a:pt x="551974" y="387191"/>
                    </a:cubicBezTo>
                    <a:cubicBezTo>
                      <a:pt x="551974" y="390049"/>
                      <a:pt x="551974" y="392906"/>
                      <a:pt x="552926" y="395764"/>
                    </a:cubicBezTo>
                    <a:cubicBezTo>
                      <a:pt x="550069" y="391001"/>
                      <a:pt x="546259" y="387191"/>
                      <a:pt x="541496" y="385286"/>
                    </a:cubicBezTo>
                    <a:cubicBezTo>
                      <a:pt x="539591" y="379571"/>
                      <a:pt x="533876" y="375761"/>
                      <a:pt x="527209" y="375761"/>
                    </a:cubicBezTo>
                    <a:cubicBezTo>
                      <a:pt x="518636" y="375761"/>
                      <a:pt x="511969" y="382429"/>
                      <a:pt x="511969" y="391001"/>
                    </a:cubicBezTo>
                    <a:cubicBezTo>
                      <a:pt x="511969" y="391954"/>
                      <a:pt x="511969" y="391954"/>
                      <a:pt x="511969" y="392906"/>
                    </a:cubicBezTo>
                    <a:cubicBezTo>
                      <a:pt x="508159" y="397669"/>
                      <a:pt x="506254" y="402431"/>
                      <a:pt x="506254" y="409099"/>
                    </a:cubicBezTo>
                    <a:cubicBezTo>
                      <a:pt x="506254" y="414814"/>
                      <a:pt x="508159" y="420529"/>
                      <a:pt x="511969" y="425291"/>
                    </a:cubicBezTo>
                    <a:cubicBezTo>
                      <a:pt x="511016" y="427196"/>
                      <a:pt x="511016" y="428149"/>
                      <a:pt x="511016" y="430054"/>
                    </a:cubicBezTo>
                    <a:cubicBezTo>
                      <a:pt x="511016" y="437674"/>
                      <a:pt x="516731" y="443389"/>
                      <a:pt x="524351" y="443389"/>
                    </a:cubicBezTo>
                    <a:cubicBezTo>
                      <a:pt x="530066" y="443389"/>
                      <a:pt x="535781" y="439579"/>
                      <a:pt x="537686" y="433864"/>
                    </a:cubicBezTo>
                    <a:cubicBezTo>
                      <a:pt x="537686" y="433864"/>
                      <a:pt x="537686" y="433864"/>
                      <a:pt x="537686" y="433864"/>
                    </a:cubicBezTo>
                    <a:cubicBezTo>
                      <a:pt x="537686" y="436721"/>
                      <a:pt x="538639" y="439579"/>
                      <a:pt x="539591" y="441484"/>
                    </a:cubicBezTo>
                    <a:cubicBezTo>
                      <a:pt x="535781" y="442436"/>
                      <a:pt x="531971" y="445294"/>
                      <a:pt x="531971" y="450056"/>
                    </a:cubicBezTo>
                    <a:cubicBezTo>
                      <a:pt x="531971" y="454819"/>
                      <a:pt x="535781" y="458629"/>
                      <a:pt x="540544" y="458629"/>
                    </a:cubicBezTo>
                    <a:cubicBezTo>
                      <a:pt x="545306" y="458629"/>
                      <a:pt x="549116" y="454819"/>
                      <a:pt x="549116" y="451009"/>
                    </a:cubicBezTo>
                    <a:cubicBezTo>
                      <a:pt x="551974" y="451961"/>
                      <a:pt x="554831" y="452914"/>
                      <a:pt x="557689" y="452914"/>
                    </a:cubicBezTo>
                    <a:cubicBezTo>
                      <a:pt x="559594" y="452914"/>
                      <a:pt x="561499" y="452914"/>
                      <a:pt x="563404" y="451961"/>
                    </a:cubicBezTo>
                    <a:cubicBezTo>
                      <a:pt x="563404" y="452914"/>
                      <a:pt x="564356" y="453866"/>
                      <a:pt x="565309" y="454819"/>
                    </a:cubicBezTo>
                    <a:cubicBezTo>
                      <a:pt x="562451" y="456724"/>
                      <a:pt x="560546" y="460534"/>
                      <a:pt x="560546" y="464344"/>
                    </a:cubicBezTo>
                    <a:cubicBezTo>
                      <a:pt x="560546" y="465296"/>
                      <a:pt x="560546" y="466249"/>
                      <a:pt x="560546" y="467201"/>
                    </a:cubicBezTo>
                    <a:cubicBezTo>
                      <a:pt x="555784" y="471964"/>
                      <a:pt x="551974" y="478631"/>
                      <a:pt x="551974" y="487204"/>
                    </a:cubicBezTo>
                    <a:cubicBezTo>
                      <a:pt x="551974" y="487204"/>
                      <a:pt x="551974" y="488156"/>
                      <a:pt x="551974" y="488156"/>
                    </a:cubicBezTo>
                    <a:cubicBezTo>
                      <a:pt x="549116" y="491014"/>
                      <a:pt x="548164" y="494824"/>
                      <a:pt x="548164" y="499586"/>
                    </a:cubicBezTo>
                    <a:cubicBezTo>
                      <a:pt x="548164" y="509111"/>
                      <a:pt x="555784" y="517684"/>
                      <a:pt x="566261" y="517684"/>
                    </a:cubicBezTo>
                    <a:cubicBezTo>
                      <a:pt x="569119" y="517684"/>
                      <a:pt x="571976" y="516731"/>
                      <a:pt x="573881" y="515779"/>
                    </a:cubicBezTo>
                    <a:cubicBezTo>
                      <a:pt x="571976" y="517684"/>
                      <a:pt x="571024" y="520541"/>
                      <a:pt x="571024" y="523399"/>
                    </a:cubicBezTo>
                    <a:cubicBezTo>
                      <a:pt x="571024" y="527209"/>
                      <a:pt x="572929" y="530066"/>
                      <a:pt x="574834" y="531971"/>
                    </a:cubicBezTo>
                    <a:cubicBezTo>
                      <a:pt x="574834" y="531971"/>
                      <a:pt x="574834" y="532924"/>
                      <a:pt x="574834" y="532924"/>
                    </a:cubicBezTo>
                    <a:cubicBezTo>
                      <a:pt x="574834" y="539591"/>
                      <a:pt x="580549" y="544354"/>
                      <a:pt x="586264" y="544354"/>
                    </a:cubicBezTo>
                    <a:cubicBezTo>
                      <a:pt x="591026" y="544354"/>
                      <a:pt x="594836" y="541496"/>
                      <a:pt x="596741" y="537686"/>
                    </a:cubicBezTo>
                    <a:cubicBezTo>
                      <a:pt x="597694" y="537686"/>
                      <a:pt x="597694" y="536734"/>
                      <a:pt x="598646" y="536734"/>
                    </a:cubicBezTo>
                    <a:cubicBezTo>
                      <a:pt x="602456" y="540544"/>
                      <a:pt x="607219" y="542449"/>
                      <a:pt x="611981" y="542449"/>
                    </a:cubicBezTo>
                    <a:cubicBezTo>
                      <a:pt x="622459" y="542449"/>
                      <a:pt x="631984" y="533876"/>
                      <a:pt x="631984" y="522446"/>
                    </a:cubicBezTo>
                    <a:cubicBezTo>
                      <a:pt x="635794" y="524351"/>
                      <a:pt x="639604" y="525304"/>
                      <a:pt x="643414" y="525304"/>
                    </a:cubicBezTo>
                    <a:cubicBezTo>
                      <a:pt x="636746" y="526256"/>
                      <a:pt x="632936" y="531971"/>
                      <a:pt x="632936" y="538639"/>
                    </a:cubicBezTo>
                    <a:cubicBezTo>
                      <a:pt x="632936" y="539591"/>
                      <a:pt x="632936" y="541496"/>
                      <a:pt x="633889" y="542449"/>
                    </a:cubicBezTo>
                    <a:cubicBezTo>
                      <a:pt x="629126" y="544354"/>
                      <a:pt x="626269" y="549116"/>
                      <a:pt x="626269" y="554831"/>
                    </a:cubicBezTo>
                    <a:cubicBezTo>
                      <a:pt x="626269" y="554831"/>
                      <a:pt x="626269" y="554831"/>
                      <a:pt x="626269" y="555784"/>
                    </a:cubicBezTo>
                    <a:cubicBezTo>
                      <a:pt x="624364" y="551021"/>
                      <a:pt x="619601" y="548164"/>
                      <a:pt x="614839" y="548164"/>
                    </a:cubicBezTo>
                    <a:cubicBezTo>
                      <a:pt x="608171" y="548164"/>
                      <a:pt x="602456" y="553879"/>
                      <a:pt x="602456" y="560546"/>
                    </a:cubicBezTo>
                    <a:cubicBezTo>
                      <a:pt x="602456" y="567214"/>
                      <a:pt x="608171" y="572929"/>
                      <a:pt x="614839" y="572929"/>
                    </a:cubicBezTo>
                    <a:cubicBezTo>
                      <a:pt x="621506" y="572929"/>
                      <a:pt x="627221" y="567214"/>
                      <a:pt x="627221" y="560546"/>
                    </a:cubicBezTo>
                    <a:cubicBezTo>
                      <a:pt x="627221" y="560546"/>
                      <a:pt x="627221" y="560546"/>
                      <a:pt x="627221" y="560546"/>
                    </a:cubicBezTo>
                    <a:cubicBezTo>
                      <a:pt x="628174" y="562451"/>
                      <a:pt x="629126" y="564356"/>
                      <a:pt x="631031" y="566261"/>
                    </a:cubicBezTo>
                    <a:cubicBezTo>
                      <a:pt x="629126" y="567214"/>
                      <a:pt x="628174" y="569119"/>
                      <a:pt x="628174" y="571024"/>
                    </a:cubicBezTo>
                    <a:cubicBezTo>
                      <a:pt x="628174" y="573881"/>
                      <a:pt x="631031" y="576739"/>
                      <a:pt x="633889" y="576739"/>
                    </a:cubicBezTo>
                    <a:cubicBezTo>
                      <a:pt x="636746" y="576739"/>
                      <a:pt x="639604" y="573881"/>
                      <a:pt x="639604" y="571024"/>
                    </a:cubicBezTo>
                    <a:cubicBezTo>
                      <a:pt x="639604" y="570071"/>
                      <a:pt x="639604" y="570071"/>
                      <a:pt x="639604" y="569119"/>
                    </a:cubicBezTo>
                    <a:cubicBezTo>
                      <a:pt x="639604" y="569119"/>
                      <a:pt x="640556" y="569119"/>
                      <a:pt x="640556" y="569119"/>
                    </a:cubicBezTo>
                    <a:cubicBezTo>
                      <a:pt x="642461" y="569119"/>
                      <a:pt x="644366" y="568166"/>
                      <a:pt x="646271" y="568166"/>
                    </a:cubicBezTo>
                    <a:cubicBezTo>
                      <a:pt x="647224" y="569119"/>
                      <a:pt x="647224" y="569119"/>
                      <a:pt x="648176" y="570071"/>
                    </a:cubicBezTo>
                    <a:cubicBezTo>
                      <a:pt x="647224" y="571024"/>
                      <a:pt x="647224" y="571976"/>
                      <a:pt x="647224" y="573881"/>
                    </a:cubicBezTo>
                    <a:cubicBezTo>
                      <a:pt x="647224" y="575786"/>
                      <a:pt x="648176" y="577691"/>
                      <a:pt x="650081" y="579596"/>
                    </a:cubicBezTo>
                    <a:cubicBezTo>
                      <a:pt x="646271" y="580549"/>
                      <a:pt x="642461" y="584359"/>
                      <a:pt x="642461" y="589121"/>
                    </a:cubicBezTo>
                    <a:cubicBezTo>
                      <a:pt x="642461" y="592931"/>
                      <a:pt x="644366" y="595789"/>
                      <a:pt x="648176" y="597694"/>
                    </a:cubicBezTo>
                    <a:cubicBezTo>
                      <a:pt x="649129" y="601504"/>
                      <a:pt x="651986" y="604361"/>
                      <a:pt x="656749" y="605314"/>
                    </a:cubicBezTo>
                    <a:lnTo>
                      <a:pt x="656749" y="608171"/>
                    </a:lnTo>
                    <a:cubicBezTo>
                      <a:pt x="654844" y="605314"/>
                      <a:pt x="651034" y="603409"/>
                      <a:pt x="647224" y="603409"/>
                    </a:cubicBezTo>
                    <a:cubicBezTo>
                      <a:pt x="640556" y="603409"/>
                      <a:pt x="635794" y="609124"/>
                      <a:pt x="635794" y="614839"/>
                    </a:cubicBezTo>
                    <a:cubicBezTo>
                      <a:pt x="635794" y="615791"/>
                      <a:pt x="635794" y="616744"/>
                      <a:pt x="636746" y="617696"/>
                    </a:cubicBezTo>
                    <a:cubicBezTo>
                      <a:pt x="635794" y="617696"/>
                      <a:pt x="634841" y="617696"/>
                      <a:pt x="634841" y="617696"/>
                    </a:cubicBezTo>
                    <a:cubicBezTo>
                      <a:pt x="627221" y="617696"/>
                      <a:pt x="620554" y="619601"/>
                      <a:pt x="614839" y="623411"/>
                    </a:cubicBezTo>
                    <a:cubicBezTo>
                      <a:pt x="614839" y="623411"/>
                      <a:pt x="614839" y="623411"/>
                      <a:pt x="613886" y="623411"/>
                    </a:cubicBezTo>
                    <a:cubicBezTo>
                      <a:pt x="611981" y="623411"/>
                      <a:pt x="610076" y="623411"/>
                      <a:pt x="609124" y="624364"/>
                    </a:cubicBezTo>
                    <a:cubicBezTo>
                      <a:pt x="609124" y="624364"/>
                      <a:pt x="609124" y="624364"/>
                      <a:pt x="609124" y="624364"/>
                    </a:cubicBezTo>
                    <a:cubicBezTo>
                      <a:pt x="609124" y="617696"/>
                      <a:pt x="603409" y="611981"/>
                      <a:pt x="596741" y="611981"/>
                    </a:cubicBezTo>
                    <a:cubicBezTo>
                      <a:pt x="592931" y="611981"/>
                      <a:pt x="589121" y="613886"/>
                      <a:pt x="587216" y="617696"/>
                    </a:cubicBezTo>
                    <a:cubicBezTo>
                      <a:pt x="582454" y="610076"/>
                      <a:pt x="573881" y="605314"/>
                      <a:pt x="564356" y="605314"/>
                    </a:cubicBezTo>
                    <a:cubicBezTo>
                      <a:pt x="554831" y="605314"/>
                      <a:pt x="547211" y="610076"/>
                      <a:pt x="542449" y="616744"/>
                    </a:cubicBezTo>
                    <a:cubicBezTo>
                      <a:pt x="541496" y="616744"/>
                      <a:pt x="541496" y="616744"/>
                      <a:pt x="540544" y="615791"/>
                    </a:cubicBezTo>
                    <a:cubicBezTo>
                      <a:pt x="539591" y="613886"/>
                      <a:pt x="537686" y="611029"/>
                      <a:pt x="536734" y="609124"/>
                    </a:cubicBezTo>
                    <a:cubicBezTo>
                      <a:pt x="546259" y="608171"/>
                      <a:pt x="553879" y="602456"/>
                      <a:pt x="556736" y="593884"/>
                    </a:cubicBezTo>
                    <a:cubicBezTo>
                      <a:pt x="560546" y="590074"/>
                      <a:pt x="563404" y="585311"/>
                      <a:pt x="563404" y="579596"/>
                    </a:cubicBezTo>
                    <a:cubicBezTo>
                      <a:pt x="563404" y="578644"/>
                      <a:pt x="563404" y="576739"/>
                      <a:pt x="563404" y="575786"/>
                    </a:cubicBezTo>
                    <a:cubicBezTo>
                      <a:pt x="563404" y="575786"/>
                      <a:pt x="564356" y="575786"/>
                      <a:pt x="564356" y="575786"/>
                    </a:cubicBezTo>
                    <a:cubicBezTo>
                      <a:pt x="567214" y="575786"/>
                      <a:pt x="570071" y="574834"/>
                      <a:pt x="572929" y="573881"/>
                    </a:cubicBezTo>
                    <a:cubicBezTo>
                      <a:pt x="571024" y="577691"/>
                      <a:pt x="569119" y="581501"/>
                      <a:pt x="569119" y="585311"/>
                    </a:cubicBezTo>
                    <a:cubicBezTo>
                      <a:pt x="569119" y="597694"/>
                      <a:pt x="578644" y="607219"/>
                      <a:pt x="591026" y="607219"/>
                    </a:cubicBezTo>
                    <a:cubicBezTo>
                      <a:pt x="603409" y="607219"/>
                      <a:pt x="612934" y="597694"/>
                      <a:pt x="612934" y="585311"/>
                    </a:cubicBezTo>
                    <a:cubicBezTo>
                      <a:pt x="612934" y="572929"/>
                      <a:pt x="603409" y="563404"/>
                      <a:pt x="591026" y="563404"/>
                    </a:cubicBezTo>
                    <a:cubicBezTo>
                      <a:pt x="586264" y="563404"/>
                      <a:pt x="582454" y="564356"/>
                      <a:pt x="579596" y="567214"/>
                    </a:cubicBezTo>
                    <a:cubicBezTo>
                      <a:pt x="580549" y="564356"/>
                      <a:pt x="581501" y="561499"/>
                      <a:pt x="581501" y="558641"/>
                    </a:cubicBezTo>
                    <a:cubicBezTo>
                      <a:pt x="581501" y="549116"/>
                      <a:pt x="573881" y="541496"/>
                      <a:pt x="564356" y="541496"/>
                    </a:cubicBezTo>
                    <a:cubicBezTo>
                      <a:pt x="554831" y="541496"/>
                      <a:pt x="547211" y="549116"/>
                      <a:pt x="547211" y="558641"/>
                    </a:cubicBezTo>
                    <a:cubicBezTo>
                      <a:pt x="547211" y="559594"/>
                      <a:pt x="547211" y="559594"/>
                      <a:pt x="547211" y="560546"/>
                    </a:cubicBezTo>
                    <a:cubicBezTo>
                      <a:pt x="546259" y="560546"/>
                      <a:pt x="545306" y="560546"/>
                      <a:pt x="543401" y="560546"/>
                    </a:cubicBezTo>
                    <a:cubicBezTo>
                      <a:pt x="537686" y="560546"/>
                      <a:pt x="531971" y="563404"/>
                      <a:pt x="528161" y="567214"/>
                    </a:cubicBezTo>
                    <a:cubicBezTo>
                      <a:pt x="527209" y="567214"/>
                      <a:pt x="527209" y="568166"/>
                      <a:pt x="526256" y="568166"/>
                    </a:cubicBezTo>
                    <a:cubicBezTo>
                      <a:pt x="526256" y="567214"/>
                      <a:pt x="526256" y="567214"/>
                      <a:pt x="526256" y="566261"/>
                    </a:cubicBezTo>
                    <a:cubicBezTo>
                      <a:pt x="526256" y="556736"/>
                      <a:pt x="518636" y="548164"/>
                      <a:pt x="508159" y="548164"/>
                    </a:cubicBezTo>
                    <a:cubicBezTo>
                      <a:pt x="498634" y="548164"/>
                      <a:pt x="490061" y="555784"/>
                      <a:pt x="490061" y="566261"/>
                    </a:cubicBezTo>
                    <a:cubicBezTo>
                      <a:pt x="490061" y="575786"/>
                      <a:pt x="497681" y="584359"/>
                      <a:pt x="508159" y="584359"/>
                    </a:cubicBezTo>
                    <a:cubicBezTo>
                      <a:pt x="510064" y="584359"/>
                      <a:pt x="511969" y="584359"/>
                      <a:pt x="513874" y="583406"/>
                    </a:cubicBezTo>
                    <a:cubicBezTo>
                      <a:pt x="513874" y="585311"/>
                      <a:pt x="512921" y="587216"/>
                      <a:pt x="512921" y="588169"/>
                    </a:cubicBezTo>
                    <a:cubicBezTo>
                      <a:pt x="512921" y="591979"/>
                      <a:pt x="513874" y="595789"/>
                      <a:pt x="515779" y="599599"/>
                    </a:cubicBezTo>
                    <a:cubicBezTo>
                      <a:pt x="514826" y="599599"/>
                      <a:pt x="512921" y="599599"/>
                      <a:pt x="511969" y="599599"/>
                    </a:cubicBezTo>
                    <a:cubicBezTo>
                      <a:pt x="510064" y="599599"/>
                      <a:pt x="508159" y="599599"/>
                      <a:pt x="506254" y="600551"/>
                    </a:cubicBezTo>
                    <a:cubicBezTo>
                      <a:pt x="504349" y="596741"/>
                      <a:pt x="501491" y="594836"/>
                      <a:pt x="497681" y="594836"/>
                    </a:cubicBezTo>
                    <a:cubicBezTo>
                      <a:pt x="492919" y="594836"/>
                      <a:pt x="490061" y="597694"/>
                      <a:pt x="489109" y="602456"/>
                    </a:cubicBezTo>
                    <a:cubicBezTo>
                      <a:pt x="488156" y="602456"/>
                      <a:pt x="487204" y="602456"/>
                      <a:pt x="487204" y="603409"/>
                    </a:cubicBezTo>
                    <a:cubicBezTo>
                      <a:pt x="483394" y="601504"/>
                      <a:pt x="479584" y="599599"/>
                      <a:pt x="475774" y="599599"/>
                    </a:cubicBezTo>
                    <a:cubicBezTo>
                      <a:pt x="464344" y="599599"/>
                      <a:pt x="454819" y="609124"/>
                      <a:pt x="454819" y="620554"/>
                    </a:cubicBezTo>
                    <a:cubicBezTo>
                      <a:pt x="454819" y="622459"/>
                      <a:pt x="454819" y="624364"/>
                      <a:pt x="455771" y="625316"/>
                    </a:cubicBezTo>
                    <a:cubicBezTo>
                      <a:pt x="452914" y="626269"/>
                      <a:pt x="450056" y="630079"/>
                      <a:pt x="450056" y="633889"/>
                    </a:cubicBezTo>
                    <a:cubicBezTo>
                      <a:pt x="450056" y="638651"/>
                      <a:pt x="453866" y="643414"/>
                      <a:pt x="459581" y="643414"/>
                    </a:cubicBezTo>
                    <a:cubicBezTo>
                      <a:pt x="459581" y="656749"/>
                      <a:pt x="471011" y="668179"/>
                      <a:pt x="484346" y="668179"/>
                    </a:cubicBezTo>
                    <a:cubicBezTo>
                      <a:pt x="490061" y="668179"/>
                      <a:pt x="494824" y="666274"/>
                      <a:pt x="498634" y="663416"/>
                    </a:cubicBezTo>
                    <a:cubicBezTo>
                      <a:pt x="500539" y="663416"/>
                      <a:pt x="501491" y="663416"/>
                      <a:pt x="503396" y="662464"/>
                    </a:cubicBezTo>
                    <a:cubicBezTo>
                      <a:pt x="505301" y="663416"/>
                      <a:pt x="508159" y="663416"/>
                      <a:pt x="511016" y="664369"/>
                    </a:cubicBezTo>
                    <a:cubicBezTo>
                      <a:pt x="511016" y="665321"/>
                      <a:pt x="511969" y="666274"/>
                      <a:pt x="511969" y="667226"/>
                    </a:cubicBezTo>
                    <a:cubicBezTo>
                      <a:pt x="511969" y="667226"/>
                      <a:pt x="511969" y="668179"/>
                      <a:pt x="511969" y="668179"/>
                    </a:cubicBezTo>
                    <a:cubicBezTo>
                      <a:pt x="511969" y="671989"/>
                      <a:pt x="512921" y="674846"/>
                      <a:pt x="513874" y="677704"/>
                    </a:cubicBezTo>
                    <a:cubicBezTo>
                      <a:pt x="512921" y="677704"/>
                      <a:pt x="512921" y="677704"/>
                      <a:pt x="511969" y="678656"/>
                    </a:cubicBezTo>
                    <a:cubicBezTo>
                      <a:pt x="509111" y="673894"/>
                      <a:pt x="504349" y="671036"/>
                      <a:pt x="498634" y="671036"/>
                    </a:cubicBezTo>
                    <a:cubicBezTo>
                      <a:pt x="493871" y="671036"/>
                      <a:pt x="490061" y="672941"/>
                      <a:pt x="487204" y="675799"/>
                    </a:cubicBezTo>
                    <a:cubicBezTo>
                      <a:pt x="485299" y="674846"/>
                      <a:pt x="483394" y="673894"/>
                      <a:pt x="481489" y="673894"/>
                    </a:cubicBezTo>
                    <a:cubicBezTo>
                      <a:pt x="474821" y="673894"/>
                      <a:pt x="470059" y="678656"/>
                      <a:pt x="470059" y="685324"/>
                    </a:cubicBezTo>
                    <a:cubicBezTo>
                      <a:pt x="470059" y="691991"/>
                      <a:pt x="474821" y="696754"/>
                      <a:pt x="481489" y="696754"/>
                    </a:cubicBezTo>
                    <a:cubicBezTo>
                      <a:pt x="482441" y="696754"/>
                      <a:pt x="483394" y="696754"/>
                      <a:pt x="484346" y="695801"/>
                    </a:cubicBezTo>
                    <a:cubicBezTo>
                      <a:pt x="485299" y="697706"/>
                      <a:pt x="486251" y="698659"/>
                      <a:pt x="488156" y="700564"/>
                    </a:cubicBezTo>
                    <a:cubicBezTo>
                      <a:pt x="487204" y="704374"/>
                      <a:pt x="486251" y="708184"/>
                      <a:pt x="486251" y="712946"/>
                    </a:cubicBezTo>
                    <a:cubicBezTo>
                      <a:pt x="486251" y="713899"/>
                      <a:pt x="486251" y="714851"/>
                      <a:pt x="486251" y="715804"/>
                    </a:cubicBezTo>
                    <a:cubicBezTo>
                      <a:pt x="480536" y="707231"/>
                      <a:pt x="471011" y="701516"/>
                      <a:pt x="460534" y="701516"/>
                    </a:cubicBezTo>
                    <a:cubicBezTo>
                      <a:pt x="450056" y="701516"/>
                      <a:pt x="441484" y="706279"/>
                      <a:pt x="435769" y="714851"/>
                    </a:cubicBezTo>
                    <a:cubicBezTo>
                      <a:pt x="432911" y="712946"/>
                      <a:pt x="429101" y="711994"/>
                      <a:pt x="426244" y="711041"/>
                    </a:cubicBezTo>
                    <a:cubicBezTo>
                      <a:pt x="429101" y="708184"/>
                      <a:pt x="431006" y="705326"/>
                      <a:pt x="432911" y="701516"/>
                    </a:cubicBezTo>
                    <a:cubicBezTo>
                      <a:pt x="435769" y="698659"/>
                      <a:pt x="437674" y="695801"/>
                      <a:pt x="437674" y="691039"/>
                    </a:cubicBezTo>
                    <a:cubicBezTo>
                      <a:pt x="437674" y="686276"/>
                      <a:pt x="434816" y="681514"/>
                      <a:pt x="431006" y="679609"/>
                    </a:cubicBezTo>
                    <a:cubicBezTo>
                      <a:pt x="426244" y="672941"/>
                      <a:pt x="418624" y="668179"/>
                      <a:pt x="410051" y="668179"/>
                    </a:cubicBezTo>
                    <a:cubicBezTo>
                      <a:pt x="408146" y="668179"/>
                      <a:pt x="406241" y="668179"/>
                      <a:pt x="404336" y="669131"/>
                    </a:cubicBezTo>
                    <a:cubicBezTo>
                      <a:pt x="403384" y="666274"/>
                      <a:pt x="402431" y="663416"/>
                      <a:pt x="401479" y="661511"/>
                    </a:cubicBezTo>
                    <a:cubicBezTo>
                      <a:pt x="404336" y="657701"/>
                      <a:pt x="407194" y="653891"/>
                      <a:pt x="409099" y="650081"/>
                    </a:cubicBezTo>
                    <a:cubicBezTo>
                      <a:pt x="410051" y="649129"/>
                      <a:pt x="410051" y="648176"/>
                      <a:pt x="410051" y="647224"/>
                    </a:cubicBezTo>
                    <a:cubicBezTo>
                      <a:pt x="410051" y="647224"/>
                      <a:pt x="410051" y="647224"/>
                      <a:pt x="410051" y="647224"/>
                    </a:cubicBezTo>
                    <a:cubicBezTo>
                      <a:pt x="411004" y="643414"/>
                      <a:pt x="411956" y="638651"/>
                      <a:pt x="411956" y="634841"/>
                    </a:cubicBezTo>
                    <a:cubicBezTo>
                      <a:pt x="411956" y="611981"/>
                      <a:pt x="392906" y="592931"/>
                      <a:pt x="370046" y="592931"/>
                    </a:cubicBezTo>
                    <a:cubicBezTo>
                      <a:pt x="366236" y="592931"/>
                      <a:pt x="363379" y="593884"/>
                      <a:pt x="360521" y="593884"/>
                    </a:cubicBezTo>
                    <a:cubicBezTo>
                      <a:pt x="361474" y="591979"/>
                      <a:pt x="362426" y="590074"/>
                      <a:pt x="362426" y="588169"/>
                    </a:cubicBezTo>
                    <a:cubicBezTo>
                      <a:pt x="362426" y="581501"/>
                      <a:pt x="356711" y="576739"/>
                      <a:pt x="350996" y="576739"/>
                    </a:cubicBezTo>
                    <a:cubicBezTo>
                      <a:pt x="347186" y="576739"/>
                      <a:pt x="344329" y="578644"/>
                      <a:pt x="342424" y="580549"/>
                    </a:cubicBezTo>
                    <a:cubicBezTo>
                      <a:pt x="340519" y="579596"/>
                      <a:pt x="338614" y="578644"/>
                      <a:pt x="335756" y="578644"/>
                    </a:cubicBezTo>
                    <a:cubicBezTo>
                      <a:pt x="329089" y="578644"/>
                      <a:pt x="324326" y="583406"/>
                      <a:pt x="324326" y="590074"/>
                    </a:cubicBezTo>
                    <a:cubicBezTo>
                      <a:pt x="324326" y="596741"/>
                      <a:pt x="329089" y="601504"/>
                      <a:pt x="335756" y="601504"/>
                    </a:cubicBezTo>
                    <a:cubicBezTo>
                      <a:pt x="339566" y="601504"/>
                      <a:pt x="342424" y="599599"/>
                      <a:pt x="344329" y="597694"/>
                    </a:cubicBezTo>
                    <a:cubicBezTo>
                      <a:pt x="345281" y="598646"/>
                      <a:pt x="346234" y="598646"/>
                      <a:pt x="348139" y="599599"/>
                    </a:cubicBezTo>
                    <a:cubicBezTo>
                      <a:pt x="331946" y="597694"/>
                      <a:pt x="324326" y="611029"/>
                      <a:pt x="324326" y="625316"/>
                    </a:cubicBezTo>
                    <a:cubicBezTo>
                      <a:pt x="324326" y="626269"/>
                      <a:pt x="324326" y="626269"/>
                      <a:pt x="324326" y="627221"/>
                    </a:cubicBezTo>
                    <a:cubicBezTo>
                      <a:pt x="321469" y="629126"/>
                      <a:pt x="318611" y="631031"/>
                      <a:pt x="316706" y="633889"/>
                    </a:cubicBezTo>
                    <a:cubicBezTo>
                      <a:pt x="316706" y="633889"/>
                      <a:pt x="316706" y="633889"/>
                      <a:pt x="316706" y="633889"/>
                    </a:cubicBezTo>
                    <a:cubicBezTo>
                      <a:pt x="316706" y="632936"/>
                      <a:pt x="316706" y="631984"/>
                      <a:pt x="316706" y="631031"/>
                    </a:cubicBezTo>
                    <a:cubicBezTo>
                      <a:pt x="316706" y="625316"/>
                      <a:pt x="313849" y="620554"/>
                      <a:pt x="310039" y="616744"/>
                    </a:cubicBezTo>
                    <a:cubicBezTo>
                      <a:pt x="310039" y="609124"/>
                      <a:pt x="303371" y="602456"/>
                      <a:pt x="294799" y="602456"/>
                    </a:cubicBezTo>
                    <a:cubicBezTo>
                      <a:pt x="286226" y="602456"/>
                      <a:pt x="279559" y="609124"/>
                      <a:pt x="279559" y="617696"/>
                    </a:cubicBezTo>
                    <a:cubicBezTo>
                      <a:pt x="279559" y="619601"/>
                      <a:pt x="280511" y="621506"/>
                      <a:pt x="280511" y="623411"/>
                    </a:cubicBezTo>
                    <a:cubicBezTo>
                      <a:pt x="279559" y="625316"/>
                      <a:pt x="278606" y="628174"/>
                      <a:pt x="278606" y="631031"/>
                    </a:cubicBezTo>
                    <a:cubicBezTo>
                      <a:pt x="278606" y="641509"/>
                      <a:pt x="287179" y="650081"/>
                      <a:pt x="297656" y="650081"/>
                    </a:cubicBezTo>
                    <a:cubicBezTo>
                      <a:pt x="302419" y="650081"/>
                      <a:pt x="306229" y="648176"/>
                      <a:pt x="310039" y="645319"/>
                    </a:cubicBezTo>
                    <a:cubicBezTo>
                      <a:pt x="310039" y="645319"/>
                      <a:pt x="310039" y="645319"/>
                      <a:pt x="310991" y="645319"/>
                    </a:cubicBezTo>
                    <a:cubicBezTo>
                      <a:pt x="310039" y="648176"/>
                      <a:pt x="310039" y="650081"/>
                      <a:pt x="310039" y="652939"/>
                    </a:cubicBezTo>
                    <a:cubicBezTo>
                      <a:pt x="310039" y="657701"/>
                      <a:pt x="310991" y="662464"/>
                      <a:pt x="312896" y="666274"/>
                    </a:cubicBezTo>
                    <a:cubicBezTo>
                      <a:pt x="310991" y="666274"/>
                      <a:pt x="310039" y="665321"/>
                      <a:pt x="308134" y="665321"/>
                    </a:cubicBezTo>
                    <a:cubicBezTo>
                      <a:pt x="306229" y="665321"/>
                      <a:pt x="305276" y="665321"/>
                      <a:pt x="304324" y="666274"/>
                    </a:cubicBezTo>
                    <a:cubicBezTo>
                      <a:pt x="304324" y="665321"/>
                      <a:pt x="304324" y="665321"/>
                      <a:pt x="304324" y="664369"/>
                    </a:cubicBezTo>
                    <a:cubicBezTo>
                      <a:pt x="304324" y="656749"/>
                      <a:pt x="297656" y="650081"/>
                      <a:pt x="290036" y="650081"/>
                    </a:cubicBezTo>
                    <a:cubicBezTo>
                      <a:pt x="282416" y="650081"/>
                      <a:pt x="275749" y="656749"/>
                      <a:pt x="275749" y="664369"/>
                    </a:cubicBezTo>
                    <a:cubicBezTo>
                      <a:pt x="275749" y="671989"/>
                      <a:pt x="282416" y="678656"/>
                      <a:pt x="290036" y="678656"/>
                    </a:cubicBezTo>
                    <a:cubicBezTo>
                      <a:pt x="289084" y="680561"/>
                      <a:pt x="289084" y="683419"/>
                      <a:pt x="289084" y="685324"/>
                    </a:cubicBezTo>
                    <a:cubicBezTo>
                      <a:pt x="289084" y="696754"/>
                      <a:pt x="297656" y="705326"/>
                      <a:pt x="309086" y="705326"/>
                    </a:cubicBezTo>
                    <a:cubicBezTo>
                      <a:pt x="320516" y="705326"/>
                      <a:pt x="329089" y="696754"/>
                      <a:pt x="329089" y="685324"/>
                    </a:cubicBezTo>
                    <a:cubicBezTo>
                      <a:pt x="329089" y="683419"/>
                      <a:pt x="329089" y="681514"/>
                      <a:pt x="328136" y="679609"/>
                    </a:cubicBezTo>
                    <a:cubicBezTo>
                      <a:pt x="330994" y="680561"/>
                      <a:pt x="333851" y="681514"/>
                      <a:pt x="337661" y="682466"/>
                    </a:cubicBezTo>
                    <a:cubicBezTo>
                      <a:pt x="338614" y="685324"/>
                      <a:pt x="340519" y="688181"/>
                      <a:pt x="342424" y="690086"/>
                    </a:cubicBezTo>
                    <a:cubicBezTo>
                      <a:pt x="342424" y="692944"/>
                      <a:pt x="343376" y="695801"/>
                      <a:pt x="345281" y="698659"/>
                    </a:cubicBezTo>
                    <a:cubicBezTo>
                      <a:pt x="345281" y="698659"/>
                      <a:pt x="344329" y="698659"/>
                      <a:pt x="344329" y="698659"/>
                    </a:cubicBezTo>
                    <a:cubicBezTo>
                      <a:pt x="335756" y="698659"/>
                      <a:pt x="329089" y="705326"/>
                      <a:pt x="329089" y="713899"/>
                    </a:cubicBezTo>
                    <a:cubicBezTo>
                      <a:pt x="329089" y="714851"/>
                      <a:pt x="329089" y="714851"/>
                      <a:pt x="329089" y="715804"/>
                    </a:cubicBezTo>
                    <a:cubicBezTo>
                      <a:pt x="328136" y="716756"/>
                      <a:pt x="328136" y="717709"/>
                      <a:pt x="327184" y="719614"/>
                    </a:cubicBezTo>
                    <a:cubicBezTo>
                      <a:pt x="324326" y="716756"/>
                      <a:pt x="320516" y="715804"/>
                      <a:pt x="316706" y="715804"/>
                    </a:cubicBezTo>
                    <a:cubicBezTo>
                      <a:pt x="308134" y="715804"/>
                      <a:pt x="300514" y="722471"/>
                      <a:pt x="300514" y="731996"/>
                    </a:cubicBezTo>
                    <a:cubicBezTo>
                      <a:pt x="300514" y="740569"/>
                      <a:pt x="307181" y="748189"/>
                      <a:pt x="316706" y="748189"/>
                    </a:cubicBezTo>
                    <a:cubicBezTo>
                      <a:pt x="321469" y="748189"/>
                      <a:pt x="325279" y="746284"/>
                      <a:pt x="328136" y="743426"/>
                    </a:cubicBezTo>
                    <a:cubicBezTo>
                      <a:pt x="330041" y="746284"/>
                      <a:pt x="331946" y="748189"/>
                      <a:pt x="333851" y="750094"/>
                    </a:cubicBezTo>
                    <a:cubicBezTo>
                      <a:pt x="333851" y="750094"/>
                      <a:pt x="333851" y="750094"/>
                      <a:pt x="333851" y="750094"/>
                    </a:cubicBezTo>
                    <a:cubicBezTo>
                      <a:pt x="328136" y="750094"/>
                      <a:pt x="324326" y="754856"/>
                      <a:pt x="324326" y="759619"/>
                    </a:cubicBezTo>
                    <a:cubicBezTo>
                      <a:pt x="324326" y="764381"/>
                      <a:pt x="329089" y="769144"/>
                      <a:pt x="333851" y="769144"/>
                    </a:cubicBezTo>
                    <a:cubicBezTo>
                      <a:pt x="336709" y="769144"/>
                      <a:pt x="339566" y="767239"/>
                      <a:pt x="341471" y="765334"/>
                    </a:cubicBezTo>
                    <a:cubicBezTo>
                      <a:pt x="340519" y="768191"/>
                      <a:pt x="339566" y="772001"/>
                      <a:pt x="339566" y="774859"/>
                    </a:cubicBezTo>
                    <a:cubicBezTo>
                      <a:pt x="339566" y="779621"/>
                      <a:pt x="340519" y="783431"/>
                      <a:pt x="342424" y="788194"/>
                    </a:cubicBezTo>
                    <a:cubicBezTo>
                      <a:pt x="338614" y="789146"/>
                      <a:pt x="334804" y="792004"/>
                      <a:pt x="332899" y="794861"/>
                    </a:cubicBezTo>
                    <a:cubicBezTo>
                      <a:pt x="332899" y="793909"/>
                      <a:pt x="332899" y="793909"/>
                      <a:pt x="332899" y="792956"/>
                    </a:cubicBezTo>
                    <a:cubicBezTo>
                      <a:pt x="332899" y="782479"/>
                      <a:pt x="324326" y="772954"/>
                      <a:pt x="313849" y="772954"/>
                    </a:cubicBezTo>
                    <a:cubicBezTo>
                      <a:pt x="312896" y="772001"/>
                      <a:pt x="310991" y="772001"/>
                      <a:pt x="309086" y="772001"/>
                    </a:cubicBezTo>
                    <a:cubicBezTo>
                      <a:pt x="305276" y="772001"/>
                      <a:pt x="301466" y="774859"/>
                      <a:pt x="299561" y="777716"/>
                    </a:cubicBezTo>
                    <a:cubicBezTo>
                      <a:pt x="294799" y="781526"/>
                      <a:pt x="292894" y="787241"/>
                      <a:pt x="292894" y="792956"/>
                    </a:cubicBezTo>
                    <a:cubicBezTo>
                      <a:pt x="292894" y="804386"/>
                      <a:pt x="302419" y="812959"/>
                      <a:pt x="312896" y="812959"/>
                    </a:cubicBezTo>
                    <a:cubicBezTo>
                      <a:pt x="318611" y="812959"/>
                      <a:pt x="324326" y="810101"/>
                      <a:pt x="328136" y="806291"/>
                    </a:cubicBezTo>
                    <a:cubicBezTo>
                      <a:pt x="328136" y="807244"/>
                      <a:pt x="328136" y="807244"/>
                      <a:pt x="328136" y="808196"/>
                    </a:cubicBezTo>
                    <a:cubicBezTo>
                      <a:pt x="328136" y="812959"/>
                      <a:pt x="330041" y="816769"/>
                      <a:pt x="331946" y="820579"/>
                    </a:cubicBezTo>
                    <a:cubicBezTo>
                      <a:pt x="321469" y="824389"/>
                      <a:pt x="314801" y="832961"/>
                      <a:pt x="314801" y="844391"/>
                    </a:cubicBezTo>
                    <a:cubicBezTo>
                      <a:pt x="314801" y="858679"/>
                      <a:pt x="326231" y="870109"/>
                      <a:pt x="340519" y="870109"/>
                    </a:cubicBezTo>
                    <a:cubicBezTo>
                      <a:pt x="344329" y="870109"/>
                      <a:pt x="348139" y="869156"/>
                      <a:pt x="351949" y="867251"/>
                    </a:cubicBezTo>
                    <a:cubicBezTo>
                      <a:pt x="352901" y="867251"/>
                      <a:pt x="352901" y="867251"/>
                      <a:pt x="353854" y="867251"/>
                    </a:cubicBezTo>
                    <a:cubicBezTo>
                      <a:pt x="353854" y="868204"/>
                      <a:pt x="352901" y="870109"/>
                      <a:pt x="352901" y="871061"/>
                    </a:cubicBezTo>
                    <a:cubicBezTo>
                      <a:pt x="352901" y="878681"/>
                      <a:pt x="359569" y="885349"/>
                      <a:pt x="367189" y="885349"/>
                    </a:cubicBezTo>
                    <a:cubicBezTo>
                      <a:pt x="367189" y="885349"/>
                      <a:pt x="368141" y="885349"/>
                      <a:pt x="368141" y="885349"/>
                    </a:cubicBezTo>
                    <a:cubicBezTo>
                      <a:pt x="369094" y="887254"/>
                      <a:pt x="370046" y="888206"/>
                      <a:pt x="371951" y="890111"/>
                    </a:cubicBezTo>
                    <a:cubicBezTo>
                      <a:pt x="371951" y="891064"/>
                      <a:pt x="372904" y="891064"/>
                      <a:pt x="372904" y="892016"/>
                    </a:cubicBezTo>
                    <a:cubicBezTo>
                      <a:pt x="370999" y="891064"/>
                      <a:pt x="369094" y="890111"/>
                      <a:pt x="367189" y="890111"/>
                    </a:cubicBezTo>
                    <a:cubicBezTo>
                      <a:pt x="362426" y="890111"/>
                      <a:pt x="358616" y="893921"/>
                      <a:pt x="358616" y="898684"/>
                    </a:cubicBezTo>
                    <a:cubicBezTo>
                      <a:pt x="358616" y="903446"/>
                      <a:pt x="362426" y="907256"/>
                      <a:pt x="367189" y="907256"/>
                    </a:cubicBezTo>
                    <a:cubicBezTo>
                      <a:pt x="371951" y="907256"/>
                      <a:pt x="375761" y="903446"/>
                      <a:pt x="375761" y="898684"/>
                    </a:cubicBezTo>
                    <a:cubicBezTo>
                      <a:pt x="375761" y="896779"/>
                      <a:pt x="374809" y="894874"/>
                      <a:pt x="373856" y="892969"/>
                    </a:cubicBezTo>
                    <a:cubicBezTo>
                      <a:pt x="376714" y="896779"/>
                      <a:pt x="381476" y="899636"/>
                      <a:pt x="386239" y="899636"/>
                    </a:cubicBezTo>
                    <a:cubicBezTo>
                      <a:pt x="386239" y="899636"/>
                      <a:pt x="386239" y="899636"/>
                      <a:pt x="386239" y="899636"/>
                    </a:cubicBezTo>
                    <a:cubicBezTo>
                      <a:pt x="391954" y="912019"/>
                      <a:pt x="404336" y="920591"/>
                      <a:pt x="417671" y="920591"/>
                    </a:cubicBezTo>
                    <a:cubicBezTo>
                      <a:pt x="417671" y="920591"/>
                      <a:pt x="417671" y="920591"/>
                      <a:pt x="417671" y="920591"/>
                    </a:cubicBezTo>
                    <a:cubicBezTo>
                      <a:pt x="418624" y="923449"/>
                      <a:pt x="421481" y="926306"/>
                      <a:pt x="425291" y="926306"/>
                    </a:cubicBezTo>
                    <a:cubicBezTo>
                      <a:pt x="428149" y="926306"/>
                      <a:pt x="430054" y="925354"/>
                      <a:pt x="431006" y="923449"/>
                    </a:cubicBezTo>
                    <a:cubicBezTo>
                      <a:pt x="432911" y="924401"/>
                      <a:pt x="433864" y="924401"/>
                      <a:pt x="435769" y="924401"/>
                    </a:cubicBezTo>
                    <a:cubicBezTo>
                      <a:pt x="440531" y="924401"/>
                      <a:pt x="445294" y="921544"/>
                      <a:pt x="447199" y="916781"/>
                    </a:cubicBezTo>
                    <a:cubicBezTo>
                      <a:pt x="448151" y="916781"/>
                      <a:pt x="449104" y="917734"/>
                      <a:pt x="450056" y="917734"/>
                    </a:cubicBezTo>
                    <a:cubicBezTo>
                      <a:pt x="450056" y="918686"/>
                      <a:pt x="449104" y="920591"/>
                      <a:pt x="449104" y="922496"/>
                    </a:cubicBezTo>
                    <a:cubicBezTo>
                      <a:pt x="449104" y="928211"/>
                      <a:pt x="451009" y="932974"/>
                      <a:pt x="454819" y="935831"/>
                    </a:cubicBezTo>
                    <a:cubicBezTo>
                      <a:pt x="454819" y="935831"/>
                      <a:pt x="454819" y="935831"/>
                      <a:pt x="454819" y="935831"/>
                    </a:cubicBezTo>
                    <a:cubicBezTo>
                      <a:pt x="452914" y="935831"/>
                      <a:pt x="451009" y="935831"/>
                      <a:pt x="449104" y="936784"/>
                    </a:cubicBezTo>
                    <a:cubicBezTo>
                      <a:pt x="446246" y="935831"/>
                      <a:pt x="442436" y="934879"/>
                      <a:pt x="438626" y="934879"/>
                    </a:cubicBezTo>
                    <a:cubicBezTo>
                      <a:pt x="430054" y="934879"/>
                      <a:pt x="422434" y="937736"/>
                      <a:pt x="415766" y="942499"/>
                    </a:cubicBezTo>
                    <a:cubicBezTo>
                      <a:pt x="415766" y="941546"/>
                      <a:pt x="415766" y="940594"/>
                      <a:pt x="415766" y="939641"/>
                    </a:cubicBezTo>
                    <a:cubicBezTo>
                      <a:pt x="415766" y="932021"/>
                      <a:pt x="410051" y="925354"/>
                      <a:pt x="401479" y="925354"/>
                    </a:cubicBezTo>
                    <a:cubicBezTo>
                      <a:pt x="393859" y="925354"/>
                      <a:pt x="387191" y="932021"/>
                      <a:pt x="387191" y="939641"/>
                    </a:cubicBezTo>
                    <a:cubicBezTo>
                      <a:pt x="387191" y="947261"/>
                      <a:pt x="393859" y="953929"/>
                      <a:pt x="401479" y="953929"/>
                    </a:cubicBezTo>
                    <a:cubicBezTo>
                      <a:pt x="402431" y="953929"/>
                      <a:pt x="403384" y="953929"/>
                      <a:pt x="405289" y="953929"/>
                    </a:cubicBezTo>
                    <a:cubicBezTo>
                      <a:pt x="401479" y="959644"/>
                      <a:pt x="399574" y="966311"/>
                      <a:pt x="399574" y="973931"/>
                    </a:cubicBezTo>
                    <a:cubicBezTo>
                      <a:pt x="397669" y="973931"/>
                      <a:pt x="395764" y="972979"/>
                      <a:pt x="392906" y="972979"/>
                    </a:cubicBezTo>
                    <a:cubicBezTo>
                      <a:pt x="374809" y="972979"/>
                      <a:pt x="359569" y="988219"/>
                      <a:pt x="359569" y="1006316"/>
                    </a:cubicBezTo>
                    <a:cubicBezTo>
                      <a:pt x="359569" y="1024414"/>
                      <a:pt x="374809" y="1039654"/>
                      <a:pt x="392906" y="1039654"/>
                    </a:cubicBezTo>
                    <a:cubicBezTo>
                      <a:pt x="396716" y="1039654"/>
                      <a:pt x="400526" y="1038701"/>
                      <a:pt x="404336" y="1037749"/>
                    </a:cubicBezTo>
                    <a:cubicBezTo>
                      <a:pt x="405289" y="1038701"/>
                      <a:pt x="407194" y="1038701"/>
                      <a:pt x="409099" y="1038701"/>
                    </a:cubicBezTo>
                    <a:cubicBezTo>
                      <a:pt x="414814" y="1038701"/>
                      <a:pt x="418624" y="1034891"/>
                      <a:pt x="418624" y="1029176"/>
                    </a:cubicBezTo>
                    <a:cubicBezTo>
                      <a:pt x="418624" y="1029176"/>
                      <a:pt x="418624" y="1028224"/>
                      <a:pt x="418624" y="1028224"/>
                    </a:cubicBezTo>
                    <a:cubicBezTo>
                      <a:pt x="419576" y="1027271"/>
                      <a:pt x="420529" y="1025366"/>
                      <a:pt x="421481" y="1024414"/>
                    </a:cubicBezTo>
                    <a:cubicBezTo>
                      <a:pt x="422434" y="1025366"/>
                      <a:pt x="423386" y="1025366"/>
                      <a:pt x="424339" y="1026319"/>
                    </a:cubicBezTo>
                    <a:cubicBezTo>
                      <a:pt x="426244" y="1030129"/>
                      <a:pt x="429101" y="1033939"/>
                      <a:pt x="432911" y="1035844"/>
                    </a:cubicBezTo>
                    <a:cubicBezTo>
                      <a:pt x="431006" y="1036796"/>
                      <a:pt x="429101" y="1039654"/>
                      <a:pt x="429101" y="1042511"/>
                    </a:cubicBezTo>
                    <a:cubicBezTo>
                      <a:pt x="429101" y="1046321"/>
                      <a:pt x="431959" y="1050131"/>
                      <a:pt x="436721" y="1050131"/>
                    </a:cubicBezTo>
                    <a:cubicBezTo>
                      <a:pt x="440531" y="1050131"/>
                      <a:pt x="444341" y="1047274"/>
                      <a:pt x="444341" y="1042511"/>
                    </a:cubicBezTo>
                    <a:cubicBezTo>
                      <a:pt x="444341" y="1040606"/>
                      <a:pt x="443389" y="1038701"/>
                      <a:pt x="442436" y="1037749"/>
                    </a:cubicBezTo>
                    <a:cubicBezTo>
                      <a:pt x="444341" y="1037749"/>
                      <a:pt x="446246" y="1036796"/>
                      <a:pt x="447199" y="1036796"/>
                    </a:cubicBezTo>
                    <a:cubicBezTo>
                      <a:pt x="449104" y="1038701"/>
                      <a:pt x="451009" y="1040606"/>
                      <a:pt x="452914" y="1042511"/>
                    </a:cubicBezTo>
                    <a:cubicBezTo>
                      <a:pt x="451009" y="1044416"/>
                      <a:pt x="449104" y="1046321"/>
                      <a:pt x="447199" y="1048226"/>
                    </a:cubicBezTo>
                    <a:cubicBezTo>
                      <a:pt x="447199" y="1048226"/>
                      <a:pt x="447199" y="1048226"/>
                      <a:pt x="447199" y="1048226"/>
                    </a:cubicBezTo>
                    <a:cubicBezTo>
                      <a:pt x="434816" y="1048226"/>
                      <a:pt x="424339" y="1058704"/>
                      <a:pt x="424339" y="1071086"/>
                    </a:cubicBezTo>
                    <a:cubicBezTo>
                      <a:pt x="424339" y="1072991"/>
                      <a:pt x="424339" y="1074896"/>
                      <a:pt x="425291" y="1076801"/>
                    </a:cubicBezTo>
                    <a:cubicBezTo>
                      <a:pt x="421481" y="1073944"/>
                      <a:pt x="416719" y="1072991"/>
                      <a:pt x="412909" y="1072991"/>
                    </a:cubicBezTo>
                    <a:cubicBezTo>
                      <a:pt x="399574" y="1072991"/>
                      <a:pt x="389096" y="1083469"/>
                      <a:pt x="389096" y="1096804"/>
                    </a:cubicBezTo>
                    <a:cubicBezTo>
                      <a:pt x="389096" y="1097756"/>
                      <a:pt x="389096" y="1097756"/>
                      <a:pt x="389096" y="1098709"/>
                    </a:cubicBezTo>
                    <a:cubicBezTo>
                      <a:pt x="389096" y="1098709"/>
                      <a:pt x="389096" y="1098709"/>
                      <a:pt x="389096" y="1098709"/>
                    </a:cubicBezTo>
                    <a:cubicBezTo>
                      <a:pt x="387191" y="1093946"/>
                      <a:pt x="382429" y="1091089"/>
                      <a:pt x="377666" y="1091089"/>
                    </a:cubicBezTo>
                    <a:cubicBezTo>
                      <a:pt x="375761" y="1091089"/>
                      <a:pt x="373856" y="1092041"/>
                      <a:pt x="371951" y="1092994"/>
                    </a:cubicBezTo>
                    <a:cubicBezTo>
                      <a:pt x="373856" y="1090136"/>
                      <a:pt x="374809" y="1086326"/>
                      <a:pt x="374809" y="1082516"/>
                    </a:cubicBezTo>
                    <a:cubicBezTo>
                      <a:pt x="374809" y="1078706"/>
                      <a:pt x="373856" y="1074896"/>
                      <a:pt x="371951" y="1072039"/>
                    </a:cubicBezTo>
                    <a:cubicBezTo>
                      <a:pt x="372904" y="1072039"/>
                      <a:pt x="374809" y="1072991"/>
                      <a:pt x="375761" y="1072991"/>
                    </a:cubicBezTo>
                    <a:cubicBezTo>
                      <a:pt x="382429" y="1072991"/>
                      <a:pt x="388144" y="1067276"/>
                      <a:pt x="388144" y="1060609"/>
                    </a:cubicBezTo>
                    <a:cubicBezTo>
                      <a:pt x="388144" y="1060609"/>
                      <a:pt x="388144" y="1060609"/>
                      <a:pt x="388144" y="1060609"/>
                    </a:cubicBezTo>
                    <a:cubicBezTo>
                      <a:pt x="389096" y="1058704"/>
                      <a:pt x="390049" y="1056799"/>
                      <a:pt x="390049" y="1054894"/>
                    </a:cubicBezTo>
                    <a:cubicBezTo>
                      <a:pt x="390049" y="1050131"/>
                      <a:pt x="386239" y="1046321"/>
                      <a:pt x="381476" y="1046321"/>
                    </a:cubicBezTo>
                    <a:cubicBezTo>
                      <a:pt x="379571" y="1046321"/>
                      <a:pt x="377666" y="1047274"/>
                      <a:pt x="375761" y="1048226"/>
                    </a:cubicBezTo>
                    <a:cubicBezTo>
                      <a:pt x="375761" y="1048226"/>
                      <a:pt x="375761" y="1048226"/>
                      <a:pt x="374809" y="1048226"/>
                    </a:cubicBezTo>
                    <a:cubicBezTo>
                      <a:pt x="368141" y="1048226"/>
                      <a:pt x="362426" y="1053941"/>
                      <a:pt x="362426" y="1060609"/>
                    </a:cubicBezTo>
                    <a:cubicBezTo>
                      <a:pt x="362426" y="1062514"/>
                      <a:pt x="362426" y="1063466"/>
                      <a:pt x="363379" y="1065371"/>
                    </a:cubicBezTo>
                    <a:cubicBezTo>
                      <a:pt x="360521" y="1063466"/>
                      <a:pt x="357664" y="1062514"/>
                      <a:pt x="353854" y="1062514"/>
                    </a:cubicBezTo>
                    <a:cubicBezTo>
                      <a:pt x="342424" y="1062514"/>
                      <a:pt x="333851" y="1072039"/>
                      <a:pt x="333851" y="1082516"/>
                    </a:cubicBezTo>
                    <a:cubicBezTo>
                      <a:pt x="333851" y="1087279"/>
                      <a:pt x="335756" y="1091089"/>
                      <a:pt x="338614" y="1094899"/>
                    </a:cubicBezTo>
                    <a:cubicBezTo>
                      <a:pt x="337661" y="1094899"/>
                      <a:pt x="337661" y="1094899"/>
                      <a:pt x="336709" y="1094899"/>
                    </a:cubicBezTo>
                    <a:cubicBezTo>
                      <a:pt x="330994" y="1094899"/>
                      <a:pt x="327184" y="1099661"/>
                      <a:pt x="327184" y="1104424"/>
                    </a:cubicBezTo>
                    <a:cubicBezTo>
                      <a:pt x="327184" y="1105376"/>
                      <a:pt x="327184" y="1106329"/>
                      <a:pt x="328136" y="1107281"/>
                    </a:cubicBezTo>
                    <a:cubicBezTo>
                      <a:pt x="327184" y="1107281"/>
                      <a:pt x="325279" y="1107281"/>
                      <a:pt x="324326" y="1108234"/>
                    </a:cubicBezTo>
                    <a:cubicBezTo>
                      <a:pt x="324326" y="1108234"/>
                      <a:pt x="324326" y="1108234"/>
                      <a:pt x="324326" y="1108234"/>
                    </a:cubicBezTo>
                    <a:cubicBezTo>
                      <a:pt x="324326" y="1108234"/>
                      <a:pt x="323374" y="1108234"/>
                      <a:pt x="323374" y="1108234"/>
                    </a:cubicBezTo>
                    <a:cubicBezTo>
                      <a:pt x="325279" y="1106329"/>
                      <a:pt x="326231" y="1103471"/>
                      <a:pt x="326231" y="1100614"/>
                    </a:cubicBezTo>
                    <a:cubicBezTo>
                      <a:pt x="326231" y="1092994"/>
                      <a:pt x="319564" y="1086326"/>
                      <a:pt x="311944" y="1086326"/>
                    </a:cubicBezTo>
                    <a:cubicBezTo>
                      <a:pt x="310039" y="1086326"/>
                      <a:pt x="308134" y="1086326"/>
                      <a:pt x="307181" y="1087279"/>
                    </a:cubicBezTo>
                    <a:cubicBezTo>
                      <a:pt x="309086" y="1085374"/>
                      <a:pt x="310039" y="1083469"/>
                      <a:pt x="310991" y="1080611"/>
                    </a:cubicBezTo>
                    <a:cubicBezTo>
                      <a:pt x="311944" y="1080611"/>
                      <a:pt x="311944" y="1080611"/>
                      <a:pt x="312896" y="1080611"/>
                    </a:cubicBezTo>
                    <a:cubicBezTo>
                      <a:pt x="330041" y="1080611"/>
                      <a:pt x="343376" y="1067276"/>
                      <a:pt x="343376" y="1050131"/>
                    </a:cubicBezTo>
                    <a:cubicBezTo>
                      <a:pt x="343376" y="1048226"/>
                      <a:pt x="343376" y="1046321"/>
                      <a:pt x="342424" y="1044416"/>
                    </a:cubicBezTo>
                    <a:cubicBezTo>
                      <a:pt x="347186" y="1042511"/>
                      <a:pt x="350996" y="1037749"/>
                      <a:pt x="350996" y="1032034"/>
                    </a:cubicBezTo>
                    <a:cubicBezTo>
                      <a:pt x="350996" y="1024414"/>
                      <a:pt x="345281" y="1018699"/>
                      <a:pt x="337661" y="1018699"/>
                    </a:cubicBezTo>
                    <a:cubicBezTo>
                      <a:pt x="333851" y="1018699"/>
                      <a:pt x="330041" y="1020604"/>
                      <a:pt x="327184" y="1023461"/>
                    </a:cubicBezTo>
                    <a:cubicBezTo>
                      <a:pt x="325279" y="1022509"/>
                      <a:pt x="324326" y="1021556"/>
                      <a:pt x="322421" y="1021556"/>
                    </a:cubicBezTo>
                    <a:cubicBezTo>
                      <a:pt x="322421" y="1021556"/>
                      <a:pt x="322421" y="1020604"/>
                      <a:pt x="322421" y="1020604"/>
                    </a:cubicBezTo>
                    <a:cubicBezTo>
                      <a:pt x="327184" y="1016794"/>
                      <a:pt x="330041" y="1012031"/>
                      <a:pt x="330041" y="1005364"/>
                    </a:cubicBezTo>
                    <a:cubicBezTo>
                      <a:pt x="330041" y="995839"/>
                      <a:pt x="322421" y="988219"/>
                      <a:pt x="312896" y="987266"/>
                    </a:cubicBezTo>
                    <a:cubicBezTo>
                      <a:pt x="314801" y="985361"/>
                      <a:pt x="316706" y="982504"/>
                      <a:pt x="317659" y="978694"/>
                    </a:cubicBezTo>
                    <a:cubicBezTo>
                      <a:pt x="321469" y="976789"/>
                      <a:pt x="325279" y="973931"/>
                      <a:pt x="328136" y="971074"/>
                    </a:cubicBezTo>
                    <a:cubicBezTo>
                      <a:pt x="332899" y="974884"/>
                      <a:pt x="338614" y="976789"/>
                      <a:pt x="345281" y="976789"/>
                    </a:cubicBezTo>
                    <a:cubicBezTo>
                      <a:pt x="361474" y="976789"/>
                      <a:pt x="374809" y="963454"/>
                      <a:pt x="374809" y="947261"/>
                    </a:cubicBezTo>
                    <a:cubicBezTo>
                      <a:pt x="374809" y="932974"/>
                      <a:pt x="364331" y="921544"/>
                      <a:pt x="350996" y="918686"/>
                    </a:cubicBezTo>
                    <a:cubicBezTo>
                      <a:pt x="350996" y="917734"/>
                      <a:pt x="350044" y="916781"/>
                      <a:pt x="350044" y="915829"/>
                    </a:cubicBezTo>
                    <a:cubicBezTo>
                      <a:pt x="354806" y="913924"/>
                      <a:pt x="357664" y="909161"/>
                      <a:pt x="357664" y="903446"/>
                    </a:cubicBezTo>
                    <a:cubicBezTo>
                      <a:pt x="357664" y="895826"/>
                      <a:pt x="351949" y="890111"/>
                      <a:pt x="344329" y="890111"/>
                    </a:cubicBezTo>
                    <a:cubicBezTo>
                      <a:pt x="336709" y="890111"/>
                      <a:pt x="330994" y="895826"/>
                      <a:pt x="330994" y="903446"/>
                    </a:cubicBezTo>
                    <a:cubicBezTo>
                      <a:pt x="330994" y="905351"/>
                      <a:pt x="330994" y="906304"/>
                      <a:pt x="331946" y="908209"/>
                    </a:cubicBezTo>
                    <a:cubicBezTo>
                      <a:pt x="327184" y="910114"/>
                      <a:pt x="324326" y="913924"/>
                      <a:pt x="323374" y="918686"/>
                    </a:cubicBezTo>
                    <a:cubicBezTo>
                      <a:pt x="317659" y="914876"/>
                      <a:pt x="310991" y="912971"/>
                      <a:pt x="304324" y="912971"/>
                    </a:cubicBezTo>
                    <a:cubicBezTo>
                      <a:pt x="295751" y="912971"/>
                      <a:pt x="287179" y="916781"/>
                      <a:pt x="281464" y="921544"/>
                    </a:cubicBezTo>
                    <a:cubicBezTo>
                      <a:pt x="281464" y="921544"/>
                      <a:pt x="281464" y="920591"/>
                      <a:pt x="281464" y="920591"/>
                    </a:cubicBezTo>
                    <a:cubicBezTo>
                      <a:pt x="281464" y="907256"/>
                      <a:pt x="270034" y="895826"/>
                      <a:pt x="256699" y="895826"/>
                    </a:cubicBezTo>
                    <a:cubicBezTo>
                      <a:pt x="254794" y="895826"/>
                      <a:pt x="252889" y="895826"/>
                      <a:pt x="251936" y="896779"/>
                    </a:cubicBezTo>
                    <a:cubicBezTo>
                      <a:pt x="250984" y="886301"/>
                      <a:pt x="244316" y="877729"/>
                      <a:pt x="234791" y="872966"/>
                    </a:cubicBezTo>
                    <a:cubicBezTo>
                      <a:pt x="234791" y="872966"/>
                      <a:pt x="234791" y="872966"/>
                      <a:pt x="234791" y="872966"/>
                    </a:cubicBezTo>
                    <a:cubicBezTo>
                      <a:pt x="244316" y="872966"/>
                      <a:pt x="250984" y="865346"/>
                      <a:pt x="250984" y="856774"/>
                    </a:cubicBezTo>
                    <a:cubicBezTo>
                      <a:pt x="250984" y="847249"/>
                      <a:pt x="243364" y="840581"/>
                      <a:pt x="234791" y="840581"/>
                    </a:cubicBezTo>
                    <a:cubicBezTo>
                      <a:pt x="226219" y="840581"/>
                      <a:pt x="218599" y="848201"/>
                      <a:pt x="218599" y="856774"/>
                    </a:cubicBezTo>
                    <a:cubicBezTo>
                      <a:pt x="218599" y="862489"/>
                      <a:pt x="222409" y="868204"/>
                      <a:pt x="227171" y="871061"/>
                    </a:cubicBezTo>
                    <a:cubicBezTo>
                      <a:pt x="226219" y="871061"/>
                      <a:pt x="224314" y="871061"/>
                      <a:pt x="223361" y="871061"/>
                    </a:cubicBezTo>
                    <a:cubicBezTo>
                      <a:pt x="221456" y="871061"/>
                      <a:pt x="218599" y="871061"/>
                      <a:pt x="216694" y="872014"/>
                    </a:cubicBezTo>
                    <a:cubicBezTo>
                      <a:pt x="215741" y="871061"/>
                      <a:pt x="214789" y="871061"/>
                      <a:pt x="213836" y="870109"/>
                    </a:cubicBezTo>
                    <a:cubicBezTo>
                      <a:pt x="211931" y="864394"/>
                      <a:pt x="207169" y="859631"/>
                      <a:pt x="200501" y="859631"/>
                    </a:cubicBezTo>
                    <a:cubicBezTo>
                      <a:pt x="199549" y="859631"/>
                      <a:pt x="197644" y="859631"/>
                      <a:pt x="196691" y="860584"/>
                    </a:cubicBezTo>
                    <a:cubicBezTo>
                      <a:pt x="196691" y="860584"/>
                      <a:pt x="196691" y="860584"/>
                      <a:pt x="196691" y="860584"/>
                    </a:cubicBezTo>
                    <a:cubicBezTo>
                      <a:pt x="196691" y="856774"/>
                      <a:pt x="195739" y="852964"/>
                      <a:pt x="194786" y="849154"/>
                    </a:cubicBezTo>
                    <a:cubicBezTo>
                      <a:pt x="196691" y="847249"/>
                      <a:pt x="197644" y="845344"/>
                      <a:pt x="198596" y="842486"/>
                    </a:cubicBezTo>
                    <a:cubicBezTo>
                      <a:pt x="201454" y="838676"/>
                      <a:pt x="203359" y="832961"/>
                      <a:pt x="203359" y="827246"/>
                    </a:cubicBezTo>
                    <a:cubicBezTo>
                      <a:pt x="203359" y="823436"/>
                      <a:pt x="202406" y="819626"/>
                      <a:pt x="200501" y="815816"/>
                    </a:cubicBezTo>
                    <a:cubicBezTo>
                      <a:pt x="202406" y="815816"/>
                      <a:pt x="203359" y="816769"/>
                      <a:pt x="205264" y="816769"/>
                    </a:cubicBezTo>
                    <a:cubicBezTo>
                      <a:pt x="216694" y="816769"/>
                      <a:pt x="226219" y="807244"/>
                      <a:pt x="226219" y="795814"/>
                    </a:cubicBezTo>
                    <a:cubicBezTo>
                      <a:pt x="226219" y="784384"/>
                      <a:pt x="216694" y="774859"/>
                      <a:pt x="205264" y="774859"/>
                    </a:cubicBezTo>
                    <a:cubicBezTo>
                      <a:pt x="193834" y="774859"/>
                      <a:pt x="184309" y="784384"/>
                      <a:pt x="184309" y="795814"/>
                    </a:cubicBezTo>
                    <a:cubicBezTo>
                      <a:pt x="184309" y="798671"/>
                      <a:pt x="185261" y="801529"/>
                      <a:pt x="186214" y="803434"/>
                    </a:cubicBezTo>
                    <a:cubicBezTo>
                      <a:pt x="183356" y="802481"/>
                      <a:pt x="180499" y="802481"/>
                      <a:pt x="177641" y="802481"/>
                    </a:cubicBezTo>
                    <a:cubicBezTo>
                      <a:pt x="170021" y="802481"/>
                      <a:pt x="162401" y="806291"/>
                      <a:pt x="157639" y="812006"/>
                    </a:cubicBezTo>
                    <a:cubicBezTo>
                      <a:pt x="153829" y="806291"/>
                      <a:pt x="147161" y="802481"/>
                      <a:pt x="140494" y="802481"/>
                    </a:cubicBezTo>
                    <a:cubicBezTo>
                      <a:pt x="136684" y="802481"/>
                      <a:pt x="133826" y="803434"/>
                      <a:pt x="130969" y="804386"/>
                    </a:cubicBezTo>
                    <a:cubicBezTo>
                      <a:pt x="130016" y="798671"/>
                      <a:pt x="126206" y="794861"/>
                      <a:pt x="120491" y="794861"/>
                    </a:cubicBezTo>
                    <a:cubicBezTo>
                      <a:pt x="116681" y="794861"/>
                      <a:pt x="112871" y="797719"/>
                      <a:pt x="110966" y="800576"/>
                    </a:cubicBezTo>
                    <a:cubicBezTo>
                      <a:pt x="103346" y="803434"/>
                      <a:pt x="98584" y="811054"/>
                      <a:pt x="98584" y="818674"/>
                    </a:cubicBezTo>
                    <a:cubicBezTo>
                      <a:pt x="98584" y="829151"/>
                      <a:pt x="107156" y="838676"/>
                      <a:pt x="118586" y="838676"/>
                    </a:cubicBezTo>
                    <a:cubicBezTo>
                      <a:pt x="121444" y="838676"/>
                      <a:pt x="124301" y="837724"/>
                      <a:pt x="126206" y="836771"/>
                    </a:cubicBezTo>
                    <a:cubicBezTo>
                      <a:pt x="130016" y="840581"/>
                      <a:pt x="134779" y="842486"/>
                      <a:pt x="140494" y="842486"/>
                    </a:cubicBezTo>
                    <a:cubicBezTo>
                      <a:pt x="143351" y="842486"/>
                      <a:pt x="146209" y="841534"/>
                      <a:pt x="148114" y="840581"/>
                    </a:cubicBezTo>
                    <a:cubicBezTo>
                      <a:pt x="144304" y="845344"/>
                      <a:pt x="141446" y="852011"/>
                      <a:pt x="141446" y="858679"/>
                    </a:cubicBezTo>
                    <a:cubicBezTo>
                      <a:pt x="141446" y="871061"/>
                      <a:pt x="150019" y="881539"/>
                      <a:pt x="161449" y="885349"/>
                    </a:cubicBezTo>
                    <a:cubicBezTo>
                      <a:pt x="156686" y="892969"/>
                      <a:pt x="153829" y="901541"/>
                      <a:pt x="153829" y="911066"/>
                    </a:cubicBezTo>
                    <a:cubicBezTo>
                      <a:pt x="153829" y="922496"/>
                      <a:pt x="158591" y="932974"/>
                      <a:pt x="165259" y="940594"/>
                    </a:cubicBezTo>
                    <a:cubicBezTo>
                      <a:pt x="159544" y="942499"/>
                      <a:pt x="154781" y="948214"/>
                      <a:pt x="154781" y="955834"/>
                    </a:cubicBezTo>
                    <a:cubicBezTo>
                      <a:pt x="154781" y="964406"/>
                      <a:pt x="161449" y="972026"/>
                      <a:pt x="170974" y="972026"/>
                    </a:cubicBezTo>
                    <a:cubicBezTo>
                      <a:pt x="179546" y="972026"/>
                      <a:pt x="186214" y="965359"/>
                      <a:pt x="187166" y="957739"/>
                    </a:cubicBezTo>
                    <a:cubicBezTo>
                      <a:pt x="187166" y="957739"/>
                      <a:pt x="188119" y="957739"/>
                      <a:pt x="188119" y="957739"/>
                    </a:cubicBezTo>
                    <a:cubicBezTo>
                      <a:pt x="190024" y="957739"/>
                      <a:pt x="191929" y="956786"/>
                      <a:pt x="192881" y="955834"/>
                    </a:cubicBezTo>
                    <a:cubicBezTo>
                      <a:pt x="194786" y="955834"/>
                      <a:pt x="196691" y="956786"/>
                      <a:pt x="199549" y="956786"/>
                    </a:cubicBezTo>
                    <a:cubicBezTo>
                      <a:pt x="204311" y="956786"/>
                      <a:pt x="208121" y="955834"/>
                      <a:pt x="211931" y="954881"/>
                    </a:cubicBezTo>
                    <a:cubicBezTo>
                      <a:pt x="211931" y="954881"/>
                      <a:pt x="211931" y="954881"/>
                      <a:pt x="211931" y="954881"/>
                    </a:cubicBezTo>
                    <a:cubicBezTo>
                      <a:pt x="218599" y="954881"/>
                      <a:pt x="224314" y="952024"/>
                      <a:pt x="228124" y="948214"/>
                    </a:cubicBezTo>
                    <a:cubicBezTo>
                      <a:pt x="230029" y="952024"/>
                      <a:pt x="233839" y="954881"/>
                      <a:pt x="237649" y="954881"/>
                    </a:cubicBezTo>
                    <a:cubicBezTo>
                      <a:pt x="239554" y="954881"/>
                      <a:pt x="240506" y="954881"/>
                      <a:pt x="241459" y="953929"/>
                    </a:cubicBezTo>
                    <a:cubicBezTo>
                      <a:pt x="245269" y="956786"/>
                      <a:pt x="249079" y="957739"/>
                      <a:pt x="254794" y="957739"/>
                    </a:cubicBezTo>
                    <a:cubicBezTo>
                      <a:pt x="259556" y="957739"/>
                      <a:pt x="263366" y="956786"/>
                      <a:pt x="267176" y="953929"/>
                    </a:cubicBezTo>
                    <a:cubicBezTo>
                      <a:pt x="268129" y="953929"/>
                      <a:pt x="268129" y="953929"/>
                      <a:pt x="269081" y="953929"/>
                    </a:cubicBezTo>
                    <a:cubicBezTo>
                      <a:pt x="270034" y="953929"/>
                      <a:pt x="271939" y="953929"/>
                      <a:pt x="272891" y="952976"/>
                    </a:cubicBezTo>
                    <a:cubicBezTo>
                      <a:pt x="273844" y="959644"/>
                      <a:pt x="276701" y="965359"/>
                      <a:pt x="281464" y="970121"/>
                    </a:cubicBezTo>
                    <a:cubicBezTo>
                      <a:pt x="280511" y="970121"/>
                      <a:pt x="278606" y="970121"/>
                      <a:pt x="277654" y="970121"/>
                    </a:cubicBezTo>
                    <a:cubicBezTo>
                      <a:pt x="276701" y="970121"/>
                      <a:pt x="276701" y="970121"/>
                      <a:pt x="275749" y="970121"/>
                    </a:cubicBezTo>
                    <a:cubicBezTo>
                      <a:pt x="275749" y="964406"/>
                      <a:pt x="270986" y="959644"/>
                      <a:pt x="265271" y="959644"/>
                    </a:cubicBezTo>
                    <a:cubicBezTo>
                      <a:pt x="259556" y="959644"/>
                      <a:pt x="254794" y="964406"/>
                      <a:pt x="254794" y="970121"/>
                    </a:cubicBezTo>
                    <a:cubicBezTo>
                      <a:pt x="254794" y="973931"/>
                      <a:pt x="256699" y="977741"/>
                      <a:pt x="260509" y="979646"/>
                    </a:cubicBezTo>
                    <a:cubicBezTo>
                      <a:pt x="259556" y="981551"/>
                      <a:pt x="258604" y="983456"/>
                      <a:pt x="257651" y="986314"/>
                    </a:cubicBezTo>
                    <a:cubicBezTo>
                      <a:pt x="254794" y="984409"/>
                      <a:pt x="250984" y="982504"/>
                      <a:pt x="247174" y="982504"/>
                    </a:cubicBezTo>
                    <a:cubicBezTo>
                      <a:pt x="246221" y="972979"/>
                      <a:pt x="239554" y="966311"/>
                      <a:pt x="230029" y="966311"/>
                    </a:cubicBezTo>
                    <a:cubicBezTo>
                      <a:pt x="220504" y="966311"/>
                      <a:pt x="212884" y="973931"/>
                      <a:pt x="212884" y="983456"/>
                    </a:cubicBezTo>
                    <a:cubicBezTo>
                      <a:pt x="212884" y="986314"/>
                      <a:pt x="213836" y="989171"/>
                      <a:pt x="215741" y="992029"/>
                    </a:cubicBezTo>
                    <a:cubicBezTo>
                      <a:pt x="210026" y="997744"/>
                      <a:pt x="206216" y="1006316"/>
                      <a:pt x="206216" y="1014889"/>
                    </a:cubicBezTo>
                    <a:cubicBezTo>
                      <a:pt x="206216" y="1017746"/>
                      <a:pt x="206216" y="1020604"/>
                      <a:pt x="207169" y="1022509"/>
                    </a:cubicBezTo>
                    <a:cubicBezTo>
                      <a:pt x="205264" y="1022509"/>
                      <a:pt x="203359" y="1021556"/>
                      <a:pt x="200501" y="1021556"/>
                    </a:cubicBezTo>
                    <a:cubicBezTo>
                      <a:pt x="198596" y="1021556"/>
                      <a:pt x="197644" y="1021556"/>
                      <a:pt x="195739" y="1022509"/>
                    </a:cubicBezTo>
                    <a:cubicBezTo>
                      <a:pt x="192881" y="1018699"/>
                      <a:pt x="188119" y="1015841"/>
                      <a:pt x="182404" y="1015841"/>
                    </a:cubicBezTo>
                    <a:cubicBezTo>
                      <a:pt x="172879" y="1015841"/>
                      <a:pt x="165259" y="1023461"/>
                      <a:pt x="165259" y="1032986"/>
                    </a:cubicBezTo>
                    <a:cubicBezTo>
                      <a:pt x="165259" y="1037749"/>
                      <a:pt x="167164" y="1042511"/>
                      <a:pt x="170974" y="1045369"/>
                    </a:cubicBezTo>
                    <a:cubicBezTo>
                      <a:pt x="170974" y="1047274"/>
                      <a:pt x="170021" y="1049179"/>
                      <a:pt x="170021" y="1051084"/>
                    </a:cubicBezTo>
                    <a:cubicBezTo>
                      <a:pt x="170021" y="1052989"/>
                      <a:pt x="170021" y="1055846"/>
                      <a:pt x="170974" y="1057751"/>
                    </a:cubicBezTo>
                    <a:cubicBezTo>
                      <a:pt x="167164" y="1061561"/>
                      <a:pt x="164306" y="1067276"/>
                      <a:pt x="164306" y="1073944"/>
                    </a:cubicBezTo>
                    <a:cubicBezTo>
                      <a:pt x="164306" y="1076801"/>
                      <a:pt x="165259" y="1079659"/>
                      <a:pt x="166211" y="1081564"/>
                    </a:cubicBezTo>
                    <a:cubicBezTo>
                      <a:pt x="165259" y="1081564"/>
                      <a:pt x="164306" y="1081564"/>
                      <a:pt x="162401" y="1081564"/>
                    </a:cubicBezTo>
                    <a:cubicBezTo>
                      <a:pt x="162401" y="1081564"/>
                      <a:pt x="162401" y="1080611"/>
                      <a:pt x="162401" y="1080611"/>
                    </a:cubicBezTo>
                    <a:cubicBezTo>
                      <a:pt x="162401" y="1078706"/>
                      <a:pt x="162401" y="1076801"/>
                      <a:pt x="161449" y="1074896"/>
                    </a:cubicBezTo>
                    <a:cubicBezTo>
                      <a:pt x="161449" y="1072991"/>
                      <a:pt x="162401" y="1072039"/>
                      <a:pt x="162401" y="1070134"/>
                    </a:cubicBezTo>
                    <a:cubicBezTo>
                      <a:pt x="162401" y="1061561"/>
                      <a:pt x="155734" y="1054894"/>
                      <a:pt x="147161" y="1054894"/>
                    </a:cubicBezTo>
                    <a:cubicBezTo>
                      <a:pt x="143351" y="1054894"/>
                      <a:pt x="140494" y="1055846"/>
                      <a:pt x="137636" y="1057751"/>
                    </a:cubicBezTo>
                    <a:cubicBezTo>
                      <a:pt x="126206" y="1058704"/>
                      <a:pt x="116681" y="1068229"/>
                      <a:pt x="116681" y="1080611"/>
                    </a:cubicBezTo>
                    <a:cubicBezTo>
                      <a:pt x="116681" y="1092041"/>
                      <a:pt x="125254" y="1101566"/>
                      <a:pt x="135731" y="1103471"/>
                    </a:cubicBezTo>
                    <a:cubicBezTo>
                      <a:pt x="133826" y="1107281"/>
                      <a:pt x="132874" y="1112044"/>
                      <a:pt x="132874" y="1115854"/>
                    </a:cubicBezTo>
                    <a:cubicBezTo>
                      <a:pt x="132874" y="1132046"/>
                      <a:pt x="143351" y="1144429"/>
                      <a:pt x="157639" y="1149191"/>
                    </a:cubicBezTo>
                    <a:cubicBezTo>
                      <a:pt x="155734" y="1149191"/>
                      <a:pt x="153829" y="1148239"/>
                      <a:pt x="151924" y="1148239"/>
                    </a:cubicBezTo>
                    <a:cubicBezTo>
                      <a:pt x="139541" y="1148239"/>
                      <a:pt x="128111" y="1155859"/>
                      <a:pt x="123349" y="1166336"/>
                    </a:cubicBezTo>
                    <a:cubicBezTo>
                      <a:pt x="118586" y="1160621"/>
                      <a:pt x="110966" y="1157764"/>
                      <a:pt x="102394" y="1157764"/>
                    </a:cubicBezTo>
                    <a:cubicBezTo>
                      <a:pt x="86201" y="1157764"/>
                      <a:pt x="73819" y="1170146"/>
                      <a:pt x="73819" y="1186339"/>
                    </a:cubicBezTo>
                    <a:cubicBezTo>
                      <a:pt x="73819" y="1195864"/>
                      <a:pt x="78581" y="1204436"/>
                      <a:pt x="85249" y="1209199"/>
                    </a:cubicBezTo>
                    <a:cubicBezTo>
                      <a:pt x="85249" y="1209199"/>
                      <a:pt x="85249" y="1209199"/>
                      <a:pt x="85249" y="1210151"/>
                    </a:cubicBezTo>
                    <a:cubicBezTo>
                      <a:pt x="85249" y="1216819"/>
                      <a:pt x="90011" y="1221581"/>
                      <a:pt x="96679" y="1222534"/>
                    </a:cubicBezTo>
                    <a:cubicBezTo>
                      <a:pt x="90011" y="1224439"/>
                      <a:pt x="84296" y="1230154"/>
                      <a:pt x="84296" y="1237774"/>
                    </a:cubicBezTo>
                    <a:cubicBezTo>
                      <a:pt x="84296" y="1246346"/>
                      <a:pt x="90964" y="1253966"/>
                      <a:pt x="100489" y="1253966"/>
                    </a:cubicBezTo>
                    <a:cubicBezTo>
                      <a:pt x="108109" y="1253966"/>
                      <a:pt x="113824" y="1248251"/>
                      <a:pt x="115729" y="1241584"/>
                    </a:cubicBezTo>
                    <a:cubicBezTo>
                      <a:pt x="119539" y="1250156"/>
                      <a:pt x="129064" y="1256824"/>
                      <a:pt x="139541" y="1256824"/>
                    </a:cubicBezTo>
                    <a:cubicBezTo>
                      <a:pt x="139541" y="1256824"/>
                      <a:pt x="140494" y="1256824"/>
                      <a:pt x="140494" y="1256824"/>
                    </a:cubicBezTo>
                    <a:cubicBezTo>
                      <a:pt x="140494" y="1256824"/>
                      <a:pt x="140494" y="1257776"/>
                      <a:pt x="140494" y="1257776"/>
                    </a:cubicBezTo>
                    <a:cubicBezTo>
                      <a:pt x="135731" y="1260634"/>
                      <a:pt x="131921" y="1266349"/>
                      <a:pt x="130016" y="1272064"/>
                    </a:cubicBezTo>
                    <a:cubicBezTo>
                      <a:pt x="124301" y="1269206"/>
                      <a:pt x="117634" y="1267301"/>
                      <a:pt x="110966" y="1267301"/>
                    </a:cubicBezTo>
                    <a:cubicBezTo>
                      <a:pt x="101441" y="1267301"/>
                      <a:pt x="91916" y="1271111"/>
                      <a:pt x="85249" y="1276826"/>
                    </a:cubicBezTo>
                    <a:cubicBezTo>
                      <a:pt x="83344" y="1274921"/>
                      <a:pt x="80486" y="1273969"/>
                      <a:pt x="77629" y="1273969"/>
                    </a:cubicBezTo>
                    <a:cubicBezTo>
                      <a:pt x="70009" y="1273969"/>
                      <a:pt x="64294" y="1279684"/>
                      <a:pt x="64294" y="1287304"/>
                    </a:cubicBezTo>
                    <a:cubicBezTo>
                      <a:pt x="64294" y="1288256"/>
                      <a:pt x="64294" y="1289209"/>
                      <a:pt x="64294" y="1290161"/>
                    </a:cubicBezTo>
                    <a:cubicBezTo>
                      <a:pt x="64294" y="1290161"/>
                      <a:pt x="64294" y="1290161"/>
                      <a:pt x="64294" y="1291114"/>
                    </a:cubicBezTo>
                    <a:cubicBezTo>
                      <a:pt x="62389" y="1291114"/>
                      <a:pt x="61436" y="1290161"/>
                      <a:pt x="59531" y="1290161"/>
                    </a:cubicBezTo>
                    <a:cubicBezTo>
                      <a:pt x="49054" y="1290161"/>
                      <a:pt x="40481" y="1298734"/>
                      <a:pt x="40481" y="1309211"/>
                    </a:cubicBezTo>
                    <a:cubicBezTo>
                      <a:pt x="40481" y="1319689"/>
                      <a:pt x="49054" y="1328261"/>
                      <a:pt x="59531" y="1328261"/>
                    </a:cubicBezTo>
                    <a:cubicBezTo>
                      <a:pt x="65246" y="1328261"/>
                      <a:pt x="70009" y="1326356"/>
                      <a:pt x="73819" y="1322546"/>
                    </a:cubicBezTo>
                    <a:cubicBezTo>
                      <a:pt x="79534" y="1337786"/>
                      <a:pt x="94774" y="1348264"/>
                      <a:pt x="111919" y="1348264"/>
                    </a:cubicBezTo>
                    <a:cubicBezTo>
                      <a:pt x="122396" y="1348264"/>
                      <a:pt x="131921" y="1344454"/>
                      <a:pt x="139541" y="1337786"/>
                    </a:cubicBezTo>
                    <a:cubicBezTo>
                      <a:pt x="137636" y="1339691"/>
                      <a:pt x="136684" y="1342549"/>
                      <a:pt x="136684" y="1345406"/>
                    </a:cubicBezTo>
                    <a:cubicBezTo>
                      <a:pt x="136684" y="1345406"/>
                      <a:pt x="136684" y="1345406"/>
                      <a:pt x="136684" y="1345406"/>
                    </a:cubicBezTo>
                    <a:cubicBezTo>
                      <a:pt x="125254" y="1350169"/>
                      <a:pt x="116681" y="1360646"/>
                      <a:pt x="116681" y="1373981"/>
                    </a:cubicBezTo>
                    <a:cubicBezTo>
                      <a:pt x="116681" y="1380649"/>
                      <a:pt x="119539" y="1387316"/>
                      <a:pt x="123349" y="1393031"/>
                    </a:cubicBezTo>
                    <a:cubicBezTo>
                      <a:pt x="120491" y="1391126"/>
                      <a:pt x="117634" y="1390174"/>
                      <a:pt x="113824" y="1390174"/>
                    </a:cubicBezTo>
                    <a:cubicBezTo>
                      <a:pt x="108109" y="1390174"/>
                      <a:pt x="102394" y="1393984"/>
                      <a:pt x="99536" y="1398746"/>
                    </a:cubicBezTo>
                    <a:cubicBezTo>
                      <a:pt x="99536" y="1398746"/>
                      <a:pt x="99536" y="1398746"/>
                      <a:pt x="98584" y="1398746"/>
                    </a:cubicBezTo>
                    <a:cubicBezTo>
                      <a:pt x="95726" y="1398746"/>
                      <a:pt x="92869" y="1399699"/>
                      <a:pt x="90964" y="1400651"/>
                    </a:cubicBezTo>
                    <a:cubicBezTo>
                      <a:pt x="83344" y="1391126"/>
                      <a:pt x="71914" y="1384459"/>
                      <a:pt x="59531" y="1384459"/>
                    </a:cubicBezTo>
                    <a:cubicBezTo>
                      <a:pt x="50006" y="1384459"/>
                      <a:pt x="40481" y="1388269"/>
                      <a:pt x="33814" y="1393984"/>
                    </a:cubicBezTo>
                    <a:cubicBezTo>
                      <a:pt x="33814" y="1393984"/>
                      <a:pt x="32861" y="1393984"/>
                      <a:pt x="32861" y="1393984"/>
                    </a:cubicBezTo>
                    <a:cubicBezTo>
                      <a:pt x="30004" y="1393984"/>
                      <a:pt x="27146" y="1396841"/>
                      <a:pt x="27146" y="1399699"/>
                    </a:cubicBezTo>
                    <a:cubicBezTo>
                      <a:pt x="27146" y="1400651"/>
                      <a:pt x="27146" y="1400651"/>
                      <a:pt x="27146" y="1400651"/>
                    </a:cubicBezTo>
                    <a:cubicBezTo>
                      <a:pt x="23336" y="1406366"/>
                      <a:pt x="20479" y="1413034"/>
                      <a:pt x="19526" y="1420654"/>
                    </a:cubicBezTo>
                    <a:cubicBezTo>
                      <a:pt x="11906" y="1423511"/>
                      <a:pt x="7144" y="1430179"/>
                      <a:pt x="7144" y="1437799"/>
                    </a:cubicBezTo>
                    <a:cubicBezTo>
                      <a:pt x="7144" y="1448276"/>
                      <a:pt x="15716" y="1456849"/>
                      <a:pt x="26194" y="1456849"/>
                    </a:cubicBezTo>
                    <a:cubicBezTo>
                      <a:pt x="29051" y="1456849"/>
                      <a:pt x="31909" y="1455896"/>
                      <a:pt x="34766" y="1454944"/>
                    </a:cubicBezTo>
                    <a:cubicBezTo>
                      <a:pt x="41434" y="1460659"/>
                      <a:pt x="50006" y="1463516"/>
                      <a:pt x="59531" y="1463516"/>
                    </a:cubicBezTo>
                    <a:cubicBezTo>
                      <a:pt x="79534" y="1463516"/>
                      <a:pt x="96679" y="1448276"/>
                      <a:pt x="98584" y="1429226"/>
                    </a:cubicBezTo>
                    <a:cubicBezTo>
                      <a:pt x="98584" y="1429226"/>
                      <a:pt x="98584" y="1429226"/>
                      <a:pt x="98584" y="1429226"/>
                    </a:cubicBezTo>
                    <a:cubicBezTo>
                      <a:pt x="103346" y="1429226"/>
                      <a:pt x="108109" y="1426369"/>
                      <a:pt x="110966" y="1422559"/>
                    </a:cubicBezTo>
                    <a:cubicBezTo>
                      <a:pt x="111919" y="1422559"/>
                      <a:pt x="112871" y="1422559"/>
                      <a:pt x="112871" y="1422559"/>
                    </a:cubicBezTo>
                    <a:cubicBezTo>
                      <a:pt x="122396" y="1422559"/>
                      <a:pt x="129064" y="1414939"/>
                      <a:pt x="129064" y="1406366"/>
                    </a:cubicBezTo>
                    <a:cubicBezTo>
                      <a:pt x="129064" y="1403509"/>
                      <a:pt x="128111" y="1399699"/>
                      <a:pt x="126206" y="1397794"/>
                    </a:cubicBezTo>
                    <a:cubicBezTo>
                      <a:pt x="131921" y="1402556"/>
                      <a:pt x="138589" y="1405414"/>
                      <a:pt x="146209" y="1405414"/>
                    </a:cubicBezTo>
                    <a:cubicBezTo>
                      <a:pt x="158591" y="1405414"/>
                      <a:pt x="169069" y="1398746"/>
                      <a:pt x="173831" y="1388269"/>
                    </a:cubicBezTo>
                    <a:cubicBezTo>
                      <a:pt x="174784" y="1388269"/>
                      <a:pt x="175736" y="1388269"/>
                      <a:pt x="176689" y="1388269"/>
                    </a:cubicBezTo>
                    <a:cubicBezTo>
                      <a:pt x="176689" y="1388269"/>
                      <a:pt x="177641" y="1388269"/>
                      <a:pt x="177641" y="1388269"/>
                    </a:cubicBezTo>
                    <a:cubicBezTo>
                      <a:pt x="184309" y="1401604"/>
                      <a:pt x="197644" y="1410176"/>
                      <a:pt x="212884" y="1410176"/>
                    </a:cubicBezTo>
                    <a:cubicBezTo>
                      <a:pt x="227171" y="1410176"/>
                      <a:pt x="239554" y="1402556"/>
                      <a:pt x="246221" y="1391126"/>
                    </a:cubicBezTo>
                    <a:cubicBezTo>
                      <a:pt x="246221" y="1391126"/>
                      <a:pt x="247174" y="1391126"/>
                      <a:pt x="247174" y="1391126"/>
                    </a:cubicBezTo>
                    <a:cubicBezTo>
                      <a:pt x="250984" y="1391126"/>
                      <a:pt x="253841" y="1388269"/>
                      <a:pt x="253841" y="1383506"/>
                    </a:cubicBezTo>
                    <a:cubicBezTo>
                      <a:pt x="253841" y="1380649"/>
                      <a:pt x="252889" y="1378744"/>
                      <a:pt x="250984" y="1377791"/>
                    </a:cubicBezTo>
                    <a:cubicBezTo>
                      <a:pt x="251936" y="1374934"/>
                      <a:pt x="251936" y="1373029"/>
                      <a:pt x="251936" y="1370171"/>
                    </a:cubicBezTo>
                    <a:cubicBezTo>
                      <a:pt x="251936" y="1348264"/>
                      <a:pt x="234791" y="1331119"/>
                      <a:pt x="212884" y="1331119"/>
                    </a:cubicBezTo>
                    <a:cubicBezTo>
                      <a:pt x="210979" y="1331119"/>
                      <a:pt x="208121" y="1331119"/>
                      <a:pt x="206216" y="1332071"/>
                    </a:cubicBezTo>
                    <a:cubicBezTo>
                      <a:pt x="204311" y="1331119"/>
                      <a:pt x="201454" y="1331119"/>
                      <a:pt x="199549" y="1331119"/>
                    </a:cubicBezTo>
                    <a:cubicBezTo>
                      <a:pt x="199549" y="1325404"/>
                      <a:pt x="194786" y="1320641"/>
                      <a:pt x="188119" y="1320641"/>
                    </a:cubicBezTo>
                    <a:cubicBezTo>
                      <a:pt x="181451" y="1320641"/>
                      <a:pt x="176689" y="1325404"/>
                      <a:pt x="176689" y="1332071"/>
                    </a:cubicBezTo>
                    <a:cubicBezTo>
                      <a:pt x="176689" y="1332071"/>
                      <a:pt x="176689" y="1333024"/>
                      <a:pt x="176689" y="1333024"/>
                    </a:cubicBezTo>
                    <a:cubicBezTo>
                      <a:pt x="172879" y="1331119"/>
                      <a:pt x="169069" y="1329214"/>
                      <a:pt x="165259" y="1329214"/>
                    </a:cubicBezTo>
                    <a:cubicBezTo>
                      <a:pt x="159544" y="1329214"/>
                      <a:pt x="154781" y="1331119"/>
                      <a:pt x="150019" y="1334929"/>
                    </a:cubicBezTo>
                    <a:cubicBezTo>
                      <a:pt x="149066" y="1334929"/>
                      <a:pt x="148114" y="1333976"/>
                      <a:pt x="147161" y="1333976"/>
                    </a:cubicBezTo>
                    <a:cubicBezTo>
                      <a:pt x="144304" y="1333976"/>
                      <a:pt x="141446" y="1334929"/>
                      <a:pt x="139541" y="1336834"/>
                    </a:cubicBezTo>
                    <a:cubicBezTo>
                      <a:pt x="147161" y="1329214"/>
                      <a:pt x="150971" y="1319689"/>
                      <a:pt x="150971" y="1308259"/>
                    </a:cubicBezTo>
                    <a:cubicBezTo>
                      <a:pt x="150971" y="1306354"/>
                      <a:pt x="150971" y="1305401"/>
                      <a:pt x="150019" y="1303496"/>
                    </a:cubicBezTo>
                    <a:cubicBezTo>
                      <a:pt x="150971" y="1303496"/>
                      <a:pt x="150971" y="1303496"/>
                      <a:pt x="151924" y="1303496"/>
                    </a:cubicBezTo>
                    <a:cubicBezTo>
                      <a:pt x="165259" y="1303496"/>
                      <a:pt x="176689" y="1293019"/>
                      <a:pt x="176689" y="1278731"/>
                    </a:cubicBezTo>
                    <a:cubicBezTo>
                      <a:pt x="176689" y="1266349"/>
                      <a:pt x="167164" y="1255871"/>
                      <a:pt x="153829" y="1254919"/>
                    </a:cubicBezTo>
                    <a:cubicBezTo>
                      <a:pt x="153829" y="1253966"/>
                      <a:pt x="153829" y="1253014"/>
                      <a:pt x="152876" y="1253014"/>
                    </a:cubicBezTo>
                    <a:cubicBezTo>
                      <a:pt x="154781" y="1252061"/>
                      <a:pt x="155734" y="1251109"/>
                      <a:pt x="156686" y="1249204"/>
                    </a:cubicBezTo>
                    <a:cubicBezTo>
                      <a:pt x="164306" y="1247299"/>
                      <a:pt x="170021" y="1240631"/>
                      <a:pt x="170021" y="1233011"/>
                    </a:cubicBezTo>
                    <a:cubicBezTo>
                      <a:pt x="170021" y="1230154"/>
                      <a:pt x="169069" y="1227296"/>
                      <a:pt x="168116" y="1224439"/>
                    </a:cubicBezTo>
                    <a:cubicBezTo>
                      <a:pt x="172879" y="1223486"/>
                      <a:pt x="176689" y="1219676"/>
                      <a:pt x="176689" y="1213961"/>
                    </a:cubicBezTo>
                    <a:cubicBezTo>
                      <a:pt x="176689" y="1209199"/>
                      <a:pt x="173831" y="1206341"/>
                      <a:pt x="170021" y="1204436"/>
                    </a:cubicBezTo>
                    <a:cubicBezTo>
                      <a:pt x="176689" y="1198721"/>
                      <a:pt x="180499" y="1190149"/>
                      <a:pt x="180499" y="1181576"/>
                    </a:cubicBezTo>
                    <a:cubicBezTo>
                      <a:pt x="180499" y="1167289"/>
                      <a:pt x="170974" y="1155859"/>
                      <a:pt x="158591" y="1152049"/>
                    </a:cubicBezTo>
                    <a:cubicBezTo>
                      <a:pt x="160496" y="1152049"/>
                      <a:pt x="162401" y="1153001"/>
                      <a:pt x="165259" y="1153001"/>
                    </a:cubicBezTo>
                    <a:cubicBezTo>
                      <a:pt x="166211" y="1153001"/>
                      <a:pt x="167164" y="1153001"/>
                      <a:pt x="169069" y="1153001"/>
                    </a:cubicBezTo>
                    <a:cubicBezTo>
                      <a:pt x="169069" y="1153001"/>
                      <a:pt x="169069" y="1153001"/>
                      <a:pt x="169069" y="1153001"/>
                    </a:cubicBezTo>
                    <a:cubicBezTo>
                      <a:pt x="169069" y="1157764"/>
                      <a:pt x="172879" y="1161574"/>
                      <a:pt x="177641" y="1161574"/>
                    </a:cubicBezTo>
                    <a:cubicBezTo>
                      <a:pt x="177641" y="1161574"/>
                      <a:pt x="177641" y="1161574"/>
                      <a:pt x="178594" y="1161574"/>
                    </a:cubicBezTo>
                    <a:cubicBezTo>
                      <a:pt x="178594" y="1161574"/>
                      <a:pt x="178594" y="1161574"/>
                      <a:pt x="178594" y="1162526"/>
                    </a:cubicBezTo>
                    <a:cubicBezTo>
                      <a:pt x="178594" y="1170146"/>
                      <a:pt x="182404" y="1176814"/>
                      <a:pt x="188119" y="1180624"/>
                    </a:cubicBezTo>
                    <a:cubicBezTo>
                      <a:pt x="186214" y="1184434"/>
                      <a:pt x="185261" y="1188244"/>
                      <a:pt x="185261" y="1193006"/>
                    </a:cubicBezTo>
                    <a:cubicBezTo>
                      <a:pt x="185261" y="1207294"/>
                      <a:pt x="195739" y="1219676"/>
                      <a:pt x="210026" y="1221581"/>
                    </a:cubicBezTo>
                    <a:cubicBezTo>
                      <a:pt x="207169" y="1222534"/>
                      <a:pt x="205264" y="1226344"/>
                      <a:pt x="205264" y="1229201"/>
                    </a:cubicBezTo>
                    <a:cubicBezTo>
                      <a:pt x="205264" y="1233964"/>
                      <a:pt x="209074" y="1237774"/>
                      <a:pt x="213836" y="1237774"/>
                    </a:cubicBezTo>
                    <a:cubicBezTo>
                      <a:pt x="218599" y="1237774"/>
                      <a:pt x="222409" y="1233964"/>
                      <a:pt x="222409" y="1229201"/>
                    </a:cubicBezTo>
                    <a:cubicBezTo>
                      <a:pt x="222409" y="1225391"/>
                      <a:pt x="220504" y="1222534"/>
                      <a:pt x="217646" y="1221581"/>
                    </a:cubicBezTo>
                    <a:cubicBezTo>
                      <a:pt x="218599" y="1221581"/>
                      <a:pt x="218599" y="1221581"/>
                      <a:pt x="219551" y="1221581"/>
                    </a:cubicBezTo>
                    <a:cubicBezTo>
                      <a:pt x="221456" y="1222534"/>
                      <a:pt x="223361" y="1223486"/>
                      <a:pt x="226219" y="1223486"/>
                    </a:cubicBezTo>
                    <a:cubicBezTo>
                      <a:pt x="233839" y="1223486"/>
                      <a:pt x="239554" y="1217771"/>
                      <a:pt x="239554" y="1210151"/>
                    </a:cubicBezTo>
                    <a:cubicBezTo>
                      <a:pt x="239554" y="1210151"/>
                      <a:pt x="239554" y="1209199"/>
                      <a:pt x="239554" y="1209199"/>
                    </a:cubicBezTo>
                    <a:cubicBezTo>
                      <a:pt x="242411" y="1205389"/>
                      <a:pt x="243364" y="1201579"/>
                      <a:pt x="244316" y="1196816"/>
                    </a:cubicBezTo>
                    <a:cubicBezTo>
                      <a:pt x="245269" y="1196816"/>
                      <a:pt x="245269" y="1196816"/>
                      <a:pt x="246221" y="1196816"/>
                    </a:cubicBezTo>
                    <a:cubicBezTo>
                      <a:pt x="250984" y="1196816"/>
                      <a:pt x="254794" y="1193006"/>
                      <a:pt x="254794" y="1188244"/>
                    </a:cubicBezTo>
                    <a:cubicBezTo>
                      <a:pt x="254794" y="1185386"/>
                      <a:pt x="252889" y="1183481"/>
                      <a:pt x="250984" y="1181576"/>
                    </a:cubicBezTo>
                    <a:cubicBezTo>
                      <a:pt x="255746" y="1180624"/>
                      <a:pt x="259556" y="1176814"/>
                      <a:pt x="259556" y="1172051"/>
                    </a:cubicBezTo>
                    <a:cubicBezTo>
                      <a:pt x="259556" y="1167289"/>
                      <a:pt x="256699" y="1164431"/>
                      <a:pt x="252889" y="1162526"/>
                    </a:cubicBezTo>
                    <a:cubicBezTo>
                      <a:pt x="254794" y="1159669"/>
                      <a:pt x="255746" y="1156811"/>
                      <a:pt x="255746" y="1153001"/>
                    </a:cubicBezTo>
                    <a:cubicBezTo>
                      <a:pt x="255746" y="1144429"/>
                      <a:pt x="249079" y="1136809"/>
                      <a:pt x="239554" y="1136809"/>
                    </a:cubicBezTo>
                    <a:cubicBezTo>
                      <a:pt x="230981" y="1136809"/>
                      <a:pt x="223361" y="1143476"/>
                      <a:pt x="223361" y="1153001"/>
                    </a:cubicBezTo>
                    <a:cubicBezTo>
                      <a:pt x="223361" y="1161574"/>
                      <a:pt x="230029" y="1169194"/>
                      <a:pt x="239554" y="1169194"/>
                    </a:cubicBezTo>
                    <a:cubicBezTo>
                      <a:pt x="239554" y="1169194"/>
                      <a:pt x="240506" y="1169194"/>
                      <a:pt x="240506" y="1169194"/>
                    </a:cubicBezTo>
                    <a:cubicBezTo>
                      <a:pt x="240506" y="1170146"/>
                      <a:pt x="239554" y="1171099"/>
                      <a:pt x="239554" y="1172051"/>
                    </a:cubicBezTo>
                    <a:cubicBezTo>
                      <a:pt x="239554" y="1175861"/>
                      <a:pt x="241459" y="1178719"/>
                      <a:pt x="244316" y="1180624"/>
                    </a:cubicBezTo>
                    <a:cubicBezTo>
                      <a:pt x="243364" y="1180624"/>
                      <a:pt x="242411" y="1180624"/>
                      <a:pt x="241459" y="1181576"/>
                    </a:cubicBezTo>
                    <a:cubicBezTo>
                      <a:pt x="237649" y="1173956"/>
                      <a:pt x="231934" y="1168241"/>
                      <a:pt x="223361" y="1165384"/>
                    </a:cubicBezTo>
                    <a:cubicBezTo>
                      <a:pt x="223361" y="1164431"/>
                      <a:pt x="223361" y="1163479"/>
                      <a:pt x="223361" y="1162526"/>
                    </a:cubicBezTo>
                    <a:cubicBezTo>
                      <a:pt x="223361" y="1150144"/>
                      <a:pt x="213836" y="1140619"/>
                      <a:pt x="201454" y="1140619"/>
                    </a:cubicBezTo>
                    <a:cubicBezTo>
                      <a:pt x="197644" y="1140619"/>
                      <a:pt x="193834" y="1141571"/>
                      <a:pt x="190976" y="1143476"/>
                    </a:cubicBezTo>
                    <a:cubicBezTo>
                      <a:pt x="196691" y="1136809"/>
                      <a:pt x="201454" y="1128236"/>
                      <a:pt x="201454" y="1118711"/>
                    </a:cubicBezTo>
                    <a:cubicBezTo>
                      <a:pt x="201454" y="1115854"/>
                      <a:pt x="201454" y="1113949"/>
                      <a:pt x="200501" y="1111091"/>
                    </a:cubicBezTo>
                    <a:cubicBezTo>
                      <a:pt x="203359" y="1111091"/>
                      <a:pt x="205264" y="1108234"/>
                      <a:pt x="205264" y="1105376"/>
                    </a:cubicBezTo>
                    <a:cubicBezTo>
                      <a:pt x="205264" y="1102519"/>
                      <a:pt x="202406" y="1099661"/>
                      <a:pt x="199549" y="1099661"/>
                    </a:cubicBezTo>
                    <a:cubicBezTo>
                      <a:pt x="198596" y="1099661"/>
                      <a:pt x="197644" y="1099661"/>
                      <a:pt x="196691" y="1100614"/>
                    </a:cubicBezTo>
                    <a:cubicBezTo>
                      <a:pt x="195739" y="1098709"/>
                      <a:pt x="194786" y="1097756"/>
                      <a:pt x="193834" y="1096804"/>
                    </a:cubicBezTo>
                    <a:cubicBezTo>
                      <a:pt x="200501" y="1093946"/>
                      <a:pt x="205264" y="1088231"/>
                      <a:pt x="207169" y="1081564"/>
                    </a:cubicBezTo>
                    <a:cubicBezTo>
                      <a:pt x="219551" y="1077754"/>
                      <a:pt x="228124" y="1066324"/>
                      <a:pt x="228124" y="1052989"/>
                    </a:cubicBezTo>
                    <a:cubicBezTo>
                      <a:pt x="228124" y="1051084"/>
                      <a:pt x="228124" y="1049179"/>
                      <a:pt x="227171" y="1048226"/>
                    </a:cubicBezTo>
                    <a:cubicBezTo>
                      <a:pt x="230029" y="1049179"/>
                      <a:pt x="232886" y="1050131"/>
                      <a:pt x="236696" y="1050131"/>
                    </a:cubicBezTo>
                    <a:cubicBezTo>
                      <a:pt x="245269" y="1050131"/>
                      <a:pt x="251936" y="1047274"/>
                      <a:pt x="257651" y="1042511"/>
                    </a:cubicBezTo>
                    <a:cubicBezTo>
                      <a:pt x="259556" y="1043464"/>
                      <a:pt x="261461" y="1043464"/>
                      <a:pt x="263366" y="1043464"/>
                    </a:cubicBezTo>
                    <a:cubicBezTo>
                      <a:pt x="273844" y="1043464"/>
                      <a:pt x="282416" y="1034891"/>
                      <a:pt x="282416" y="1024414"/>
                    </a:cubicBezTo>
                    <a:cubicBezTo>
                      <a:pt x="282416" y="1020604"/>
                      <a:pt x="281464" y="1016794"/>
                      <a:pt x="279559" y="1013936"/>
                    </a:cubicBezTo>
                    <a:cubicBezTo>
                      <a:pt x="287179" y="1012984"/>
                      <a:pt x="292894" y="1007269"/>
                      <a:pt x="295751" y="1000601"/>
                    </a:cubicBezTo>
                    <a:cubicBezTo>
                      <a:pt x="294799" y="1002506"/>
                      <a:pt x="294799" y="1004411"/>
                      <a:pt x="294799" y="1006316"/>
                    </a:cubicBezTo>
                    <a:cubicBezTo>
                      <a:pt x="294799" y="1007269"/>
                      <a:pt x="294799" y="1008221"/>
                      <a:pt x="294799" y="1009174"/>
                    </a:cubicBezTo>
                    <a:cubicBezTo>
                      <a:pt x="293846" y="1011079"/>
                      <a:pt x="293846" y="1012984"/>
                      <a:pt x="293846" y="1015841"/>
                    </a:cubicBezTo>
                    <a:cubicBezTo>
                      <a:pt x="293846" y="1019651"/>
                      <a:pt x="295751" y="1023461"/>
                      <a:pt x="297656" y="1026319"/>
                    </a:cubicBezTo>
                    <a:cubicBezTo>
                      <a:pt x="290036" y="1032034"/>
                      <a:pt x="284321" y="1040606"/>
                      <a:pt x="284321" y="1051084"/>
                    </a:cubicBezTo>
                    <a:cubicBezTo>
                      <a:pt x="284321" y="1052036"/>
                      <a:pt x="284321" y="1052036"/>
                      <a:pt x="284321" y="1052989"/>
                    </a:cubicBezTo>
                    <a:cubicBezTo>
                      <a:pt x="283369" y="1052036"/>
                      <a:pt x="281464" y="1052036"/>
                      <a:pt x="280511" y="1052036"/>
                    </a:cubicBezTo>
                    <a:cubicBezTo>
                      <a:pt x="273844" y="1052036"/>
                      <a:pt x="268129" y="1057751"/>
                      <a:pt x="268129" y="1064419"/>
                    </a:cubicBezTo>
                    <a:cubicBezTo>
                      <a:pt x="268129" y="1070134"/>
                      <a:pt x="271939" y="1074896"/>
                      <a:pt x="277654" y="1075849"/>
                    </a:cubicBezTo>
                    <a:cubicBezTo>
                      <a:pt x="277654" y="1075849"/>
                      <a:pt x="277654" y="1076801"/>
                      <a:pt x="277654" y="1076801"/>
                    </a:cubicBezTo>
                    <a:cubicBezTo>
                      <a:pt x="277654" y="1086326"/>
                      <a:pt x="285274" y="1094899"/>
                      <a:pt x="295751" y="1094899"/>
                    </a:cubicBezTo>
                    <a:cubicBezTo>
                      <a:pt x="298609" y="1094899"/>
                      <a:pt x="300514" y="1093946"/>
                      <a:pt x="303371" y="1092994"/>
                    </a:cubicBezTo>
                    <a:cubicBezTo>
                      <a:pt x="301466" y="1094899"/>
                      <a:pt x="300514" y="1097756"/>
                      <a:pt x="300514" y="1100614"/>
                    </a:cubicBezTo>
                    <a:cubicBezTo>
                      <a:pt x="300514" y="1104424"/>
                      <a:pt x="301466" y="1107281"/>
                      <a:pt x="304324" y="1110139"/>
                    </a:cubicBezTo>
                    <a:cubicBezTo>
                      <a:pt x="304324" y="1110139"/>
                      <a:pt x="303371" y="1110139"/>
                      <a:pt x="303371" y="1110139"/>
                    </a:cubicBezTo>
                    <a:cubicBezTo>
                      <a:pt x="285274" y="1110139"/>
                      <a:pt x="270986" y="1124426"/>
                      <a:pt x="270986" y="1142524"/>
                    </a:cubicBezTo>
                    <a:cubicBezTo>
                      <a:pt x="270986" y="1153954"/>
                      <a:pt x="276701" y="1163479"/>
                      <a:pt x="285274" y="1169194"/>
                    </a:cubicBezTo>
                    <a:cubicBezTo>
                      <a:pt x="286226" y="1171099"/>
                      <a:pt x="287179" y="1173004"/>
                      <a:pt x="288131" y="1174909"/>
                    </a:cubicBezTo>
                    <a:cubicBezTo>
                      <a:pt x="283369" y="1179671"/>
                      <a:pt x="280511" y="1187291"/>
                      <a:pt x="280511" y="1193959"/>
                    </a:cubicBezTo>
                    <a:cubicBezTo>
                      <a:pt x="272891" y="1194911"/>
                      <a:pt x="266224" y="1201579"/>
                      <a:pt x="266224" y="1210151"/>
                    </a:cubicBezTo>
                    <a:cubicBezTo>
                      <a:pt x="266224" y="1213009"/>
                      <a:pt x="267176" y="1216819"/>
                      <a:pt x="269081" y="1218724"/>
                    </a:cubicBezTo>
                    <a:cubicBezTo>
                      <a:pt x="265271" y="1217771"/>
                      <a:pt x="262414" y="1216819"/>
                      <a:pt x="258604" y="1216819"/>
                    </a:cubicBezTo>
                    <a:cubicBezTo>
                      <a:pt x="241459" y="1216819"/>
                      <a:pt x="227171" y="1231106"/>
                      <a:pt x="227171" y="1248251"/>
                    </a:cubicBezTo>
                    <a:cubicBezTo>
                      <a:pt x="227171" y="1265396"/>
                      <a:pt x="241459" y="1279684"/>
                      <a:pt x="258604" y="1279684"/>
                    </a:cubicBezTo>
                    <a:cubicBezTo>
                      <a:pt x="270034" y="1279684"/>
                      <a:pt x="279559" y="1273969"/>
                      <a:pt x="285274" y="1264444"/>
                    </a:cubicBezTo>
                    <a:cubicBezTo>
                      <a:pt x="288131" y="1265396"/>
                      <a:pt x="290989" y="1266349"/>
                      <a:pt x="293846" y="1266349"/>
                    </a:cubicBezTo>
                    <a:cubicBezTo>
                      <a:pt x="303371" y="1266349"/>
                      <a:pt x="311944" y="1261586"/>
                      <a:pt x="316706" y="1253966"/>
                    </a:cubicBezTo>
                    <a:cubicBezTo>
                      <a:pt x="318611" y="1253014"/>
                      <a:pt x="320516" y="1251109"/>
                      <a:pt x="321469" y="1249204"/>
                    </a:cubicBezTo>
                    <a:cubicBezTo>
                      <a:pt x="321469" y="1254919"/>
                      <a:pt x="323374" y="1259681"/>
                      <a:pt x="326231" y="1263491"/>
                    </a:cubicBezTo>
                    <a:cubicBezTo>
                      <a:pt x="326231" y="1263491"/>
                      <a:pt x="326231" y="1264444"/>
                      <a:pt x="326231" y="1264444"/>
                    </a:cubicBezTo>
                    <a:cubicBezTo>
                      <a:pt x="326231" y="1268254"/>
                      <a:pt x="327184" y="1272064"/>
                      <a:pt x="328136" y="1275874"/>
                    </a:cubicBezTo>
                    <a:cubicBezTo>
                      <a:pt x="325279" y="1278731"/>
                      <a:pt x="323374" y="1281589"/>
                      <a:pt x="322421" y="1285399"/>
                    </a:cubicBezTo>
                    <a:cubicBezTo>
                      <a:pt x="319564" y="1282541"/>
                      <a:pt x="315754" y="1280636"/>
                      <a:pt x="310991" y="1279684"/>
                    </a:cubicBezTo>
                    <a:cubicBezTo>
                      <a:pt x="310991" y="1275874"/>
                      <a:pt x="308134" y="1273016"/>
                      <a:pt x="304324" y="1273016"/>
                    </a:cubicBezTo>
                    <a:cubicBezTo>
                      <a:pt x="300514" y="1273016"/>
                      <a:pt x="297656" y="1275874"/>
                      <a:pt x="297656" y="1279684"/>
                    </a:cubicBezTo>
                    <a:cubicBezTo>
                      <a:pt x="297656" y="1281589"/>
                      <a:pt x="298609" y="1282541"/>
                      <a:pt x="299561" y="1284446"/>
                    </a:cubicBezTo>
                    <a:cubicBezTo>
                      <a:pt x="296704" y="1287304"/>
                      <a:pt x="294799" y="1292066"/>
                      <a:pt x="294799" y="1296829"/>
                    </a:cubicBezTo>
                    <a:cubicBezTo>
                      <a:pt x="294799" y="1300639"/>
                      <a:pt x="295751" y="1304449"/>
                      <a:pt x="298609" y="1307306"/>
                    </a:cubicBezTo>
                    <a:cubicBezTo>
                      <a:pt x="298609" y="1307306"/>
                      <a:pt x="298609" y="1307306"/>
                      <a:pt x="298609" y="1307306"/>
                    </a:cubicBezTo>
                    <a:cubicBezTo>
                      <a:pt x="298609" y="1312069"/>
                      <a:pt x="302419" y="1316831"/>
                      <a:pt x="308134" y="1316831"/>
                    </a:cubicBezTo>
                    <a:cubicBezTo>
                      <a:pt x="310991" y="1316831"/>
                      <a:pt x="312896" y="1315879"/>
                      <a:pt x="314801" y="1313974"/>
                    </a:cubicBezTo>
                    <a:cubicBezTo>
                      <a:pt x="320516" y="1313021"/>
                      <a:pt x="326231" y="1308259"/>
                      <a:pt x="328136" y="1302544"/>
                    </a:cubicBezTo>
                    <a:cubicBezTo>
                      <a:pt x="331946" y="1307306"/>
                      <a:pt x="336709" y="1310164"/>
                      <a:pt x="343376" y="1310164"/>
                    </a:cubicBezTo>
                    <a:cubicBezTo>
                      <a:pt x="347186" y="1310164"/>
                      <a:pt x="350996" y="1309211"/>
                      <a:pt x="353854" y="1306354"/>
                    </a:cubicBezTo>
                    <a:cubicBezTo>
                      <a:pt x="353854" y="1306354"/>
                      <a:pt x="353854" y="1307306"/>
                      <a:pt x="353854" y="1307306"/>
                    </a:cubicBezTo>
                    <a:cubicBezTo>
                      <a:pt x="353854" y="1315879"/>
                      <a:pt x="360521" y="1322546"/>
                      <a:pt x="369094" y="1322546"/>
                    </a:cubicBezTo>
                    <a:cubicBezTo>
                      <a:pt x="371951" y="1322546"/>
                      <a:pt x="373856" y="1321594"/>
                      <a:pt x="376714" y="1320641"/>
                    </a:cubicBezTo>
                    <a:cubicBezTo>
                      <a:pt x="378619" y="1322546"/>
                      <a:pt x="381476" y="1323499"/>
                      <a:pt x="384334" y="1323499"/>
                    </a:cubicBezTo>
                    <a:cubicBezTo>
                      <a:pt x="391001" y="1323499"/>
                      <a:pt x="396716" y="1317784"/>
                      <a:pt x="396716" y="1311116"/>
                    </a:cubicBezTo>
                    <a:cubicBezTo>
                      <a:pt x="396716" y="1310164"/>
                      <a:pt x="396716" y="1310164"/>
                      <a:pt x="396716" y="1309211"/>
                    </a:cubicBezTo>
                    <a:cubicBezTo>
                      <a:pt x="402431" y="1306354"/>
                      <a:pt x="406241" y="1300639"/>
                      <a:pt x="406241" y="1293971"/>
                    </a:cubicBezTo>
                    <a:cubicBezTo>
                      <a:pt x="406241" y="1287304"/>
                      <a:pt x="402431" y="1281589"/>
                      <a:pt x="397669" y="1278731"/>
                    </a:cubicBezTo>
                    <a:cubicBezTo>
                      <a:pt x="397669" y="1278731"/>
                      <a:pt x="397669" y="1278731"/>
                      <a:pt x="397669" y="1278731"/>
                    </a:cubicBezTo>
                    <a:cubicBezTo>
                      <a:pt x="399574" y="1279684"/>
                      <a:pt x="401479" y="1280636"/>
                      <a:pt x="404336" y="1280636"/>
                    </a:cubicBezTo>
                    <a:cubicBezTo>
                      <a:pt x="405289" y="1280636"/>
                      <a:pt x="407194" y="1280636"/>
                      <a:pt x="408146" y="1279684"/>
                    </a:cubicBezTo>
                    <a:cubicBezTo>
                      <a:pt x="411956" y="1283494"/>
                      <a:pt x="415766" y="1287304"/>
                      <a:pt x="421481" y="1288256"/>
                    </a:cubicBezTo>
                    <a:cubicBezTo>
                      <a:pt x="424339" y="1293971"/>
                      <a:pt x="431006" y="1296829"/>
                      <a:pt x="437674" y="1296829"/>
                    </a:cubicBezTo>
                    <a:cubicBezTo>
                      <a:pt x="448151" y="1296829"/>
                      <a:pt x="456724" y="1288256"/>
                      <a:pt x="456724" y="1277779"/>
                    </a:cubicBezTo>
                    <a:cubicBezTo>
                      <a:pt x="456724" y="1277779"/>
                      <a:pt x="456724" y="1276826"/>
                      <a:pt x="456724" y="1276826"/>
                    </a:cubicBezTo>
                    <a:cubicBezTo>
                      <a:pt x="460534" y="1279684"/>
                      <a:pt x="465296" y="1282541"/>
                      <a:pt x="471011" y="1284446"/>
                    </a:cubicBezTo>
                    <a:cubicBezTo>
                      <a:pt x="473869" y="1288256"/>
                      <a:pt x="479584" y="1291114"/>
                      <a:pt x="485299" y="1291114"/>
                    </a:cubicBezTo>
                    <a:cubicBezTo>
                      <a:pt x="491014" y="1291114"/>
                      <a:pt x="496729" y="1288256"/>
                      <a:pt x="499586" y="1283494"/>
                    </a:cubicBezTo>
                    <a:cubicBezTo>
                      <a:pt x="499586" y="1283494"/>
                      <a:pt x="500539" y="1284446"/>
                      <a:pt x="500539" y="1284446"/>
                    </a:cubicBezTo>
                    <a:cubicBezTo>
                      <a:pt x="499586" y="1285399"/>
                      <a:pt x="499586" y="1285399"/>
                      <a:pt x="498634" y="1286351"/>
                    </a:cubicBezTo>
                    <a:cubicBezTo>
                      <a:pt x="494824" y="1288256"/>
                      <a:pt x="491014" y="1293019"/>
                      <a:pt x="491014" y="1297781"/>
                    </a:cubicBezTo>
                    <a:cubicBezTo>
                      <a:pt x="486251" y="1301591"/>
                      <a:pt x="483394" y="1307306"/>
                      <a:pt x="483394" y="1313974"/>
                    </a:cubicBezTo>
                    <a:cubicBezTo>
                      <a:pt x="481489" y="1314926"/>
                      <a:pt x="478631" y="1315879"/>
                      <a:pt x="477679" y="1317784"/>
                    </a:cubicBezTo>
                    <a:cubicBezTo>
                      <a:pt x="475774" y="1316831"/>
                      <a:pt x="473869" y="1315879"/>
                      <a:pt x="471011" y="1315879"/>
                    </a:cubicBezTo>
                    <a:cubicBezTo>
                      <a:pt x="463391" y="1315879"/>
                      <a:pt x="457676" y="1321594"/>
                      <a:pt x="457676" y="1329214"/>
                    </a:cubicBezTo>
                    <a:cubicBezTo>
                      <a:pt x="457676" y="1336834"/>
                      <a:pt x="463391" y="1342549"/>
                      <a:pt x="471011" y="1342549"/>
                    </a:cubicBezTo>
                    <a:cubicBezTo>
                      <a:pt x="472916" y="1342549"/>
                      <a:pt x="473869" y="1342549"/>
                      <a:pt x="475774" y="1341596"/>
                    </a:cubicBezTo>
                    <a:cubicBezTo>
                      <a:pt x="475774" y="1341596"/>
                      <a:pt x="475774" y="1341596"/>
                      <a:pt x="475774" y="1341596"/>
                    </a:cubicBezTo>
                    <a:cubicBezTo>
                      <a:pt x="465296" y="1344454"/>
                      <a:pt x="456724" y="1352074"/>
                      <a:pt x="451961" y="1361599"/>
                    </a:cubicBezTo>
                    <a:cubicBezTo>
                      <a:pt x="450056" y="1359694"/>
                      <a:pt x="447199" y="1357789"/>
                      <a:pt x="444341" y="1356836"/>
                    </a:cubicBezTo>
                    <a:cubicBezTo>
                      <a:pt x="445294" y="1354931"/>
                      <a:pt x="446246" y="1352074"/>
                      <a:pt x="446246" y="1349216"/>
                    </a:cubicBezTo>
                    <a:cubicBezTo>
                      <a:pt x="446246" y="1339691"/>
                      <a:pt x="438626" y="1333024"/>
                      <a:pt x="430054" y="1333024"/>
                    </a:cubicBezTo>
                    <a:cubicBezTo>
                      <a:pt x="425291" y="1333024"/>
                      <a:pt x="421481" y="1334929"/>
                      <a:pt x="417671" y="1337786"/>
                    </a:cubicBezTo>
                    <a:cubicBezTo>
                      <a:pt x="415766" y="1334929"/>
                      <a:pt x="411956" y="1333024"/>
                      <a:pt x="408146" y="1333024"/>
                    </a:cubicBezTo>
                    <a:cubicBezTo>
                      <a:pt x="401479" y="1333024"/>
                      <a:pt x="395764" y="1338739"/>
                      <a:pt x="395764" y="1345406"/>
                    </a:cubicBezTo>
                    <a:cubicBezTo>
                      <a:pt x="395764" y="1350169"/>
                      <a:pt x="398621" y="1353979"/>
                      <a:pt x="401479" y="1355884"/>
                    </a:cubicBezTo>
                    <a:cubicBezTo>
                      <a:pt x="392906" y="1358741"/>
                      <a:pt x="386239" y="1366361"/>
                      <a:pt x="386239" y="1375886"/>
                    </a:cubicBezTo>
                    <a:cubicBezTo>
                      <a:pt x="386239" y="1376839"/>
                      <a:pt x="386239" y="1377791"/>
                      <a:pt x="386239" y="1379696"/>
                    </a:cubicBezTo>
                    <a:cubicBezTo>
                      <a:pt x="385286" y="1382554"/>
                      <a:pt x="385286" y="1384459"/>
                      <a:pt x="384334" y="1387316"/>
                    </a:cubicBezTo>
                    <a:cubicBezTo>
                      <a:pt x="382429" y="1389221"/>
                      <a:pt x="380524" y="1392079"/>
                      <a:pt x="379571" y="1394936"/>
                    </a:cubicBezTo>
                    <a:cubicBezTo>
                      <a:pt x="379571" y="1394936"/>
                      <a:pt x="378619" y="1394936"/>
                      <a:pt x="378619" y="1394936"/>
                    </a:cubicBezTo>
                    <a:cubicBezTo>
                      <a:pt x="378619" y="1394936"/>
                      <a:pt x="378619" y="1394936"/>
                      <a:pt x="378619" y="1394936"/>
                    </a:cubicBezTo>
                    <a:cubicBezTo>
                      <a:pt x="378619" y="1393031"/>
                      <a:pt x="379571" y="1391126"/>
                      <a:pt x="379571" y="1389221"/>
                    </a:cubicBezTo>
                    <a:cubicBezTo>
                      <a:pt x="379571" y="1388269"/>
                      <a:pt x="379571" y="1387316"/>
                      <a:pt x="379571" y="1386364"/>
                    </a:cubicBezTo>
                    <a:cubicBezTo>
                      <a:pt x="383381" y="1383506"/>
                      <a:pt x="386239" y="1379696"/>
                      <a:pt x="386239" y="1373981"/>
                    </a:cubicBezTo>
                    <a:cubicBezTo>
                      <a:pt x="386239" y="1366361"/>
                      <a:pt x="379571" y="1359694"/>
                      <a:pt x="371951" y="1359694"/>
                    </a:cubicBezTo>
                    <a:cubicBezTo>
                      <a:pt x="367189" y="1359694"/>
                      <a:pt x="363379" y="1361599"/>
                      <a:pt x="360521" y="1365409"/>
                    </a:cubicBezTo>
                    <a:cubicBezTo>
                      <a:pt x="358616" y="1364456"/>
                      <a:pt x="356711" y="1364456"/>
                      <a:pt x="354806" y="1364456"/>
                    </a:cubicBezTo>
                    <a:cubicBezTo>
                      <a:pt x="349091" y="1364456"/>
                      <a:pt x="343376" y="1366361"/>
                      <a:pt x="339566" y="1370171"/>
                    </a:cubicBezTo>
                    <a:cubicBezTo>
                      <a:pt x="337661" y="1367314"/>
                      <a:pt x="333851" y="1365409"/>
                      <a:pt x="330041" y="1365409"/>
                    </a:cubicBezTo>
                    <a:cubicBezTo>
                      <a:pt x="324326" y="1365409"/>
                      <a:pt x="320516" y="1369219"/>
                      <a:pt x="318611" y="1373981"/>
                    </a:cubicBezTo>
                    <a:cubicBezTo>
                      <a:pt x="316706" y="1374934"/>
                      <a:pt x="314801" y="1375886"/>
                      <a:pt x="313849" y="1377791"/>
                    </a:cubicBezTo>
                    <a:cubicBezTo>
                      <a:pt x="311944" y="1376839"/>
                      <a:pt x="310039" y="1376839"/>
                      <a:pt x="308134" y="1376839"/>
                    </a:cubicBezTo>
                    <a:cubicBezTo>
                      <a:pt x="301466" y="1376839"/>
                      <a:pt x="295751" y="1382554"/>
                      <a:pt x="295751" y="1389221"/>
                    </a:cubicBezTo>
                    <a:cubicBezTo>
                      <a:pt x="295751" y="1395889"/>
                      <a:pt x="301466" y="1401604"/>
                      <a:pt x="308134" y="1401604"/>
                    </a:cubicBezTo>
                    <a:cubicBezTo>
                      <a:pt x="314801" y="1401604"/>
                      <a:pt x="319564" y="1396841"/>
                      <a:pt x="320516" y="1390174"/>
                    </a:cubicBezTo>
                    <a:cubicBezTo>
                      <a:pt x="320516" y="1390174"/>
                      <a:pt x="320516" y="1390174"/>
                      <a:pt x="320516" y="1390174"/>
                    </a:cubicBezTo>
                    <a:cubicBezTo>
                      <a:pt x="322421" y="1390174"/>
                      <a:pt x="324326" y="1389221"/>
                      <a:pt x="325279" y="1388269"/>
                    </a:cubicBezTo>
                    <a:cubicBezTo>
                      <a:pt x="326231" y="1388269"/>
                      <a:pt x="328136" y="1389221"/>
                      <a:pt x="329089" y="1389221"/>
                    </a:cubicBezTo>
                    <a:cubicBezTo>
                      <a:pt x="329089" y="1389221"/>
                      <a:pt x="329089" y="1389221"/>
                      <a:pt x="329089" y="1390174"/>
                    </a:cubicBezTo>
                    <a:cubicBezTo>
                      <a:pt x="329089" y="1401604"/>
                      <a:pt x="336709" y="1411129"/>
                      <a:pt x="347186" y="1413986"/>
                    </a:cubicBezTo>
                    <a:cubicBezTo>
                      <a:pt x="347186" y="1414939"/>
                      <a:pt x="346234" y="1415891"/>
                      <a:pt x="346234" y="1417796"/>
                    </a:cubicBezTo>
                    <a:cubicBezTo>
                      <a:pt x="346234" y="1418749"/>
                      <a:pt x="346234" y="1419701"/>
                      <a:pt x="347186" y="1420654"/>
                    </a:cubicBezTo>
                    <a:cubicBezTo>
                      <a:pt x="345281" y="1424464"/>
                      <a:pt x="343376" y="1428274"/>
                      <a:pt x="343376" y="1433036"/>
                    </a:cubicBezTo>
                    <a:cubicBezTo>
                      <a:pt x="343376" y="1437799"/>
                      <a:pt x="344329" y="1442561"/>
                      <a:pt x="347186" y="1446371"/>
                    </a:cubicBezTo>
                    <a:cubicBezTo>
                      <a:pt x="339566" y="1447324"/>
                      <a:pt x="334804" y="1453991"/>
                      <a:pt x="334804" y="1461611"/>
                    </a:cubicBezTo>
                    <a:cubicBezTo>
                      <a:pt x="334804" y="1470184"/>
                      <a:pt x="341471" y="1476851"/>
                      <a:pt x="350044" y="1476851"/>
                    </a:cubicBezTo>
                    <a:cubicBezTo>
                      <a:pt x="353854" y="1476851"/>
                      <a:pt x="356711" y="1475899"/>
                      <a:pt x="359569" y="1473994"/>
                    </a:cubicBezTo>
                    <a:cubicBezTo>
                      <a:pt x="363379" y="1480661"/>
                      <a:pt x="370046" y="1484471"/>
                      <a:pt x="377666" y="1486376"/>
                    </a:cubicBezTo>
                    <a:cubicBezTo>
                      <a:pt x="379571" y="1490186"/>
                      <a:pt x="383381" y="1492091"/>
                      <a:pt x="388144" y="1492091"/>
                    </a:cubicBezTo>
                    <a:cubicBezTo>
                      <a:pt x="394811" y="1492091"/>
                      <a:pt x="400526" y="1486376"/>
                      <a:pt x="400526" y="1479709"/>
                    </a:cubicBezTo>
                    <a:cubicBezTo>
                      <a:pt x="400526" y="1478756"/>
                      <a:pt x="400526" y="1478756"/>
                      <a:pt x="400526" y="1478756"/>
                    </a:cubicBezTo>
                    <a:cubicBezTo>
                      <a:pt x="405289" y="1473994"/>
                      <a:pt x="408146" y="1468279"/>
                      <a:pt x="408146" y="1460659"/>
                    </a:cubicBezTo>
                    <a:cubicBezTo>
                      <a:pt x="408146" y="1451134"/>
                      <a:pt x="403384" y="1443514"/>
                      <a:pt x="396716" y="1438751"/>
                    </a:cubicBezTo>
                    <a:cubicBezTo>
                      <a:pt x="396716" y="1436846"/>
                      <a:pt x="397669" y="1435894"/>
                      <a:pt x="397669" y="1433989"/>
                    </a:cubicBezTo>
                    <a:cubicBezTo>
                      <a:pt x="397669" y="1431131"/>
                      <a:pt x="396716" y="1428274"/>
                      <a:pt x="395764" y="1425416"/>
                    </a:cubicBezTo>
                    <a:cubicBezTo>
                      <a:pt x="396716" y="1424464"/>
                      <a:pt x="396716" y="1422559"/>
                      <a:pt x="396716" y="1420654"/>
                    </a:cubicBezTo>
                    <a:cubicBezTo>
                      <a:pt x="396716" y="1420654"/>
                      <a:pt x="396716" y="1420654"/>
                      <a:pt x="396716" y="1420654"/>
                    </a:cubicBezTo>
                    <a:cubicBezTo>
                      <a:pt x="397669" y="1421606"/>
                      <a:pt x="398621" y="1422559"/>
                      <a:pt x="399574" y="1423511"/>
                    </a:cubicBezTo>
                    <a:cubicBezTo>
                      <a:pt x="397669" y="1425416"/>
                      <a:pt x="395764" y="1428274"/>
                      <a:pt x="395764" y="1431131"/>
                    </a:cubicBezTo>
                    <a:cubicBezTo>
                      <a:pt x="395764" y="1436846"/>
                      <a:pt x="400526" y="1441609"/>
                      <a:pt x="406241" y="1441609"/>
                    </a:cubicBezTo>
                    <a:cubicBezTo>
                      <a:pt x="411956" y="1441609"/>
                      <a:pt x="415766" y="1437799"/>
                      <a:pt x="416719" y="1432084"/>
                    </a:cubicBezTo>
                    <a:cubicBezTo>
                      <a:pt x="418624" y="1432084"/>
                      <a:pt x="420529" y="1433036"/>
                      <a:pt x="422434" y="1433036"/>
                    </a:cubicBezTo>
                    <a:cubicBezTo>
                      <a:pt x="421481" y="1434941"/>
                      <a:pt x="420529" y="1437799"/>
                      <a:pt x="420529" y="1440656"/>
                    </a:cubicBezTo>
                    <a:cubicBezTo>
                      <a:pt x="420529" y="1446371"/>
                      <a:pt x="423386" y="1451134"/>
                      <a:pt x="427196" y="1454944"/>
                    </a:cubicBezTo>
                    <a:cubicBezTo>
                      <a:pt x="421481" y="1457801"/>
                      <a:pt x="417671" y="1463516"/>
                      <a:pt x="417671" y="1471136"/>
                    </a:cubicBezTo>
                    <a:cubicBezTo>
                      <a:pt x="417671" y="1473994"/>
                      <a:pt x="418624" y="1476851"/>
                      <a:pt x="419576" y="1478756"/>
                    </a:cubicBezTo>
                    <a:cubicBezTo>
                      <a:pt x="413861" y="1478756"/>
                      <a:pt x="408146" y="1483519"/>
                      <a:pt x="408146" y="1490186"/>
                    </a:cubicBezTo>
                    <a:cubicBezTo>
                      <a:pt x="408146" y="1493044"/>
                      <a:pt x="410051" y="1496854"/>
                      <a:pt x="411956" y="1498759"/>
                    </a:cubicBezTo>
                    <a:cubicBezTo>
                      <a:pt x="411004" y="1499711"/>
                      <a:pt x="411004" y="1500664"/>
                      <a:pt x="411004" y="1502569"/>
                    </a:cubicBezTo>
                    <a:cubicBezTo>
                      <a:pt x="409099" y="1501616"/>
                      <a:pt x="407194" y="1500664"/>
                      <a:pt x="404336" y="1500664"/>
                    </a:cubicBezTo>
                    <a:cubicBezTo>
                      <a:pt x="398621" y="1500664"/>
                      <a:pt x="393859" y="1505426"/>
                      <a:pt x="393859" y="1511141"/>
                    </a:cubicBezTo>
                    <a:cubicBezTo>
                      <a:pt x="393859" y="1514951"/>
                      <a:pt x="395764" y="1517809"/>
                      <a:pt x="399574" y="1519714"/>
                    </a:cubicBezTo>
                    <a:cubicBezTo>
                      <a:pt x="392906" y="1521619"/>
                      <a:pt x="387191" y="1528286"/>
                      <a:pt x="387191" y="1535906"/>
                    </a:cubicBezTo>
                    <a:cubicBezTo>
                      <a:pt x="387191" y="1538764"/>
                      <a:pt x="388144" y="1541621"/>
                      <a:pt x="389096" y="1544479"/>
                    </a:cubicBezTo>
                    <a:cubicBezTo>
                      <a:pt x="387191" y="1544479"/>
                      <a:pt x="386239" y="1544479"/>
                      <a:pt x="384334" y="1545431"/>
                    </a:cubicBezTo>
                    <a:cubicBezTo>
                      <a:pt x="383381" y="1536859"/>
                      <a:pt x="375761" y="1530191"/>
                      <a:pt x="367189" y="1530191"/>
                    </a:cubicBezTo>
                    <a:cubicBezTo>
                      <a:pt x="357664" y="1530191"/>
                      <a:pt x="350044" y="1537811"/>
                      <a:pt x="350044" y="1547336"/>
                    </a:cubicBezTo>
                    <a:cubicBezTo>
                      <a:pt x="350044" y="1554956"/>
                      <a:pt x="354806" y="1560671"/>
                      <a:pt x="361474" y="1563529"/>
                    </a:cubicBezTo>
                    <a:cubicBezTo>
                      <a:pt x="360521" y="1565434"/>
                      <a:pt x="359569" y="1566386"/>
                      <a:pt x="359569" y="1568291"/>
                    </a:cubicBezTo>
                    <a:cubicBezTo>
                      <a:pt x="357664" y="1566386"/>
                      <a:pt x="355759" y="1565434"/>
                      <a:pt x="352901" y="1565434"/>
                    </a:cubicBezTo>
                    <a:cubicBezTo>
                      <a:pt x="348139" y="1565434"/>
                      <a:pt x="344329" y="1569244"/>
                      <a:pt x="344329" y="1574006"/>
                    </a:cubicBezTo>
                    <a:cubicBezTo>
                      <a:pt x="344329" y="1575911"/>
                      <a:pt x="345281" y="1577816"/>
                      <a:pt x="346234" y="1578769"/>
                    </a:cubicBezTo>
                    <a:cubicBezTo>
                      <a:pt x="341471" y="1582579"/>
                      <a:pt x="338614" y="1588294"/>
                      <a:pt x="338614" y="1594961"/>
                    </a:cubicBezTo>
                    <a:cubicBezTo>
                      <a:pt x="338614" y="1605439"/>
                      <a:pt x="347186" y="1614964"/>
                      <a:pt x="357664" y="1615916"/>
                    </a:cubicBezTo>
                    <a:cubicBezTo>
                      <a:pt x="358616" y="1617821"/>
                      <a:pt x="359569" y="1619726"/>
                      <a:pt x="361474" y="1620679"/>
                    </a:cubicBezTo>
                    <a:cubicBezTo>
                      <a:pt x="364331" y="1628299"/>
                      <a:pt x="369094" y="1634014"/>
                      <a:pt x="375761" y="1637824"/>
                    </a:cubicBezTo>
                    <a:cubicBezTo>
                      <a:pt x="375761" y="1638776"/>
                      <a:pt x="376714" y="1639729"/>
                      <a:pt x="376714" y="1640681"/>
                    </a:cubicBezTo>
                    <a:cubicBezTo>
                      <a:pt x="367189" y="1644491"/>
                      <a:pt x="358616" y="1653064"/>
                      <a:pt x="355759" y="1662589"/>
                    </a:cubicBezTo>
                    <a:cubicBezTo>
                      <a:pt x="353854" y="1660684"/>
                      <a:pt x="350996" y="1658779"/>
                      <a:pt x="347186" y="1657826"/>
                    </a:cubicBezTo>
                    <a:cubicBezTo>
                      <a:pt x="353854" y="1654016"/>
                      <a:pt x="358616" y="1646396"/>
                      <a:pt x="358616" y="1637824"/>
                    </a:cubicBezTo>
                    <a:cubicBezTo>
                      <a:pt x="358616" y="1627346"/>
                      <a:pt x="350996" y="1617821"/>
                      <a:pt x="341471" y="1614964"/>
                    </a:cubicBezTo>
                    <a:cubicBezTo>
                      <a:pt x="340519" y="1603534"/>
                      <a:pt x="333851" y="1594009"/>
                      <a:pt x="324326" y="1589246"/>
                    </a:cubicBezTo>
                    <a:cubicBezTo>
                      <a:pt x="323374" y="1586389"/>
                      <a:pt x="322421" y="1582579"/>
                      <a:pt x="321469" y="1579721"/>
                    </a:cubicBezTo>
                    <a:cubicBezTo>
                      <a:pt x="321469" y="1578769"/>
                      <a:pt x="322421" y="1577816"/>
                      <a:pt x="322421" y="1575911"/>
                    </a:cubicBezTo>
                    <a:cubicBezTo>
                      <a:pt x="322421" y="1569244"/>
                      <a:pt x="316706" y="1562576"/>
                      <a:pt x="309086" y="1562576"/>
                    </a:cubicBezTo>
                    <a:cubicBezTo>
                      <a:pt x="308134" y="1562576"/>
                      <a:pt x="307181" y="1562576"/>
                      <a:pt x="306229" y="1562576"/>
                    </a:cubicBezTo>
                    <a:cubicBezTo>
                      <a:pt x="306229" y="1561624"/>
                      <a:pt x="306229" y="1559719"/>
                      <a:pt x="306229" y="1558766"/>
                    </a:cubicBezTo>
                    <a:cubicBezTo>
                      <a:pt x="306229" y="1556861"/>
                      <a:pt x="306229" y="1554004"/>
                      <a:pt x="305276" y="1552099"/>
                    </a:cubicBezTo>
                    <a:cubicBezTo>
                      <a:pt x="306229" y="1551146"/>
                      <a:pt x="307181" y="1551146"/>
                      <a:pt x="308134" y="1550194"/>
                    </a:cubicBezTo>
                    <a:cubicBezTo>
                      <a:pt x="310039" y="1553051"/>
                      <a:pt x="312896" y="1554956"/>
                      <a:pt x="316706" y="1554956"/>
                    </a:cubicBezTo>
                    <a:cubicBezTo>
                      <a:pt x="316706" y="1554956"/>
                      <a:pt x="316706" y="1554956"/>
                      <a:pt x="317659" y="1554956"/>
                    </a:cubicBezTo>
                    <a:cubicBezTo>
                      <a:pt x="316706" y="1555909"/>
                      <a:pt x="316706" y="1557814"/>
                      <a:pt x="316706" y="1558766"/>
                    </a:cubicBezTo>
                    <a:cubicBezTo>
                      <a:pt x="316706" y="1564481"/>
                      <a:pt x="321469" y="1569244"/>
                      <a:pt x="327184" y="1569244"/>
                    </a:cubicBezTo>
                    <a:cubicBezTo>
                      <a:pt x="332899" y="1569244"/>
                      <a:pt x="337661" y="1564481"/>
                      <a:pt x="337661" y="1558766"/>
                    </a:cubicBezTo>
                    <a:cubicBezTo>
                      <a:pt x="337661" y="1553051"/>
                      <a:pt x="332899" y="1548289"/>
                      <a:pt x="327184" y="1548289"/>
                    </a:cubicBezTo>
                    <a:cubicBezTo>
                      <a:pt x="327184" y="1548289"/>
                      <a:pt x="327184" y="1548289"/>
                      <a:pt x="326231" y="1548289"/>
                    </a:cubicBezTo>
                    <a:cubicBezTo>
                      <a:pt x="326231" y="1547336"/>
                      <a:pt x="327184" y="1545431"/>
                      <a:pt x="327184" y="1544479"/>
                    </a:cubicBezTo>
                    <a:cubicBezTo>
                      <a:pt x="327184" y="1538764"/>
                      <a:pt x="322421" y="1534001"/>
                      <a:pt x="316706" y="1534001"/>
                    </a:cubicBezTo>
                    <a:cubicBezTo>
                      <a:pt x="315754" y="1534001"/>
                      <a:pt x="314801" y="1534001"/>
                      <a:pt x="313849" y="1534954"/>
                    </a:cubicBezTo>
                    <a:cubicBezTo>
                      <a:pt x="313849" y="1534001"/>
                      <a:pt x="313849" y="1533049"/>
                      <a:pt x="312896" y="1533049"/>
                    </a:cubicBezTo>
                    <a:cubicBezTo>
                      <a:pt x="326231" y="1530191"/>
                      <a:pt x="335756" y="1518761"/>
                      <a:pt x="335756" y="1505426"/>
                    </a:cubicBezTo>
                    <a:cubicBezTo>
                      <a:pt x="335756" y="1500664"/>
                      <a:pt x="334804" y="1495901"/>
                      <a:pt x="331946" y="1492091"/>
                    </a:cubicBezTo>
                    <a:cubicBezTo>
                      <a:pt x="331946" y="1491139"/>
                      <a:pt x="332899" y="1490186"/>
                      <a:pt x="332899" y="1488281"/>
                    </a:cubicBezTo>
                    <a:cubicBezTo>
                      <a:pt x="332899" y="1483519"/>
                      <a:pt x="329089" y="1479709"/>
                      <a:pt x="324326" y="1479709"/>
                    </a:cubicBezTo>
                    <a:cubicBezTo>
                      <a:pt x="323374" y="1479709"/>
                      <a:pt x="321469" y="1479709"/>
                      <a:pt x="320516" y="1480661"/>
                    </a:cubicBezTo>
                    <a:cubicBezTo>
                      <a:pt x="316706" y="1478756"/>
                      <a:pt x="312896" y="1477804"/>
                      <a:pt x="308134" y="1477804"/>
                    </a:cubicBezTo>
                    <a:cubicBezTo>
                      <a:pt x="297656" y="1477804"/>
                      <a:pt x="288131" y="1483519"/>
                      <a:pt x="283369" y="1492091"/>
                    </a:cubicBezTo>
                    <a:cubicBezTo>
                      <a:pt x="282416" y="1492091"/>
                      <a:pt x="280511" y="1491139"/>
                      <a:pt x="279559" y="1491139"/>
                    </a:cubicBezTo>
                    <a:cubicBezTo>
                      <a:pt x="272891" y="1491139"/>
                      <a:pt x="267176" y="1494949"/>
                      <a:pt x="265271" y="1500664"/>
                    </a:cubicBezTo>
                    <a:cubicBezTo>
                      <a:pt x="262414" y="1502569"/>
                      <a:pt x="260509" y="1505426"/>
                      <a:pt x="258604" y="1508284"/>
                    </a:cubicBezTo>
                    <a:cubicBezTo>
                      <a:pt x="255746" y="1507331"/>
                      <a:pt x="252889" y="1506379"/>
                      <a:pt x="250031" y="1506379"/>
                    </a:cubicBezTo>
                    <a:cubicBezTo>
                      <a:pt x="239554" y="1506379"/>
                      <a:pt x="231934" y="1514951"/>
                      <a:pt x="231934" y="1524476"/>
                    </a:cubicBezTo>
                    <a:cubicBezTo>
                      <a:pt x="231934" y="1532096"/>
                      <a:pt x="236696" y="1538764"/>
                      <a:pt x="243364" y="1541621"/>
                    </a:cubicBezTo>
                    <a:cubicBezTo>
                      <a:pt x="243364" y="1542574"/>
                      <a:pt x="242411" y="1542574"/>
                      <a:pt x="242411" y="1543526"/>
                    </a:cubicBezTo>
                    <a:cubicBezTo>
                      <a:pt x="241459" y="1543526"/>
                      <a:pt x="240506" y="1543526"/>
                      <a:pt x="239554" y="1543526"/>
                    </a:cubicBezTo>
                    <a:cubicBezTo>
                      <a:pt x="233839" y="1543526"/>
                      <a:pt x="229076" y="1545431"/>
                      <a:pt x="225266" y="1548289"/>
                    </a:cubicBezTo>
                    <a:cubicBezTo>
                      <a:pt x="220504" y="1545431"/>
                      <a:pt x="215741" y="1544479"/>
                      <a:pt x="210026" y="1544479"/>
                    </a:cubicBezTo>
                    <a:cubicBezTo>
                      <a:pt x="202406" y="1544479"/>
                      <a:pt x="194786" y="1547336"/>
                      <a:pt x="189071" y="1553051"/>
                    </a:cubicBezTo>
                    <a:cubicBezTo>
                      <a:pt x="185261" y="1547336"/>
                      <a:pt x="178594" y="1543526"/>
                      <a:pt x="170974" y="1543526"/>
                    </a:cubicBezTo>
                    <a:cubicBezTo>
                      <a:pt x="168116" y="1543526"/>
                      <a:pt x="165259" y="1544479"/>
                      <a:pt x="162401" y="1545431"/>
                    </a:cubicBezTo>
                    <a:cubicBezTo>
                      <a:pt x="161449" y="1541621"/>
                      <a:pt x="157639" y="1537811"/>
                      <a:pt x="152876" y="1537811"/>
                    </a:cubicBezTo>
                    <a:cubicBezTo>
                      <a:pt x="147161" y="1537811"/>
                      <a:pt x="143351" y="1542574"/>
                      <a:pt x="143351" y="1547336"/>
                    </a:cubicBezTo>
                    <a:cubicBezTo>
                      <a:pt x="143351" y="1552099"/>
                      <a:pt x="146209" y="1555909"/>
                      <a:pt x="150971" y="1556861"/>
                    </a:cubicBezTo>
                    <a:cubicBezTo>
                      <a:pt x="150019" y="1559719"/>
                      <a:pt x="149066" y="1562576"/>
                      <a:pt x="149066" y="1566386"/>
                    </a:cubicBezTo>
                    <a:cubicBezTo>
                      <a:pt x="149066" y="1572101"/>
                      <a:pt x="150971" y="1576864"/>
                      <a:pt x="153829" y="1580674"/>
                    </a:cubicBezTo>
                    <a:cubicBezTo>
                      <a:pt x="148114" y="1581626"/>
                      <a:pt x="143351" y="1586389"/>
                      <a:pt x="143351" y="1593056"/>
                    </a:cubicBezTo>
                    <a:cubicBezTo>
                      <a:pt x="143351" y="1599724"/>
                      <a:pt x="149066" y="1605439"/>
                      <a:pt x="155734" y="1605439"/>
                    </a:cubicBezTo>
                    <a:cubicBezTo>
                      <a:pt x="162401" y="1605439"/>
                      <a:pt x="168116" y="1599724"/>
                      <a:pt x="168116" y="1593056"/>
                    </a:cubicBezTo>
                    <a:cubicBezTo>
                      <a:pt x="168116" y="1592104"/>
                      <a:pt x="168116" y="1590199"/>
                      <a:pt x="167164" y="1589246"/>
                    </a:cubicBezTo>
                    <a:cubicBezTo>
                      <a:pt x="168116" y="1589246"/>
                      <a:pt x="170021" y="1589246"/>
                      <a:pt x="170974" y="1589246"/>
                    </a:cubicBezTo>
                    <a:cubicBezTo>
                      <a:pt x="174784" y="1589246"/>
                      <a:pt x="178594" y="1588294"/>
                      <a:pt x="182404" y="1586389"/>
                    </a:cubicBezTo>
                    <a:cubicBezTo>
                      <a:pt x="183356" y="1587341"/>
                      <a:pt x="183356" y="1588294"/>
                      <a:pt x="184309" y="1589246"/>
                    </a:cubicBezTo>
                    <a:cubicBezTo>
                      <a:pt x="183356" y="1592104"/>
                      <a:pt x="183356" y="1594961"/>
                      <a:pt x="183356" y="1597819"/>
                    </a:cubicBezTo>
                    <a:cubicBezTo>
                      <a:pt x="183356" y="1607344"/>
                      <a:pt x="188119" y="1615916"/>
                      <a:pt x="195739" y="1620679"/>
                    </a:cubicBezTo>
                    <a:cubicBezTo>
                      <a:pt x="195739" y="1620679"/>
                      <a:pt x="195739" y="1620679"/>
                      <a:pt x="195739" y="1620679"/>
                    </a:cubicBezTo>
                    <a:cubicBezTo>
                      <a:pt x="195739" y="1623536"/>
                      <a:pt x="198596" y="1626394"/>
                      <a:pt x="201454" y="1626394"/>
                    </a:cubicBezTo>
                    <a:cubicBezTo>
                      <a:pt x="203359" y="1626394"/>
                      <a:pt x="204311" y="1625441"/>
                      <a:pt x="206216" y="1624489"/>
                    </a:cubicBezTo>
                    <a:cubicBezTo>
                      <a:pt x="207169" y="1624489"/>
                      <a:pt x="209074" y="1624489"/>
                      <a:pt x="210026" y="1624489"/>
                    </a:cubicBezTo>
                    <a:cubicBezTo>
                      <a:pt x="223361" y="1624489"/>
                      <a:pt x="234791" y="1614011"/>
                      <a:pt x="236696" y="1600676"/>
                    </a:cubicBezTo>
                    <a:cubicBezTo>
                      <a:pt x="240506" y="1602581"/>
                      <a:pt x="244316" y="1604486"/>
                      <a:pt x="249079" y="1604486"/>
                    </a:cubicBezTo>
                    <a:cubicBezTo>
                      <a:pt x="248126" y="1607344"/>
                      <a:pt x="247174" y="1611154"/>
                      <a:pt x="247174" y="1614011"/>
                    </a:cubicBezTo>
                    <a:cubicBezTo>
                      <a:pt x="247174" y="1615916"/>
                      <a:pt x="247174" y="1617821"/>
                      <a:pt x="248126" y="1619726"/>
                    </a:cubicBezTo>
                    <a:cubicBezTo>
                      <a:pt x="248126" y="1619726"/>
                      <a:pt x="248126" y="1619726"/>
                      <a:pt x="247174" y="1619726"/>
                    </a:cubicBezTo>
                    <a:cubicBezTo>
                      <a:pt x="239554" y="1619726"/>
                      <a:pt x="233839" y="1625441"/>
                      <a:pt x="233839" y="1633061"/>
                    </a:cubicBezTo>
                    <a:cubicBezTo>
                      <a:pt x="233839" y="1639729"/>
                      <a:pt x="239554" y="1645444"/>
                      <a:pt x="246221" y="1646396"/>
                    </a:cubicBezTo>
                    <a:cubicBezTo>
                      <a:pt x="246221" y="1653064"/>
                      <a:pt x="251936" y="1657826"/>
                      <a:pt x="258604" y="1657826"/>
                    </a:cubicBezTo>
                    <a:cubicBezTo>
                      <a:pt x="265271" y="1657826"/>
                      <a:pt x="270986" y="1652111"/>
                      <a:pt x="270986" y="1645444"/>
                    </a:cubicBezTo>
                    <a:cubicBezTo>
                      <a:pt x="270986" y="1642586"/>
                      <a:pt x="270034" y="1640681"/>
                      <a:pt x="268129" y="1637824"/>
                    </a:cubicBezTo>
                    <a:cubicBezTo>
                      <a:pt x="269081" y="1637824"/>
                      <a:pt x="270034" y="1637824"/>
                      <a:pt x="270034" y="1637824"/>
                    </a:cubicBezTo>
                    <a:cubicBezTo>
                      <a:pt x="273844" y="1637824"/>
                      <a:pt x="277654" y="1636871"/>
                      <a:pt x="281464" y="1634966"/>
                    </a:cubicBezTo>
                    <a:cubicBezTo>
                      <a:pt x="284321" y="1638776"/>
                      <a:pt x="288131" y="1641634"/>
                      <a:pt x="291941" y="1644491"/>
                    </a:cubicBezTo>
                    <a:cubicBezTo>
                      <a:pt x="290989" y="1646396"/>
                      <a:pt x="290036" y="1648301"/>
                      <a:pt x="290036" y="1651159"/>
                    </a:cubicBezTo>
                    <a:cubicBezTo>
                      <a:pt x="290036" y="1658779"/>
                      <a:pt x="295751" y="1664494"/>
                      <a:pt x="303371" y="1664494"/>
                    </a:cubicBezTo>
                    <a:cubicBezTo>
                      <a:pt x="307181" y="1664494"/>
                      <a:pt x="310991" y="1662589"/>
                      <a:pt x="312896" y="1660684"/>
                    </a:cubicBezTo>
                    <a:cubicBezTo>
                      <a:pt x="312896" y="1661636"/>
                      <a:pt x="311944" y="1663541"/>
                      <a:pt x="311944" y="1664494"/>
                    </a:cubicBezTo>
                    <a:cubicBezTo>
                      <a:pt x="311944" y="1671161"/>
                      <a:pt x="317659" y="1676876"/>
                      <a:pt x="324326" y="1676876"/>
                    </a:cubicBezTo>
                    <a:cubicBezTo>
                      <a:pt x="326231" y="1676876"/>
                      <a:pt x="328136" y="1675924"/>
                      <a:pt x="330041" y="1675924"/>
                    </a:cubicBezTo>
                    <a:cubicBezTo>
                      <a:pt x="331946" y="1680686"/>
                      <a:pt x="336709" y="1683544"/>
                      <a:pt x="342424" y="1683544"/>
                    </a:cubicBezTo>
                    <a:cubicBezTo>
                      <a:pt x="346234" y="1683544"/>
                      <a:pt x="349091" y="1681639"/>
                      <a:pt x="351949" y="1679734"/>
                    </a:cubicBezTo>
                    <a:cubicBezTo>
                      <a:pt x="353854" y="1685449"/>
                      <a:pt x="356711" y="1691164"/>
                      <a:pt x="360521" y="1694974"/>
                    </a:cubicBezTo>
                    <a:cubicBezTo>
                      <a:pt x="359569" y="1694974"/>
                      <a:pt x="359569" y="1694974"/>
                      <a:pt x="358616" y="1694974"/>
                    </a:cubicBezTo>
                    <a:cubicBezTo>
                      <a:pt x="352901" y="1694974"/>
                      <a:pt x="348139" y="1699736"/>
                      <a:pt x="348139" y="1705451"/>
                    </a:cubicBezTo>
                    <a:cubicBezTo>
                      <a:pt x="348139" y="1710214"/>
                      <a:pt x="350996" y="1713071"/>
                      <a:pt x="354806" y="1714976"/>
                    </a:cubicBezTo>
                    <a:cubicBezTo>
                      <a:pt x="349091" y="1716881"/>
                      <a:pt x="345281" y="1722596"/>
                      <a:pt x="345281" y="1729264"/>
                    </a:cubicBezTo>
                    <a:cubicBezTo>
                      <a:pt x="345281" y="1737836"/>
                      <a:pt x="351949" y="1744504"/>
                      <a:pt x="360521" y="1744504"/>
                    </a:cubicBezTo>
                    <a:cubicBezTo>
                      <a:pt x="369094" y="1744504"/>
                      <a:pt x="375761" y="1737836"/>
                      <a:pt x="375761" y="1729264"/>
                    </a:cubicBezTo>
                    <a:cubicBezTo>
                      <a:pt x="375761" y="1721644"/>
                      <a:pt x="370046" y="1715929"/>
                      <a:pt x="363379" y="1714024"/>
                    </a:cubicBezTo>
                    <a:cubicBezTo>
                      <a:pt x="366236" y="1712119"/>
                      <a:pt x="368141" y="1709261"/>
                      <a:pt x="368141" y="1705451"/>
                    </a:cubicBezTo>
                    <a:cubicBezTo>
                      <a:pt x="368141" y="1704499"/>
                      <a:pt x="368141" y="1702594"/>
                      <a:pt x="367189" y="1701641"/>
                    </a:cubicBezTo>
                    <a:cubicBezTo>
                      <a:pt x="369094" y="1702594"/>
                      <a:pt x="371951" y="1704499"/>
                      <a:pt x="374809" y="1704499"/>
                    </a:cubicBezTo>
                    <a:cubicBezTo>
                      <a:pt x="376714" y="1706404"/>
                      <a:pt x="378619" y="1707356"/>
                      <a:pt x="381476" y="1707356"/>
                    </a:cubicBezTo>
                    <a:cubicBezTo>
                      <a:pt x="382429" y="1707356"/>
                      <a:pt x="384334" y="1707356"/>
                      <a:pt x="385286" y="1706404"/>
                    </a:cubicBezTo>
                    <a:cubicBezTo>
                      <a:pt x="385286" y="1706404"/>
                      <a:pt x="385286" y="1706404"/>
                      <a:pt x="386239" y="1706404"/>
                    </a:cubicBezTo>
                    <a:cubicBezTo>
                      <a:pt x="399574" y="1706404"/>
                      <a:pt x="411004" y="1698784"/>
                      <a:pt x="416719" y="1688306"/>
                    </a:cubicBezTo>
                    <a:cubicBezTo>
                      <a:pt x="419576" y="1687354"/>
                      <a:pt x="421481" y="1685449"/>
                      <a:pt x="421481" y="1681639"/>
                    </a:cubicBezTo>
                    <a:cubicBezTo>
                      <a:pt x="421481" y="1680686"/>
                      <a:pt x="421481" y="1679734"/>
                      <a:pt x="420529" y="1678781"/>
                    </a:cubicBezTo>
                    <a:cubicBezTo>
                      <a:pt x="420529" y="1677829"/>
                      <a:pt x="420529" y="1676876"/>
                      <a:pt x="420529" y="1675924"/>
                    </a:cubicBezTo>
                    <a:cubicBezTo>
                      <a:pt x="424339" y="1677829"/>
                      <a:pt x="429101" y="1678781"/>
                      <a:pt x="433864" y="1679734"/>
                    </a:cubicBezTo>
                    <a:cubicBezTo>
                      <a:pt x="434816" y="1681639"/>
                      <a:pt x="435769" y="1684496"/>
                      <a:pt x="436721" y="1686401"/>
                    </a:cubicBezTo>
                    <a:cubicBezTo>
                      <a:pt x="427196" y="1688306"/>
                      <a:pt x="419576" y="1694021"/>
                      <a:pt x="415766" y="1702594"/>
                    </a:cubicBezTo>
                    <a:cubicBezTo>
                      <a:pt x="415766" y="1702594"/>
                      <a:pt x="414814" y="1702594"/>
                      <a:pt x="414814" y="1702594"/>
                    </a:cubicBezTo>
                    <a:cubicBezTo>
                      <a:pt x="411956" y="1702594"/>
                      <a:pt x="409099" y="1705451"/>
                      <a:pt x="409099" y="1708309"/>
                    </a:cubicBezTo>
                    <a:cubicBezTo>
                      <a:pt x="409099" y="1709261"/>
                      <a:pt x="409099" y="1710214"/>
                      <a:pt x="409099" y="1710214"/>
                    </a:cubicBezTo>
                    <a:cubicBezTo>
                      <a:pt x="408146" y="1710214"/>
                      <a:pt x="408146" y="1711166"/>
                      <a:pt x="407194" y="1711166"/>
                    </a:cubicBezTo>
                    <a:cubicBezTo>
                      <a:pt x="406241" y="1707356"/>
                      <a:pt x="403384" y="1705451"/>
                      <a:pt x="399574" y="1705451"/>
                    </a:cubicBezTo>
                    <a:cubicBezTo>
                      <a:pt x="394811" y="1705451"/>
                      <a:pt x="391954" y="1709261"/>
                      <a:pt x="391954" y="1713071"/>
                    </a:cubicBezTo>
                    <a:cubicBezTo>
                      <a:pt x="391954" y="1717834"/>
                      <a:pt x="395764" y="1720691"/>
                      <a:pt x="399574" y="1720691"/>
                    </a:cubicBezTo>
                    <a:cubicBezTo>
                      <a:pt x="399574" y="1720691"/>
                      <a:pt x="400526" y="1720691"/>
                      <a:pt x="400526" y="1720691"/>
                    </a:cubicBezTo>
                    <a:cubicBezTo>
                      <a:pt x="400526" y="1721644"/>
                      <a:pt x="400526" y="1723549"/>
                      <a:pt x="400526" y="1724501"/>
                    </a:cubicBezTo>
                    <a:cubicBezTo>
                      <a:pt x="400526" y="1726406"/>
                      <a:pt x="400526" y="1728311"/>
                      <a:pt x="401479" y="1729264"/>
                    </a:cubicBezTo>
                    <a:cubicBezTo>
                      <a:pt x="396716" y="1732121"/>
                      <a:pt x="392906" y="1737836"/>
                      <a:pt x="392906" y="1743551"/>
                    </a:cubicBezTo>
                    <a:cubicBezTo>
                      <a:pt x="392906" y="1746409"/>
                      <a:pt x="393859" y="1749266"/>
                      <a:pt x="394811" y="1752124"/>
                    </a:cubicBezTo>
                    <a:cubicBezTo>
                      <a:pt x="390049" y="1753076"/>
                      <a:pt x="385286" y="1754029"/>
                      <a:pt x="380524" y="1756886"/>
                    </a:cubicBezTo>
                    <a:cubicBezTo>
                      <a:pt x="376714" y="1754029"/>
                      <a:pt x="371951" y="1751171"/>
                      <a:pt x="367189" y="1751171"/>
                    </a:cubicBezTo>
                    <a:cubicBezTo>
                      <a:pt x="357664" y="1751171"/>
                      <a:pt x="350044" y="1757839"/>
                      <a:pt x="348139" y="1766411"/>
                    </a:cubicBezTo>
                    <a:cubicBezTo>
                      <a:pt x="348139" y="1766411"/>
                      <a:pt x="347186" y="1767364"/>
                      <a:pt x="347186" y="1767364"/>
                    </a:cubicBezTo>
                    <a:cubicBezTo>
                      <a:pt x="348139" y="1765459"/>
                      <a:pt x="348139" y="1763554"/>
                      <a:pt x="348139" y="1761649"/>
                    </a:cubicBezTo>
                    <a:cubicBezTo>
                      <a:pt x="348139" y="1754029"/>
                      <a:pt x="341471" y="1747361"/>
                      <a:pt x="333851" y="1747361"/>
                    </a:cubicBezTo>
                    <a:cubicBezTo>
                      <a:pt x="330041" y="1747361"/>
                      <a:pt x="327184" y="1749266"/>
                      <a:pt x="324326" y="1751171"/>
                    </a:cubicBezTo>
                    <a:cubicBezTo>
                      <a:pt x="318611" y="1742599"/>
                      <a:pt x="309086" y="1736884"/>
                      <a:pt x="298609" y="1736884"/>
                    </a:cubicBezTo>
                    <a:cubicBezTo>
                      <a:pt x="282416" y="1736884"/>
                      <a:pt x="269081" y="1750219"/>
                      <a:pt x="268129" y="1766411"/>
                    </a:cubicBezTo>
                    <a:cubicBezTo>
                      <a:pt x="266224" y="1766411"/>
                      <a:pt x="264319" y="1767364"/>
                      <a:pt x="263366" y="1767364"/>
                    </a:cubicBezTo>
                    <a:cubicBezTo>
                      <a:pt x="264319" y="1764506"/>
                      <a:pt x="265271" y="1761649"/>
                      <a:pt x="265271" y="1758791"/>
                    </a:cubicBezTo>
                    <a:cubicBezTo>
                      <a:pt x="265271" y="1744504"/>
                      <a:pt x="252889" y="1732121"/>
                      <a:pt x="238601" y="1732121"/>
                    </a:cubicBezTo>
                    <a:cubicBezTo>
                      <a:pt x="224314" y="1732121"/>
                      <a:pt x="211931" y="1744504"/>
                      <a:pt x="211931" y="1758791"/>
                    </a:cubicBezTo>
                    <a:cubicBezTo>
                      <a:pt x="211931" y="1760696"/>
                      <a:pt x="211931" y="1762601"/>
                      <a:pt x="212884" y="1764506"/>
                    </a:cubicBezTo>
                    <a:cubicBezTo>
                      <a:pt x="212884" y="1764506"/>
                      <a:pt x="212884" y="1765459"/>
                      <a:pt x="212884" y="1765459"/>
                    </a:cubicBezTo>
                    <a:cubicBezTo>
                      <a:pt x="212884" y="1768316"/>
                      <a:pt x="213836" y="1771174"/>
                      <a:pt x="214789" y="1773079"/>
                    </a:cubicBezTo>
                    <a:cubicBezTo>
                      <a:pt x="210026" y="1774031"/>
                      <a:pt x="207169" y="1777841"/>
                      <a:pt x="207169" y="1781651"/>
                    </a:cubicBezTo>
                    <a:cubicBezTo>
                      <a:pt x="207169" y="1782604"/>
                      <a:pt x="207169" y="1783556"/>
                      <a:pt x="208121" y="1784509"/>
                    </a:cubicBezTo>
                    <a:cubicBezTo>
                      <a:pt x="201454" y="1791176"/>
                      <a:pt x="196691" y="1799749"/>
                      <a:pt x="195739" y="1810226"/>
                    </a:cubicBezTo>
                    <a:cubicBezTo>
                      <a:pt x="194786" y="1830229"/>
                      <a:pt x="210026" y="1846421"/>
                      <a:pt x="230029" y="1847374"/>
                    </a:cubicBezTo>
                    <a:cubicBezTo>
                      <a:pt x="242411" y="1848326"/>
                      <a:pt x="253841" y="1841659"/>
                      <a:pt x="260509" y="1832134"/>
                    </a:cubicBezTo>
                    <a:cubicBezTo>
                      <a:pt x="260509" y="1833086"/>
                      <a:pt x="260509" y="1834039"/>
                      <a:pt x="260509" y="1834991"/>
                    </a:cubicBezTo>
                    <a:cubicBezTo>
                      <a:pt x="260509" y="1836896"/>
                      <a:pt x="260509" y="1837849"/>
                      <a:pt x="261461" y="1839754"/>
                    </a:cubicBezTo>
                    <a:cubicBezTo>
                      <a:pt x="259556" y="1840706"/>
                      <a:pt x="257651" y="1842611"/>
                      <a:pt x="257651" y="1844516"/>
                    </a:cubicBezTo>
                    <a:cubicBezTo>
                      <a:pt x="257651" y="1847374"/>
                      <a:pt x="260509" y="1850231"/>
                      <a:pt x="263366" y="1850231"/>
                    </a:cubicBezTo>
                    <a:cubicBezTo>
                      <a:pt x="265271" y="1850231"/>
                      <a:pt x="266224" y="1849279"/>
                      <a:pt x="267176" y="1848326"/>
                    </a:cubicBezTo>
                    <a:cubicBezTo>
                      <a:pt x="268129" y="1849279"/>
                      <a:pt x="270034" y="1850231"/>
                      <a:pt x="270986" y="1850231"/>
                    </a:cubicBezTo>
                    <a:cubicBezTo>
                      <a:pt x="272891" y="1853089"/>
                      <a:pt x="275749" y="1855946"/>
                      <a:pt x="279559" y="1855946"/>
                    </a:cubicBezTo>
                    <a:cubicBezTo>
                      <a:pt x="283369" y="1855946"/>
                      <a:pt x="286226" y="1854041"/>
                      <a:pt x="288131" y="1850231"/>
                    </a:cubicBezTo>
                    <a:cubicBezTo>
                      <a:pt x="291941" y="1852136"/>
                      <a:pt x="295751" y="1854041"/>
                      <a:pt x="300514" y="1854041"/>
                    </a:cubicBezTo>
                    <a:cubicBezTo>
                      <a:pt x="304324" y="1854041"/>
                      <a:pt x="307181" y="1853089"/>
                      <a:pt x="310039" y="1852136"/>
                    </a:cubicBezTo>
                    <a:cubicBezTo>
                      <a:pt x="319564" y="1851184"/>
                      <a:pt x="327184" y="1843564"/>
                      <a:pt x="329089" y="1834039"/>
                    </a:cubicBezTo>
                    <a:cubicBezTo>
                      <a:pt x="330994" y="1832134"/>
                      <a:pt x="332899" y="1830229"/>
                      <a:pt x="334804" y="1828324"/>
                    </a:cubicBezTo>
                    <a:cubicBezTo>
                      <a:pt x="335756" y="1828324"/>
                      <a:pt x="336709" y="1828324"/>
                      <a:pt x="337661" y="1828324"/>
                    </a:cubicBezTo>
                    <a:cubicBezTo>
                      <a:pt x="345281" y="1828324"/>
                      <a:pt x="351949" y="1824514"/>
                      <a:pt x="356711" y="1817846"/>
                    </a:cubicBezTo>
                    <a:cubicBezTo>
                      <a:pt x="360521" y="1818799"/>
                      <a:pt x="364331" y="1819751"/>
                      <a:pt x="368141" y="1819751"/>
                    </a:cubicBezTo>
                    <a:cubicBezTo>
                      <a:pt x="371951" y="1819751"/>
                      <a:pt x="376714" y="1818799"/>
                      <a:pt x="380524" y="1817846"/>
                    </a:cubicBezTo>
                    <a:cubicBezTo>
                      <a:pt x="386239" y="1821656"/>
                      <a:pt x="392906" y="1823561"/>
                      <a:pt x="400526" y="1823561"/>
                    </a:cubicBezTo>
                    <a:cubicBezTo>
                      <a:pt x="421481" y="1823561"/>
                      <a:pt x="437674" y="1806416"/>
                      <a:pt x="437674" y="1786414"/>
                    </a:cubicBezTo>
                    <a:cubicBezTo>
                      <a:pt x="437674" y="1786414"/>
                      <a:pt x="437674" y="1786414"/>
                      <a:pt x="437674" y="1786414"/>
                    </a:cubicBezTo>
                    <a:cubicBezTo>
                      <a:pt x="438626" y="1786414"/>
                      <a:pt x="440531" y="1786414"/>
                      <a:pt x="441484" y="1786414"/>
                    </a:cubicBezTo>
                    <a:cubicBezTo>
                      <a:pt x="446246" y="1786414"/>
                      <a:pt x="451009" y="1785461"/>
                      <a:pt x="454819" y="1782604"/>
                    </a:cubicBezTo>
                    <a:cubicBezTo>
                      <a:pt x="456724" y="1783556"/>
                      <a:pt x="459581" y="1784509"/>
                      <a:pt x="461486" y="1784509"/>
                    </a:cubicBezTo>
                    <a:cubicBezTo>
                      <a:pt x="469106" y="1784509"/>
                      <a:pt x="475774" y="1777841"/>
                      <a:pt x="475774" y="1770221"/>
                    </a:cubicBezTo>
                    <a:cubicBezTo>
                      <a:pt x="475774" y="1767364"/>
                      <a:pt x="474821" y="1764506"/>
                      <a:pt x="472916" y="1762601"/>
                    </a:cubicBezTo>
                    <a:cubicBezTo>
                      <a:pt x="478631" y="1760696"/>
                      <a:pt x="484346" y="1757839"/>
                      <a:pt x="488156" y="1753076"/>
                    </a:cubicBezTo>
                    <a:cubicBezTo>
                      <a:pt x="490061" y="1752124"/>
                      <a:pt x="491966" y="1751171"/>
                      <a:pt x="493871" y="1750219"/>
                    </a:cubicBezTo>
                    <a:cubicBezTo>
                      <a:pt x="493871" y="1750219"/>
                      <a:pt x="493871" y="1750219"/>
                      <a:pt x="493871" y="1751171"/>
                    </a:cubicBezTo>
                    <a:cubicBezTo>
                      <a:pt x="493871" y="1768316"/>
                      <a:pt x="508159" y="1782604"/>
                      <a:pt x="525304" y="1782604"/>
                    </a:cubicBezTo>
                    <a:cubicBezTo>
                      <a:pt x="528161" y="1782604"/>
                      <a:pt x="531019" y="1781651"/>
                      <a:pt x="533876" y="1780699"/>
                    </a:cubicBezTo>
                    <a:cubicBezTo>
                      <a:pt x="538639" y="1783556"/>
                      <a:pt x="543401" y="1785461"/>
                      <a:pt x="550069" y="1785461"/>
                    </a:cubicBezTo>
                    <a:cubicBezTo>
                      <a:pt x="556736" y="1785461"/>
                      <a:pt x="562451" y="1783556"/>
                      <a:pt x="567214" y="1779746"/>
                    </a:cubicBezTo>
                    <a:cubicBezTo>
                      <a:pt x="570071" y="1780699"/>
                      <a:pt x="572929" y="1780699"/>
                      <a:pt x="575786" y="1780699"/>
                    </a:cubicBezTo>
                    <a:cubicBezTo>
                      <a:pt x="586264" y="1780699"/>
                      <a:pt x="595789" y="1775936"/>
                      <a:pt x="601504" y="1769269"/>
                    </a:cubicBezTo>
                    <a:cubicBezTo>
                      <a:pt x="602456" y="1769269"/>
                      <a:pt x="603409" y="1769269"/>
                      <a:pt x="604361" y="1769269"/>
                    </a:cubicBezTo>
                    <a:cubicBezTo>
                      <a:pt x="608171" y="1769269"/>
                      <a:pt x="611981" y="1768316"/>
                      <a:pt x="615791" y="1767364"/>
                    </a:cubicBezTo>
                    <a:cubicBezTo>
                      <a:pt x="621506" y="1780699"/>
                      <a:pt x="635794" y="1791176"/>
                      <a:pt x="651034" y="1791176"/>
                    </a:cubicBezTo>
                    <a:cubicBezTo>
                      <a:pt x="652939" y="1791176"/>
                      <a:pt x="653891" y="1791176"/>
                      <a:pt x="655796" y="1791176"/>
                    </a:cubicBezTo>
                    <a:cubicBezTo>
                      <a:pt x="673894" y="1794034"/>
                      <a:pt x="691039" y="1797844"/>
                      <a:pt x="705326" y="1800701"/>
                    </a:cubicBezTo>
                    <a:cubicBezTo>
                      <a:pt x="758666" y="1812131"/>
                      <a:pt x="911066" y="1835944"/>
                      <a:pt x="1004411" y="1796891"/>
                    </a:cubicBezTo>
                    <a:cubicBezTo>
                      <a:pt x="1106329" y="1754029"/>
                      <a:pt x="1104424" y="1693069"/>
                      <a:pt x="1087279" y="1637824"/>
                    </a:cubicBezTo>
                    <a:cubicBezTo>
                      <a:pt x="1072039" y="1586389"/>
                      <a:pt x="1057751" y="1581626"/>
                      <a:pt x="1076801" y="1550194"/>
                    </a:cubicBezTo>
                    <a:cubicBezTo>
                      <a:pt x="1088231" y="1533049"/>
                      <a:pt x="1138714" y="1535906"/>
                      <a:pt x="1153001" y="1512094"/>
                    </a:cubicBezTo>
                    <a:cubicBezTo>
                      <a:pt x="1167289" y="1488281"/>
                      <a:pt x="1159669" y="1456849"/>
                      <a:pt x="1149191" y="1437799"/>
                    </a:cubicBezTo>
                    <a:cubicBezTo>
                      <a:pt x="1138714" y="1418749"/>
                      <a:pt x="1079659" y="1413986"/>
                      <a:pt x="1078706" y="1408271"/>
                    </a:cubicBezTo>
                    <a:cubicBezTo>
                      <a:pt x="1077754" y="1402556"/>
                      <a:pt x="1132999" y="1377791"/>
                      <a:pt x="1161574" y="1366361"/>
                    </a:cubicBezTo>
                    <a:cubicBezTo>
                      <a:pt x="1198721" y="1351121"/>
                      <a:pt x="1194911" y="1305401"/>
                      <a:pt x="1186339" y="1283494"/>
                    </a:cubicBezTo>
                    <a:cubicBezTo>
                      <a:pt x="1177766" y="1261586"/>
                      <a:pt x="1153954" y="1255871"/>
                      <a:pt x="1138714" y="1235869"/>
                    </a:cubicBezTo>
                    <a:cubicBezTo>
                      <a:pt x="1123474" y="1215866"/>
                      <a:pt x="1137761" y="1171099"/>
                      <a:pt x="1159669" y="1165384"/>
                    </a:cubicBezTo>
                    <a:cubicBezTo>
                      <a:pt x="1181576" y="1159669"/>
                      <a:pt x="1219676" y="1142524"/>
                      <a:pt x="1240631" y="1103471"/>
                    </a:cubicBezTo>
                    <a:cubicBezTo>
                      <a:pt x="1254919" y="1067276"/>
                      <a:pt x="1213961" y="1007269"/>
                      <a:pt x="1172051" y="974884"/>
                    </a:cubicBezTo>
                    <a:close/>
                    <a:moveTo>
                      <a:pt x="584359" y="250984"/>
                    </a:moveTo>
                    <a:cubicBezTo>
                      <a:pt x="583406" y="251936"/>
                      <a:pt x="582454" y="251936"/>
                      <a:pt x="581501" y="252889"/>
                    </a:cubicBezTo>
                    <a:cubicBezTo>
                      <a:pt x="578644" y="250984"/>
                      <a:pt x="575786" y="250031"/>
                      <a:pt x="572929" y="250031"/>
                    </a:cubicBezTo>
                    <a:cubicBezTo>
                      <a:pt x="572929" y="250031"/>
                      <a:pt x="572929" y="250031"/>
                      <a:pt x="571976" y="250031"/>
                    </a:cubicBezTo>
                    <a:cubicBezTo>
                      <a:pt x="571024" y="250031"/>
                      <a:pt x="571024" y="249079"/>
                      <a:pt x="570071" y="249079"/>
                    </a:cubicBezTo>
                    <a:cubicBezTo>
                      <a:pt x="570071" y="248126"/>
                      <a:pt x="570071" y="247174"/>
                      <a:pt x="570071" y="246221"/>
                    </a:cubicBezTo>
                    <a:cubicBezTo>
                      <a:pt x="570071" y="245269"/>
                      <a:pt x="570071" y="244316"/>
                      <a:pt x="570071" y="243364"/>
                    </a:cubicBezTo>
                    <a:cubicBezTo>
                      <a:pt x="575786" y="241459"/>
                      <a:pt x="580549" y="238601"/>
                      <a:pt x="585311" y="234791"/>
                    </a:cubicBezTo>
                    <a:cubicBezTo>
                      <a:pt x="587216" y="238601"/>
                      <a:pt x="591026" y="242411"/>
                      <a:pt x="595789" y="244316"/>
                    </a:cubicBezTo>
                    <a:cubicBezTo>
                      <a:pt x="590074" y="244316"/>
                      <a:pt x="586264" y="247174"/>
                      <a:pt x="584359" y="250984"/>
                    </a:cubicBezTo>
                    <a:close/>
                    <a:moveTo>
                      <a:pt x="596741" y="201454"/>
                    </a:moveTo>
                    <a:cubicBezTo>
                      <a:pt x="596741" y="200501"/>
                      <a:pt x="596741" y="199549"/>
                      <a:pt x="596741" y="198596"/>
                    </a:cubicBezTo>
                    <a:cubicBezTo>
                      <a:pt x="597694" y="198596"/>
                      <a:pt x="598646" y="199549"/>
                      <a:pt x="598646" y="199549"/>
                    </a:cubicBezTo>
                    <a:cubicBezTo>
                      <a:pt x="597694" y="200501"/>
                      <a:pt x="597694" y="200501"/>
                      <a:pt x="596741" y="201454"/>
                    </a:cubicBezTo>
                    <a:close/>
                    <a:moveTo>
                      <a:pt x="606266" y="250031"/>
                    </a:moveTo>
                    <a:cubicBezTo>
                      <a:pt x="605314" y="248126"/>
                      <a:pt x="603409" y="247174"/>
                      <a:pt x="602456" y="245269"/>
                    </a:cubicBezTo>
                    <a:cubicBezTo>
                      <a:pt x="603409" y="245269"/>
                      <a:pt x="604361" y="245269"/>
                      <a:pt x="605314" y="245269"/>
                    </a:cubicBezTo>
                    <a:cubicBezTo>
                      <a:pt x="606266" y="245269"/>
                      <a:pt x="608171" y="245269"/>
                      <a:pt x="609124" y="245269"/>
                    </a:cubicBezTo>
                    <a:cubicBezTo>
                      <a:pt x="607219" y="247174"/>
                      <a:pt x="607219" y="248126"/>
                      <a:pt x="606266" y="250031"/>
                    </a:cubicBezTo>
                    <a:close/>
                    <a:moveTo>
                      <a:pt x="557689" y="407194"/>
                    </a:moveTo>
                    <a:cubicBezTo>
                      <a:pt x="556736" y="407194"/>
                      <a:pt x="556736" y="407194"/>
                      <a:pt x="555784" y="407194"/>
                    </a:cubicBezTo>
                    <a:cubicBezTo>
                      <a:pt x="555784" y="406241"/>
                      <a:pt x="555784" y="406241"/>
                      <a:pt x="555784" y="405289"/>
                    </a:cubicBezTo>
                    <a:cubicBezTo>
                      <a:pt x="555784" y="403384"/>
                      <a:pt x="555784" y="402431"/>
                      <a:pt x="554831" y="400526"/>
                    </a:cubicBezTo>
                    <a:cubicBezTo>
                      <a:pt x="555784" y="403384"/>
                      <a:pt x="557689" y="405289"/>
                      <a:pt x="559594" y="407194"/>
                    </a:cubicBezTo>
                    <a:cubicBezTo>
                      <a:pt x="560546" y="407194"/>
                      <a:pt x="559594" y="407194"/>
                      <a:pt x="557689" y="407194"/>
                    </a:cubicBezTo>
                    <a:close/>
                    <a:moveTo>
                      <a:pt x="637699" y="305276"/>
                    </a:moveTo>
                    <a:cubicBezTo>
                      <a:pt x="638651" y="307181"/>
                      <a:pt x="640556" y="308134"/>
                      <a:pt x="641509" y="309086"/>
                    </a:cubicBezTo>
                    <a:cubicBezTo>
                      <a:pt x="640556" y="309086"/>
                      <a:pt x="639604" y="310039"/>
                      <a:pt x="638651" y="310039"/>
                    </a:cubicBezTo>
                    <a:cubicBezTo>
                      <a:pt x="637699" y="308134"/>
                      <a:pt x="637699" y="307181"/>
                      <a:pt x="636746" y="306229"/>
                    </a:cubicBezTo>
                    <a:cubicBezTo>
                      <a:pt x="636746" y="305276"/>
                      <a:pt x="637699" y="305276"/>
                      <a:pt x="637699" y="305276"/>
                    </a:cubicBezTo>
                    <a:close/>
                    <a:moveTo>
                      <a:pt x="591979" y="417671"/>
                    </a:moveTo>
                    <a:cubicBezTo>
                      <a:pt x="598646" y="416719"/>
                      <a:pt x="604361" y="413861"/>
                      <a:pt x="609124" y="409099"/>
                    </a:cubicBezTo>
                    <a:cubicBezTo>
                      <a:pt x="607219" y="411956"/>
                      <a:pt x="606266" y="415766"/>
                      <a:pt x="606266" y="418624"/>
                    </a:cubicBezTo>
                    <a:cubicBezTo>
                      <a:pt x="606266" y="418624"/>
                      <a:pt x="606266" y="418624"/>
                      <a:pt x="606266" y="418624"/>
                    </a:cubicBezTo>
                    <a:cubicBezTo>
                      <a:pt x="603409" y="419576"/>
                      <a:pt x="600551" y="422434"/>
                      <a:pt x="598646" y="426244"/>
                    </a:cubicBezTo>
                    <a:cubicBezTo>
                      <a:pt x="596741" y="423386"/>
                      <a:pt x="593884" y="421481"/>
                      <a:pt x="591026" y="420529"/>
                    </a:cubicBezTo>
                    <a:cubicBezTo>
                      <a:pt x="591979" y="419576"/>
                      <a:pt x="591979" y="418624"/>
                      <a:pt x="591979" y="417671"/>
                    </a:cubicBezTo>
                    <a:close/>
                    <a:moveTo>
                      <a:pt x="594836" y="511016"/>
                    </a:moveTo>
                    <a:cubicBezTo>
                      <a:pt x="593884" y="511016"/>
                      <a:pt x="592931" y="510064"/>
                      <a:pt x="591979" y="510064"/>
                    </a:cubicBezTo>
                    <a:cubicBezTo>
                      <a:pt x="591026" y="510064"/>
                      <a:pt x="590074" y="510064"/>
                      <a:pt x="590074" y="510064"/>
                    </a:cubicBezTo>
                    <a:cubicBezTo>
                      <a:pt x="589121" y="509111"/>
                      <a:pt x="588169" y="509111"/>
                      <a:pt x="587216" y="508159"/>
                    </a:cubicBezTo>
                    <a:cubicBezTo>
                      <a:pt x="591026" y="507206"/>
                      <a:pt x="593884" y="505301"/>
                      <a:pt x="597694" y="503396"/>
                    </a:cubicBezTo>
                    <a:cubicBezTo>
                      <a:pt x="597694" y="504349"/>
                      <a:pt x="597694" y="505301"/>
                      <a:pt x="598646" y="505301"/>
                    </a:cubicBezTo>
                    <a:cubicBezTo>
                      <a:pt x="595789" y="507206"/>
                      <a:pt x="594836" y="509111"/>
                      <a:pt x="594836" y="511016"/>
                    </a:cubicBezTo>
                    <a:close/>
                    <a:moveTo>
                      <a:pt x="633889" y="447199"/>
                    </a:moveTo>
                    <a:cubicBezTo>
                      <a:pt x="630079" y="451009"/>
                      <a:pt x="628174" y="455771"/>
                      <a:pt x="627221" y="461486"/>
                    </a:cubicBezTo>
                    <a:cubicBezTo>
                      <a:pt x="627221" y="461486"/>
                      <a:pt x="626269" y="461486"/>
                      <a:pt x="626269" y="461486"/>
                    </a:cubicBezTo>
                    <a:cubicBezTo>
                      <a:pt x="615791" y="461486"/>
                      <a:pt x="608171" y="470059"/>
                      <a:pt x="608171" y="479584"/>
                    </a:cubicBezTo>
                    <a:cubicBezTo>
                      <a:pt x="608171" y="481489"/>
                      <a:pt x="608171" y="482441"/>
                      <a:pt x="609124" y="484346"/>
                    </a:cubicBezTo>
                    <a:cubicBezTo>
                      <a:pt x="609124" y="484346"/>
                      <a:pt x="608171" y="484346"/>
                      <a:pt x="608171" y="485299"/>
                    </a:cubicBezTo>
                    <a:cubicBezTo>
                      <a:pt x="608171" y="484346"/>
                      <a:pt x="608171" y="484346"/>
                      <a:pt x="608171" y="483394"/>
                    </a:cubicBezTo>
                    <a:cubicBezTo>
                      <a:pt x="608171" y="472916"/>
                      <a:pt x="602456" y="464344"/>
                      <a:pt x="593884" y="459581"/>
                    </a:cubicBezTo>
                    <a:cubicBezTo>
                      <a:pt x="600551" y="456724"/>
                      <a:pt x="604361" y="451009"/>
                      <a:pt x="606266" y="444341"/>
                    </a:cubicBezTo>
                    <a:cubicBezTo>
                      <a:pt x="608171" y="446246"/>
                      <a:pt x="611029" y="447199"/>
                      <a:pt x="614839" y="447199"/>
                    </a:cubicBezTo>
                    <a:cubicBezTo>
                      <a:pt x="619601" y="447199"/>
                      <a:pt x="624364" y="444341"/>
                      <a:pt x="626269" y="440531"/>
                    </a:cubicBezTo>
                    <a:cubicBezTo>
                      <a:pt x="627221" y="440531"/>
                      <a:pt x="629126" y="440531"/>
                      <a:pt x="630079" y="440531"/>
                    </a:cubicBezTo>
                    <a:cubicBezTo>
                      <a:pt x="631031" y="440531"/>
                      <a:pt x="631031" y="440531"/>
                      <a:pt x="631984" y="440531"/>
                    </a:cubicBezTo>
                    <a:cubicBezTo>
                      <a:pt x="632936" y="442436"/>
                      <a:pt x="634841" y="443389"/>
                      <a:pt x="636746" y="444341"/>
                    </a:cubicBezTo>
                    <a:cubicBezTo>
                      <a:pt x="633889" y="445294"/>
                      <a:pt x="633889" y="446246"/>
                      <a:pt x="633889" y="447199"/>
                    </a:cubicBezTo>
                    <a:cubicBezTo>
                      <a:pt x="633889" y="447199"/>
                      <a:pt x="633889" y="447199"/>
                      <a:pt x="633889" y="447199"/>
                    </a:cubicBezTo>
                    <a:close/>
                    <a:moveTo>
                      <a:pt x="639604" y="402431"/>
                    </a:moveTo>
                    <a:cubicBezTo>
                      <a:pt x="636746" y="400526"/>
                      <a:pt x="634841" y="399574"/>
                      <a:pt x="631031" y="399574"/>
                    </a:cubicBezTo>
                    <a:cubicBezTo>
                      <a:pt x="631031" y="395764"/>
                      <a:pt x="628174" y="392906"/>
                      <a:pt x="625316" y="391001"/>
                    </a:cubicBezTo>
                    <a:cubicBezTo>
                      <a:pt x="625316" y="390049"/>
                      <a:pt x="626269" y="389096"/>
                      <a:pt x="626269" y="388144"/>
                    </a:cubicBezTo>
                    <a:cubicBezTo>
                      <a:pt x="626269" y="385286"/>
                      <a:pt x="623411" y="382429"/>
                      <a:pt x="620554" y="382429"/>
                    </a:cubicBezTo>
                    <a:cubicBezTo>
                      <a:pt x="620554" y="379571"/>
                      <a:pt x="619601" y="376714"/>
                      <a:pt x="619601" y="374809"/>
                    </a:cubicBezTo>
                    <a:cubicBezTo>
                      <a:pt x="621506" y="375761"/>
                      <a:pt x="623411" y="375761"/>
                      <a:pt x="625316" y="375761"/>
                    </a:cubicBezTo>
                    <a:cubicBezTo>
                      <a:pt x="627221" y="375761"/>
                      <a:pt x="629126" y="374809"/>
                      <a:pt x="631031" y="373856"/>
                    </a:cubicBezTo>
                    <a:cubicBezTo>
                      <a:pt x="632936" y="377666"/>
                      <a:pt x="637699" y="380524"/>
                      <a:pt x="642461" y="380524"/>
                    </a:cubicBezTo>
                    <a:cubicBezTo>
                      <a:pt x="642461" y="385286"/>
                      <a:pt x="644366" y="390049"/>
                      <a:pt x="647224" y="394811"/>
                    </a:cubicBezTo>
                    <a:cubicBezTo>
                      <a:pt x="643414" y="396716"/>
                      <a:pt x="641509" y="399574"/>
                      <a:pt x="639604" y="402431"/>
                    </a:cubicBezTo>
                    <a:close/>
                    <a:moveTo>
                      <a:pt x="343376" y="758666"/>
                    </a:moveTo>
                    <a:cubicBezTo>
                      <a:pt x="343376" y="757714"/>
                      <a:pt x="343376" y="757714"/>
                      <a:pt x="343376" y="758666"/>
                    </a:cubicBezTo>
                    <a:cubicBezTo>
                      <a:pt x="343376" y="755809"/>
                      <a:pt x="342424" y="753904"/>
                      <a:pt x="341471" y="751999"/>
                    </a:cubicBezTo>
                    <a:cubicBezTo>
                      <a:pt x="343376" y="752951"/>
                      <a:pt x="345281" y="752951"/>
                      <a:pt x="346234" y="752951"/>
                    </a:cubicBezTo>
                    <a:cubicBezTo>
                      <a:pt x="345281" y="754856"/>
                      <a:pt x="344329" y="756761"/>
                      <a:pt x="343376" y="758666"/>
                    </a:cubicBezTo>
                    <a:close/>
                    <a:moveTo>
                      <a:pt x="109061" y="1225391"/>
                    </a:moveTo>
                    <a:cubicBezTo>
                      <a:pt x="106204" y="1221581"/>
                      <a:pt x="101441" y="1218724"/>
                      <a:pt x="95726" y="1217771"/>
                    </a:cubicBezTo>
                    <a:cubicBezTo>
                      <a:pt x="99536" y="1216819"/>
                      <a:pt x="103346" y="1213961"/>
                      <a:pt x="104299" y="1210151"/>
                    </a:cubicBezTo>
                    <a:cubicBezTo>
                      <a:pt x="111919" y="1208246"/>
                      <a:pt x="118586" y="1202531"/>
                      <a:pt x="122396" y="1195864"/>
                    </a:cubicBezTo>
                    <a:cubicBezTo>
                      <a:pt x="124301" y="1197769"/>
                      <a:pt x="126206" y="1199674"/>
                      <a:pt x="129064" y="1201579"/>
                    </a:cubicBezTo>
                    <a:cubicBezTo>
                      <a:pt x="118586" y="1204436"/>
                      <a:pt x="110014" y="1213961"/>
                      <a:pt x="109061" y="1225391"/>
                    </a:cubicBezTo>
                    <a:close/>
                    <a:moveTo>
                      <a:pt x="151924" y="1208246"/>
                    </a:moveTo>
                    <a:cubicBezTo>
                      <a:pt x="150971" y="1207294"/>
                      <a:pt x="150971" y="1207294"/>
                      <a:pt x="150019" y="1206341"/>
                    </a:cubicBezTo>
                    <a:cubicBezTo>
                      <a:pt x="150971" y="1206341"/>
                      <a:pt x="151924" y="1206341"/>
                      <a:pt x="151924" y="1206341"/>
                    </a:cubicBezTo>
                    <a:cubicBezTo>
                      <a:pt x="152876" y="1207294"/>
                      <a:pt x="151924" y="1208246"/>
                      <a:pt x="151924" y="1208246"/>
                    </a:cubicBezTo>
                    <a:close/>
                    <a:moveTo>
                      <a:pt x="290989" y="992981"/>
                    </a:moveTo>
                    <a:cubicBezTo>
                      <a:pt x="291941" y="991076"/>
                      <a:pt x="291941" y="989171"/>
                      <a:pt x="291941" y="986314"/>
                    </a:cubicBezTo>
                    <a:cubicBezTo>
                      <a:pt x="291941" y="986314"/>
                      <a:pt x="291941" y="986314"/>
                      <a:pt x="291941" y="986314"/>
                    </a:cubicBezTo>
                    <a:cubicBezTo>
                      <a:pt x="292894" y="986314"/>
                      <a:pt x="293846" y="987266"/>
                      <a:pt x="294799" y="987266"/>
                    </a:cubicBezTo>
                    <a:cubicBezTo>
                      <a:pt x="293846" y="989171"/>
                      <a:pt x="291941" y="991076"/>
                      <a:pt x="290989" y="992981"/>
                    </a:cubicBezTo>
                    <a:close/>
                    <a:moveTo>
                      <a:pt x="309086" y="1652111"/>
                    </a:moveTo>
                    <a:cubicBezTo>
                      <a:pt x="309086" y="1651159"/>
                      <a:pt x="309086" y="1650206"/>
                      <a:pt x="310039" y="1649254"/>
                    </a:cubicBezTo>
                    <a:cubicBezTo>
                      <a:pt x="310039" y="1649254"/>
                      <a:pt x="310991" y="1650206"/>
                      <a:pt x="310991" y="1650206"/>
                    </a:cubicBezTo>
                    <a:cubicBezTo>
                      <a:pt x="310991" y="1651159"/>
                      <a:pt x="310039" y="1651159"/>
                      <a:pt x="309086" y="1652111"/>
                    </a:cubicBezTo>
                    <a:close/>
                    <a:moveTo>
                      <a:pt x="259556" y="1822609"/>
                    </a:moveTo>
                    <a:cubicBezTo>
                      <a:pt x="260509" y="1820704"/>
                      <a:pt x="260509" y="1818799"/>
                      <a:pt x="261461" y="1816894"/>
                    </a:cubicBezTo>
                    <a:cubicBezTo>
                      <a:pt x="262414" y="1816894"/>
                      <a:pt x="264319" y="1816894"/>
                      <a:pt x="265271" y="1816894"/>
                    </a:cubicBezTo>
                    <a:cubicBezTo>
                      <a:pt x="265271" y="1817846"/>
                      <a:pt x="266224" y="1817846"/>
                      <a:pt x="266224" y="1817846"/>
                    </a:cubicBezTo>
                    <a:cubicBezTo>
                      <a:pt x="263366" y="1819751"/>
                      <a:pt x="261461" y="1820704"/>
                      <a:pt x="259556" y="1822609"/>
                    </a:cubicBezTo>
                    <a:close/>
                    <a:moveTo>
                      <a:pt x="330994" y="1783556"/>
                    </a:moveTo>
                    <a:cubicBezTo>
                      <a:pt x="330041" y="1783556"/>
                      <a:pt x="330041" y="1783556"/>
                      <a:pt x="329089" y="1783556"/>
                    </a:cubicBezTo>
                    <a:cubicBezTo>
                      <a:pt x="328136" y="1782604"/>
                      <a:pt x="327184" y="1781651"/>
                      <a:pt x="326231" y="1781651"/>
                    </a:cubicBezTo>
                    <a:cubicBezTo>
                      <a:pt x="324326" y="1779746"/>
                      <a:pt x="323374" y="1778794"/>
                      <a:pt x="321469" y="1777841"/>
                    </a:cubicBezTo>
                    <a:cubicBezTo>
                      <a:pt x="322421" y="1775936"/>
                      <a:pt x="322421" y="1774031"/>
                      <a:pt x="323374" y="1772126"/>
                    </a:cubicBezTo>
                    <a:cubicBezTo>
                      <a:pt x="325279" y="1773079"/>
                      <a:pt x="327184" y="1773079"/>
                      <a:pt x="329089" y="1773079"/>
                    </a:cubicBezTo>
                    <a:cubicBezTo>
                      <a:pt x="331946" y="1773079"/>
                      <a:pt x="333851" y="1772126"/>
                      <a:pt x="335756" y="1771174"/>
                    </a:cubicBezTo>
                    <a:cubicBezTo>
                      <a:pt x="333851" y="1774984"/>
                      <a:pt x="331946" y="1778794"/>
                      <a:pt x="330994" y="1783556"/>
                    </a:cubicBezTo>
                    <a:close/>
                    <a:moveTo>
                      <a:pt x="442436" y="1450181"/>
                    </a:moveTo>
                    <a:cubicBezTo>
                      <a:pt x="444341" y="1453991"/>
                      <a:pt x="447199" y="1456849"/>
                      <a:pt x="451009" y="1458754"/>
                    </a:cubicBezTo>
                    <a:cubicBezTo>
                      <a:pt x="448151" y="1460659"/>
                      <a:pt x="446246" y="1462564"/>
                      <a:pt x="444341" y="1465421"/>
                    </a:cubicBezTo>
                    <a:cubicBezTo>
                      <a:pt x="443389" y="1461611"/>
                      <a:pt x="440531" y="1457801"/>
                      <a:pt x="437674" y="1454944"/>
                    </a:cubicBezTo>
                    <a:cubicBezTo>
                      <a:pt x="438626" y="1453039"/>
                      <a:pt x="440531" y="1452086"/>
                      <a:pt x="442436" y="1450181"/>
                    </a:cubicBezTo>
                    <a:close/>
                    <a:moveTo>
                      <a:pt x="426244" y="1592104"/>
                    </a:moveTo>
                    <a:cubicBezTo>
                      <a:pt x="425291" y="1589246"/>
                      <a:pt x="423386" y="1587341"/>
                      <a:pt x="420529" y="1587341"/>
                    </a:cubicBezTo>
                    <a:cubicBezTo>
                      <a:pt x="420529" y="1587341"/>
                      <a:pt x="419576" y="1587341"/>
                      <a:pt x="419576" y="1587341"/>
                    </a:cubicBezTo>
                    <a:cubicBezTo>
                      <a:pt x="420529" y="1584484"/>
                      <a:pt x="421481" y="1580674"/>
                      <a:pt x="421481" y="1576864"/>
                    </a:cubicBezTo>
                    <a:cubicBezTo>
                      <a:pt x="421481" y="1575911"/>
                      <a:pt x="421481" y="1575911"/>
                      <a:pt x="421481" y="1574959"/>
                    </a:cubicBezTo>
                    <a:cubicBezTo>
                      <a:pt x="421481" y="1574959"/>
                      <a:pt x="422434" y="1574959"/>
                      <a:pt x="422434" y="1574959"/>
                    </a:cubicBezTo>
                    <a:cubicBezTo>
                      <a:pt x="423386" y="1575911"/>
                      <a:pt x="425291" y="1576864"/>
                      <a:pt x="426244" y="1577816"/>
                    </a:cubicBezTo>
                    <a:cubicBezTo>
                      <a:pt x="426244" y="1578769"/>
                      <a:pt x="426244" y="1579721"/>
                      <a:pt x="426244" y="1580674"/>
                    </a:cubicBezTo>
                    <a:cubicBezTo>
                      <a:pt x="426244" y="1585436"/>
                      <a:pt x="427196" y="1589246"/>
                      <a:pt x="430054" y="1593056"/>
                    </a:cubicBezTo>
                    <a:cubicBezTo>
                      <a:pt x="428149" y="1592104"/>
                      <a:pt x="427196" y="1592104"/>
                      <a:pt x="426244" y="1592104"/>
                    </a:cubicBezTo>
                    <a:close/>
                    <a:moveTo>
                      <a:pt x="431959" y="1518761"/>
                    </a:moveTo>
                    <a:cubicBezTo>
                      <a:pt x="430054" y="1517809"/>
                      <a:pt x="427196" y="1517809"/>
                      <a:pt x="425291" y="1517809"/>
                    </a:cubicBezTo>
                    <a:cubicBezTo>
                      <a:pt x="422434" y="1517809"/>
                      <a:pt x="418624" y="1518761"/>
                      <a:pt x="415766" y="1519714"/>
                    </a:cubicBezTo>
                    <a:cubicBezTo>
                      <a:pt x="415766" y="1518761"/>
                      <a:pt x="416719" y="1517809"/>
                      <a:pt x="416719" y="1515904"/>
                    </a:cubicBezTo>
                    <a:cubicBezTo>
                      <a:pt x="416719" y="1513046"/>
                      <a:pt x="415766" y="1510189"/>
                      <a:pt x="413861" y="1508284"/>
                    </a:cubicBezTo>
                    <a:cubicBezTo>
                      <a:pt x="417671" y="1507331"/>
                      <a:pt x="419576" y="1503521"/>
                      <a:pt x="419576" y="1499711"/>
                    </a:cubicBezTo>
                    <a:cubicBezTo>
                      <a:pt x="419576" y="1497806"/>
                      <a:pt x="418624" y="1496854"/>
                      <a:pt x="418624" y="1494949"/>
                    </a:cubicBezTo>
                    <a:cubicBezTo>
                      <a:pt x="420529" y="1493044"/>
                      <a:pt x="422434" y="1490186"/>
                      <a:pt x="422434" y="1486376"/>
                    </a:cubicBezTo>
                    <a:cubicBezTo>
                      <a:pt x="422434" y="1485424"/>
                      <a:pt x="422434" y="1485424"/>
                      <a:pt x="422434" y="1484471"/>
                    </a:cubicBezTo>
                    <a:cubicBezTo>
                      <a:pt x="422434" y="1484471"/>
                      <a:pt x="422434" y="1484471"/>
                      <a:pt x="422434" y="1484471"/>
                    </a:cubicBezTo>
                    <a:cubicBezTo>
                      <a:pt x="424339" y="1488281"/>
                      <a:pt x="428149" y="1491139"/>
                      <a:pt x="431959" y="1491139"/>
                    </a:cubicBezTo>
                    <a:cubicBezTo>
                      <a:pt x="432911" y="1491139"/>
                      <a:pt x="434816" y="1491139"/>
                      <a:pt x="435769" y="1490186"/>
                    </a:cubicBezTo>
                    <a:cubicBezTo>
                      <a:pt x="435769" y="1491139"/>
                      <a:pt x="436721" y="1492091"/>
                      <a:pt x="436721" y="1493044"/>
                    </a:cubicBezTo>
                    <a:cubicBezTo>
                      <a:pt x="432911" y="1495901"/>
                      <a:pt x="430054" y="1499711"/>
                      <a:pt x="430054" y="1505426"/>
                    </a:cubicBezTo>
                    <a:cubicBezTo>
                      <a:pt x="430054" y="1509236"/>
                      <a:pt x="431959" y="1513046"/>
                      <a:pt x="434816" y="1515904"/>
                    </a:cubicBezTo>
                    <a:cubicBezTo>
                      <a:pt x="432911" y="1518761"/>
                      <a:pt x="431959" y="1518761"/>
                      <a:pt x="431959" y="1518761"/>
                    </a:cubicBezTo>
                    <a:close/>
                    <a:moveTo>
                      <a:pt x="445294" y="1609249"/>
                    </a:moveTo>
                    <a:cubicBezTo>
                      <a:pt x="442436" y="1606391"/>
                      <a:pt x="439579" y="1604486"/>
                      <a:pt x="435769" y="1603534"/>
                    </a:cubicBezTo>
                    <a:cubicBezTo>
                      <a:pt x="435769" y="1603534"/>
                      <a:pt x="435769" y="1603534"/>
                      <a:pt x="435769" y="1603534"/>
                    </a:cubicBezTo>
                    <a:cubicBezTo>
                      <a:pt x="435769" y="1601629"/>
                      <a:pt x="435769" y="1600676"/>
                      <a:pt x="434816" y="1598771"/>
                    </a:cubicBezTo>
                    <a:cubicBezTo>
                      <a:pt x="438626" y="1601629"/>
                      <a:pt x="443389" y="1603534"/>
                      <a:pt x="449104" y="1603534"/>
                    </a:cubicBezTo>
                    <a:cubicBezTo>
                      <a:pt x="449104" y="1603534"/>
                      <a:pt x="449104" y="1603534"/>
                      <a:pt x="450056" y="1603534"/>
                    </a:cubicBezTo>
                    <a:cubicBezTo>
                      <a:pt x="451009" y="1604486"/>
                      <a:pt x="451009" y="1605439"/>
                      <a:pt x="451961" y="1606391"/>
                    </a:cubicBezTo>
                    <a:cubicBezTo>
                      <a:pt x="449104" y="1607344"/>
                      <a:pt x="447199" y="1608296"/>
                      <a:pt x="445294" y="1609249"/>
                    </a:cubicBezTo>
                    <a:close/>
                    <a:moveTo>
                      <a:pt x="452914" y="1518761"/>
                    </a:moveTo>
                    <a:cubicBezTo>
                      <a:pt x="452914" y="1518761"/>
                      <a:pt x="451961" y="1517809"/>
                      <a:pt x="451961" y="1517809"/>
                    </a:cubicBezTo>
                    <a:cubicBezTo>
                      <a:pt x="451961" y="1517809"/>
                      <a:pt x="452914" y="1516856"/>
                      <a:pt x="452914" y="1516856"/>
                    </a:cubicBezTo>
                    <a:cubicBezTo>
                      <a:pt x="453866" y="1516856"/>
                      <a:pt x="453866" y="1517809"/>
                      <a:pt x="454819" y="1517809"/>
                    </a:cubicBezTo>
                    <a:cubicBezTo>
                      <a:pt x="452914" y="1518761"/>
                      <a:pt x="452914" y="1518761"/>
                      <a:pt x="452914" y="1518761"/>
                    </a:cubicBezTo>
                    <a:close/>
                    <a:moveTo>
                      <a:pt x="666274" y="511969"/>
                    </a:moveTo>
                    <a:cubicBezTo>
                      <a:pt x="667226" y="511016"/>
                      <a:pt x="667226" y="510064"/>
                      <a:pt x="668179" y="509111"/>
                    </a:cubicBezTo>
                    <a:lnTo>
                      <a:pt x="668179" y="511969"/>
                    </a:lnTo>
                    <a:cubicBezTo>
                      <a:pt x="667226" y="511969"/>
                      <a:pt x="666274" y="511969"/>
                      <a:pt x="666274" y="511969"/>
                    </a:cubicBezTo>
                    <a:close/>
                    <a:moveTo>
                      <a:pt x="657701" y="574834"/>
                    </a:moveTo>
                    <a:cubicBezTo>
                      <a:pt x="658654" y="574834"/>
                      <a:pt x="659606" y="573881"/>
                      <a:pt x="659606" y="572929"/>
                    </a:cubicBezTo>
                    <a:lnTo>
                      <a:pt x="659606" y="575786"/>
                    </a:lnTo>
                    <a:cubicBezTo>
                      <a:pt x="658654" y="575786"/>
                      <a:pt x="658654" y="575786"/>
                      <a:pt x="657701" y="574834"/>
                    </a:cubicBezTo>
                    <a:close/>
                    <a:moveTo>
                      <a:pt x="502444" y="1197769"/>
                    </a:moveTo>
                    <a:cubicBezTo>
                      <a:pt x="504349" y="1198721"/>
                      <a:pt x="505301" y="1198721"/>
                      <a:pt x="507206" y="1198721"/>
                    </a:cubicBezTo>
                    <a:cubicBezTo>
                      <a:pt x="509111" y="1198721"/>
                      <a:pt x="510064" y="1198721"/>
                      <a:pt x="511969" y="1197769"/>
                    </a:cubicBezTo>
                    <a:cubicBezTo>
                      <a:pt x="512921" y="1210151"/>
                      <a:pt x="519589" y="1220629"/>
                      <a:pt x="529114" y="1227296"/>
                    </a:cubicBezTo>
                    <a:cubicBezTo>
                      <a:pt x="528161" y="1228249"/>
                      <a:pt x="527209" y="1229201"/>
                      <a:pt x="526256" y="1230154"/>
                    </a:cubicBezTo>
                    <a:cubicBezTo>
                      <a:pt x="525304" y="1230154"/>
                      <a:pt x="525304" y="1230154"/>
                      <a:pt x="524351" y="1230154"/>
                    </a:cubicBezTo>
                    <a:cubicBezTo>
                      <a:pt x="519589" y="1224439"/>
                      <a:pt x="511969" y="1220629"/>
                      <a:pt x="504349" y="1220629"/>
                    </a:cubicBezTo>
                    <a:cubicBezTo>
                      <a:pt x="504349" y="1220629"/>
                      <a:pt x="504349" y="1220629"/>
                      <a:pt x="503396" y="1220629"/>
                    </a:cubicBezTo>
                    <a:cubicBezTo>
                      <a:pt x="501491" y="1217771"/>
                      <a:pt x="499586" y="1215866"/>
                      <a:pt x="497681" y="1213961"/>
                    </a:cubicBezTo>
                    <a:cubicBezTo>
                      <a:pt x="501491" y="1212056"/>
                      <a:pt x="504349" y="1208246"/>
                      <a:pt x="504349" y="1203484"/>
                    </a:cubicBezTo>
                    <a:cubicBezTo>
                      <a:pt x="504349" y="1201579"/>
                      <a:pt x="503396" y="1199674"/>
                      <a:pt x="502444" y="1197769"/>
                    </a:cubicBezTo>
                    <a:close/>
                    <a:moveTo>
                      <a:pt x="574834" y="1231106"/>
                    </a:moveTo>
                    <a:cubicBezTo>
                      <a:pt x="574834" y="1231106"/>
                      <a:pt x="574834" y="1230154"/>
                      <a:pt x="574834" y="1231106"/>
                    </a:cubicBezTo>
                    <a:cubicBezTo>
                      <a:pt x="576739" y="1229201"/>
                      <a:pt x="578644" y="1228249"/>
                      <a:pt x="579596" y="1226344"/>
                    </a:cubicBezTo>
                    <a:lnTo>
                      <a:pt x="579596" y="1229201"/>
                    </a:lnTo>
                    <a:cubicBezTo>
                      <a:pt x="577691" y="1230154"/>
                      <a:pt x="575786" y="1230154"/>
                      <a:pt x="574834" y="1231106"/>
                    </a:cubicBezTo>
                    <a:close/>
                    <a:moveTo>
                      <a:pt x="516731" y="1371124"/>
                    </a:moveTo>
                    <a:cubicBezTo>
                      <a:pt x="517684" y="1371124"/>
                      <a:pt x="517684" y="1371124"/>
                      <a:pt x="518636" y="1371124"/>
                    </a:cubicBezTo>
                    <a:cubicBezTo>
                      <a:pt x="517684" y="1372076"/>
                      <a:pt x="517684" y="1372076"/>
                      <a:pt x="516731" y="1373029"/>
                    </a:cubicBezTo>
                    <a:cubicBezTo>
                      <a:pt x="516731" y="1372076"/>
                      <a:pt x="516731" y="1371124"/>
                      <a:pt x="516731" y="1371124"/>
                    </a:cubicBezTo>
                    <a:close/>
                    <a:moveTo>
                      <a:pt x="615791" y="838676"/>
                    </a:moveTo>
                    <a:cubicBezTo>
                      <a:pt x="618649" y="842486"/>
                      <a:pt x="622459" y="844391"/>
                      <a:pt x="627221" y="845344"/>
                    </a:cubicBezTo>
                    <a:lnTo>
                      <a:pt x="627221" y="847249"/>
                    </a:lnTo>
                    <a:cubicBezTo>
                      <a:pt x="627221" y="848201"/>
                      <a:pt x="626269" y="848201"/>
                      <a:pt x="626269" y="849154"/>
                    </a:cubicBezTo>
                    <a:cubicBezTo>
                      <a:pt x="624364" y="849154"/>
                      <a:pt x="622459" y="848201"/>
                      <a:pt x="620554" y="848201"/>
                    </a:cubicBezTo>
                    <a:cubicBezTo>
                      <a:pt x="616744" y="848201"/>
                      <a:pt x="613886" y="849154"/>
                      <a:pt x="610076" y="849154"/>
                    </a:cubicBezTo>
                    <a:cubicBezTo>
                      <a:pt x="610076" y="848201"/>
                      <a:pt x="610076" y="847249"/>
                      <a:pt x="610076" y="847249"/>
                    </a:cubicBezTo>
                    <a:cubicBezTo>
                      <a:pt x="610076" y="845344"/>
                      <a:pt x="610076" y="844391"/>
                      <a:pt x="609124" y="842486"/>
                    </a:cubicBezTo>
                    <a:cubicBezTo>
                      <a:pt x="611029" y="842486"/>
                      <a:pt x="613886" y="840581"/>
                      <a:pt x="615791" y="838676"/>
                    </a:cubicBezTo>
                    <a:close/>
                    <a:moveTo>
                      <a:pt x="571024" y="938689"/>
                    </a:moveTo>
                    <a:cubicBezTo>
                      <a:pt x="572929" y="941546"/>
                      <a:pt x="574834" y="942499"/>
                      <a:pt x="577691" y="943451"/>
                    </a:cubicBezTo>
                    <a:cubicBezTo>
                      <a:pt x="576739" y="944404"/>
                      <a:pt x="575786" y="945356"/>
                      <a:pt x="575786" y="946309"/>
                    </a:cubicBezTo>
                    <a:cubicBezTo>
                      <a:pt x="573881" y="943451"/>
                      <a:pt x="571976" y="940594"/>
                      <a:pt x="571024" y="938689"/>
                    </a:cubicBezTo>
                    <a:cubicBezTo>
                      <a:pt x="570071" y="938689"/>
                      <a:pt x="571024" y="938689"/>
                      <a:pt x="571024" y="938689"/>
                    </a:cubicBezTo>
                    <a:close/>
                    <a:moveTo>
                      <a:pt x="552926" y="718661"/>
                    </a:moveTo>
                    <a:cubicBezTo>
                      <a:pt x="558641" y="717709"/>
                      <a:pt x="562451" y="714851"/>
                      <a:pt x="566261" y="710089"/>
                    </a:cubicBezTo>
                    <a:cubicBezTo>
                      <a:pt x="567214" y="710089"/>
                      <a:pt x="567214" y="710089"/>
                      <a:pt x="568166" y="711041"/>
                    </a:cubicBezTo>
                    <a:cubicBezTo>
                      <a:pt x="567214" y="713899"/>
                      <a:pt x="567214" y="716756"/>
                      <a:pt x="567214" y="719614"/>
                    </a:cubicBezTo>
                    <a:cubicBezTo>
                      <a:pt x="567214" y="720566"/>
                      <a:pt x="567214" y="721519"/>
                      <a:pt x="567214" y="723424"/>
                    </a:cubicBezTo>
                    <a:cubicBezTo>
                      <a:pt x="566261" y="723424"/>
                      <a:pt x="565309" y="723424"/>
                      <a:pt x="565309" y="724376"/>
                    </a:cubicBezTo>
                    <a:cubicBezTo>
                      <a:pt x="561499" y="722471"/>
                      <a:pt x="557689" y="720566"/>
                      <a:pt x="552926" y="720566"/>
                    </a:cubicBezTo>
                    <a:cubicBezTo>
                      <a:pt x="552926" y="719614"/>
                      <a:pt x="552926" y="718661"/>
                      <a:pt x="552926" y="718661"/>
                    </a:cubicBezTo>
                    <a:close/>
                    <a:moveTo>
                      <a:pt x="553879" y="816769"/>
                    </a:moveTo>
                    <a:cubicBezTo>
                      <a:pt x="556736" y="812959"/>
                      <a:pt x="558641" y="809149"/>
                      <a:pt x="559594" y="804386"/>
                    </a:cubicBezTo>
                    <a:cubicBezTo>
                      <a:pt x="560546" y="804386"/>
                      <a:pt x="560546" y="804386"/>
                      <a:pt x="561499" y="804386"/>
                    </a:cubicBezTo>
                    <a:cubicBezTo>
                      <a:pt x="563404" y="806291"/>
                      <a:pt x="566261" y="807244"/>
                      <a:pt x="569119" y="808196"/>
                    </a:cubicBezTo>
                    <a:cubicBezTo>
                      <a:pt x="568166" y="810101"/>
                      <a:pt x="568166" y="812006"/>
                      <a:pt x="568166" y="813911"/>
                    </a:cubicBezTo>
                    <a:cubicBezTo>
                      <a:pt x="565309" y="815816"/>
                      <a:pt x="563404" y="818674"/>
                      <a:pt x="563404" y="822484"/>
                    </a:cubicBezTo>
                    <a:cubicBezTo>
                      <a:pt x="563404" y="823436"/>
                      <a:pt x="563404" y="823436"/>
                      <a:pt x="563404" y="824389"/>
                    </a:cubicBezTo>
                    <a:cubicBezTo>
                      <a:pt x="558641" y="824389"/>
                      <a:pt x="553879" y="825341"/>
                      <a:pt x="550069" y="828199"/>
                    </a:cubicBezTo>
                    <a:cubicBezTo>
                      <a:pt x="552926" y="824389"/>
                      <a:pt x="553879" y="820579"/>
                      <a:pt x="553879" y="816769"/>
                    </a:cubicBezTo>
                    <a:close/>
                    <a:moveTo>
                      <a:pt x="547211" y="968216"/>
                    </a:moveTo>
                    <a:cubicBezTo>
                      <a:pt x="547211" y="969169"/>
                      <a:pt x="547211" y="969169"/>
                      <a:pt x="547211" y="970121"/>
                    </a:cubicBezTo>
                    <a:cubicBezTo>
                      <a:pt x="547211" y="972979"/>
                      <a:pt x="550069" y="975836"/>
                      <a:pt x="552926" y="975836"/>
                    </a:cubicBezTo>
                    <a:cubicBezTo>
                      <a:pt x="555784" y="975836"/>
                      <a:pt x="557689" y="973931"/>
                      <a:pt x="558641" y="972026"/>
                    </a:cubicBezTo>
                    <a:cubicBezTo>
                      <a:pt x="558641" y="972026"/>
                      <a:pt x="558641" y="972026"/>
                      <a:pt x="558641" y="972026"/>
                    </a:cubicBezTo>
                    <a:cubicBezTo>
                      <a:pt x="560546" y="972026"/>
                      <a:pt x="561499" y="972026"/>
                      <a:pt x="563404" y="971074"/>
                    </a:cubicBezTo>
                    <a:cubicBezTo>
                      <a:pt x="563404" y="972026"/>
                      <a:pt x="562451" y="972979"/>
                      <a:pt x="562451" y="973931"/>
                    </a:cubicBezTo>
                    <a:cubicBezTo>
                      <a:pt x="562451" y="976789"/>
                      <a:pt x="564356" y="979646"/>
                      <a:pt x="567214" y="980599"/>
                    </a:cubicBezTo>
                    <a:cubicBezTo>
                      <a:pt x="568166" y="984409"/>
                      <a:pt x="569119" y="988219"/>
                      <a:pt x="571024" y="991076"/>
                    </a:cubicBezTo>
                    <a:cubicBezTo>
                      <a:pt x="570071" y="991076"/>
                      <a:pt x="568166" y="992029"/>
                      <a:pt x="567214" y="992029"/>
                    </a:cubicBezTo>
                    <a:cubicBezTo>
                      <a:pt x="565309" y="990124"/>
                      <a:pt x="562451" y="989171"/>
                      <a:pt x="559594" y="989171"/>
                    </a:cubicBezTo>
                    <a:cubicBezTo>
                      <a:pt x="553879" y="989171"/>
                      <a:pt x="550069" y="992981"/>
                      <a:pt x="548164" y="996791"/>
                    </a:cubicBezTo>
                    <a:cubicBezTo>
                      <a:pt x="547211" y="997744"/>
                      <a:pt x="546259" y="999649"/>
                      <a:pt x="545306" y="1001554"/>
                    </a:cubicBezTo>
                    <a:cubicBezTo>
                      <a:pt x="543401" y="998696"/>
                      <a:pt x="539591" y="995839"/>
                      <a:pt x="536734" y="994886"/>
                    </a:cubicBezTo>
                    <a:cubicBezTo>
                      <a:pt x="536734" y="993934"/>
                      <a:pt x="537686" y="992981"/>
                      <a:pt x="537686" y="992029"/>
                    </a:cubicBezTo>
                    <a:cubicBezTo>
                      <a:pt x="537686" y="988219"/>
                      <a:pt x="534829" y="985361"/>
                      <a:pt x="531019" y="985361"/>
                    </a:cubicBezTo>
                    <a:cubicBezTo>
                      <a:pt x="527209" y="985361"/>
                      <a:pt x="524351" y="988219"/>
                      <a:pt x="524351" y="992029"/>
                    </a:cubicBezTo>
                    <a:cubicBezTo>
                      <a:pt x="524351" y="992981"/>
                      <a:pt x="524351" y="992981"/>
                      <a:pt x="524351" y="993934"/>
                    </a:cubicBezTo>
                    <a:cubicBezTo>
                      <a:pt x="518636" y="995839"/>
                      <a:pt x="513874" y="999649"/>
                      <a:pt x="511016" y="1004411"/>
                    </a:cubicBezTo>
                    <a:cubicBezTo>
                      <a:pt x="509111" y="1002506"/>
                      <a:pt x="507206" y="1000601"/>
                      <a:pt x="504349" y="1000601"/>
                    </a:cubicBezTo>
                    <a:cubicBezTo>
                      <a:pt x="504349" y="1000601"/>
                      <a:pt x="504349" y="1000601"/>
                      <a:pt x="503396" y="1000601"/>
                    </a:cubicBezTo>
                    <a:cubicBezTo>
                      <a:pt x="503396" y="998696"/>
                      <a:pt x="502444" y="996791"/>
                      <a:pt x="501491" y="995839"/>
                    </a:cubicBezTo>
                    <a:cubicBezTo>
                      <a:pt x="501491" y="995839"/>
                      <a:pt x="501491" y="995839"/>
                      <a:pt x="502444" y="995839"/>
                    </a:cubicBezTo>
                    <a:cubicBezTo>
                      <a:pt x="514826" y="995839"/>
                      <a:pt x="524351" y="986314"/>
                      <a:pt x="524351" y="973931"/>
                    </a:cubicBezTo>
                    <a:cubicBezTo>
                      <a:pt x="524351" y="973931"/>
                      <a:pt x="524351" y="972979"/>
                      <a:pt x="524351" y="972979"/>
                    </a:cubicBezTo>
                    <a:cubicBezTo>
                      <a:pt x="525304" y="973931"/>
                      <a:pt x="527209" y="973931"/>
                      <a:pt x="529114" y="973931"/>
                    </a:cubicBezTo>
                    <a:cubicBezTo>
                      <a:pt x="535781" y="973931"/>
                      <a:pt x="541496" y="968216"/>
                      <a:pt x="541496" y="961549"/>
                    </a:cubicBezTo>
                    <a:cubicBezTo>
                      <a:pt x="541496" y="954881"/>
                      <a:pt x="535781" y="949166"/>
                      <a:pt x="529114" y="949166"/>
                    </a:cubicBezTo>
                    <a:cubicBezTo>
                      <a:pt x="525304" y="949166"/>
                      <a:pt x="521494" y="951071"/>
                      <a:pt x="519589" y="954881"/>
                    </a:cubicBezTo>
                    <a:cubicBezTo>
                      <a:pt x="519589" y="953929"/>
                      <a:pt x="520541" y="952024"/>
                      <a:pt x="520541" y="951071"/>
                    </a:cubicBezTo>
                    <a:cubicBezTo>
                      <a:pt x="520541" y="940594"/>
                      <a:pt x="511969" y="931069"/>
                      <a:pt x="500539" y="931069"/>
                    </a:cubicBezTo>
                    <a:cubicBezTo>
                      <a:pt x="497681" y="931069"/>
                      <a:pt x="495776" y="932021"/>
                      <a:pt x="492919" y="932974"/>
                    </a:cubicBezTo>
                    <a:cubicBezTo>
                      <a:pt x="491966" y="929164"/>
                      <a:pt x="488156" y="926306"/>
                      <a:pt x="484346" y="925354"/>
                    </a:cubicBezTo>
                    <a:cubicBezTo>
                      <a:pt x="485299" y="923449"/>
                      <a:pt x="486251" y="920591"/>
                      <a:pt x="486251" y="917734"/>
                    </a:cubicBezTo>
                    <a:cubicBezTo>
                      <a:pt x="486251" y="915829"/>
                      <a:pt x="486251" y="914876"/>
                      <a:pt x="485299" y="912971"/>
                    </a:cubicBezTo>
                    <a:cubicBezTo>
                      <a:pt x="487204" y="911066"/>
                      <a:pt x="488156" y="909161"/>
                      <a:pt x="488156" y="906304"/>
                    </a:cubicBezTo>
                    <a:cubicBezTo>
                      <a:pt x="488156" y="904399"/>
                      <a:pt x="487204" y="903446"/>
                      <a:pt x="486251" y="901541"/>
                    </a:cubicBezTo>
                    <a:cubicBezTo>
                      <a:pt x="489109" y="899636"/>
                      <a:pt x="491014" y="896779"/>
                      <a:pt x="492919" y="893921"/>
                    </a:cubicBezTo>
                    <a:cubicBezTo>
                      <a:pt x="495776" y="899636"/>
                      <a:pt x="500539" y="904399"/>
                      <a:pt x="505301" y="907256"/>
                    </a:cubicBezTo>
                    <a:cubicBezTo>
                      <a:pt x="505301" y="907256"/>
                      <a:pt x="505301" y="907256"/>
                      <a:pt x="505301" y="907256"/>
                    </a:cubicBezTo>
                    <a:cubicBezTo>
                      <a:pt x="505301" y="921544"/>
                      <a:pt x="512921" y="934879"/>
                      <a:pt x="525304" y="941546"/>
                    </a:cubicBezTo>
                    <a:cubicBezTo>
                      <a:pt x="528161" y="945356"/>
                      <a:pt x="532924" y="947261"/>
                      <a:pt x="537686" y="947261"/>
                    </a:cubicBezTo>
                    <a:cubicBezTo>
                      <a:pt x="537686" y="947261"/>
                      <a:pt x="538639" y="947261"/>
                      <a:pt x="538639" y="947261"/>
                    </a:cubicBezTo>
                    <a:cubicBezTo>
                      <a:pt x="538639" y="947261"/>
                      <a:pt x="539591" y="947261"/>
                      <a:pt x="539591" y="948214"/>
                    </a:cubicBezTo>
                    <a:cubicBezTo>
                      <a:pt x="539591" y="949166"/>
                      <a:pt x="539591" y="951071"/>
                      <a:pt x="539591" y="952024"/>
                    </a:cubicBezTo>
                    <a:cubicBezTo>
                      <a:pt x="539591" y="959644"/>
                      <a:pt x="542449" y="964406"/>
                      <a:pt x="547211" y="968216"/>
                    </a:cubicBezTo>
                    <a:close/>
                    <a:moveTo>
                      <a:pt x="549116" y="1032986"/>
                    </a:moveTo>
                    <a:cubicBezTo>
                      <a:pt x="543401" y="1036796"/>
                      <a:pt x="539591" y="1041559"/>
                      <a:pt x="536734" y="1048226"/>
                    </a:cubicBezTo>
                    <a:cubicBezTo>
                      <a:pt x="535781" y="1048226"/>
                      <a:pt x="534829" y="1048226"/>
                      <a:pt x="532924" y="1048226"/>
                    </a:cubicBezTo>
                    <a:cubicBezTo>
                      <a:pt x="531971" y="1048226"/>
                      <a:pt x="531971" y="1048226"/>
                      <a:pt x="531019" y="1048226"/>
                    </a:cubicBezTo>
                    <a:cubicBezTo>
                      <a:pt x="531019" y="1048226"/>
                      <a:pt x="531019" y="1048226"/>
                      <a:pt x="531019" y="1047274"/>
                    </a:cubicBezTo>
                    <a:cubicBezTo>
                      <a:pt x="533876" y="1044416"/>
                      <a:pt x="535781" y="1041559"/>
                      <a:pt x="535781" y="1036796"/>
                    </a:cubicBezTo>
                    <a:cubicBezTo>
                      <a:pt x="535781" y="1035844"/>
                      <a:pt x="535781" y="1034891"/>
                      <a:pt x="534829" y="1032986"/>
                    </a:cubicBezTo>
                    <a:cubicBezTo>
                      <a:pt x="540544" y="1031081"/>
                      <a:pt x="545306" y="1025366"/>
                      <a:pt x="547211" y="1018699"/>
                    </a:cubicBezTo>
                    <a:cubicBezTo>
                      <a:pt x="547211" y="1018699"/>
                      <a:pt x="548164" y="1019651"/>
                      <a:pt x="548164" y="1019651"/>
                    </a:cubicBezTo>
                    <a:cubicBezTo>
                      <a:pt x="547211" y="1021556"/>
                      <a:pt x="547211" y="1024414"/>
                      <a:pt x="547211" y="1026319"/>
                    </a:cubicBezTo>
                    <a:cubicBezTo>
                      <a:pt x="548164" y="1029176"/>
                      <a:pt x="548164" y="1031081"/>
                      <a:pt x="549116" y="1032986"/>
                    </a:cubicBezTo>
                    <a:close/>
                    <a:moveTo>
                      <a:pt x="506254" y="814864"/>
                    </a:moveTo>
                    <a:cubicBezTo>
                      <a:pt x="503396" y="813911"/>
                      <a:pt x="500539" y="812959"/>
                      <a:pt x="497681" y="812959"/>
                    </a:cubicBezTo>
                    <a:cubicBezTo>
                      <a:pt x="497681" y="812959"/>
                      <a:pt x="497681" y="812959"/>
                      <a:pt x="497681" y="812959"/>
                    </a:cubicBezTo>
                    <a:cubicBezTo>
                      <a:pt x="501491" y="812006"/>
                      <a:pt x="504349" y="809149"/>
                      <a:pt x="507206" y="806291"/>
                    </a:cubicBezTo>
                    <a:cubicBezTo>
                      <a:pt x="508159" y="806291"/>
                      <a:pt x="508159" y="805339"/>
                      <a:pt x="509111" y="805339"/>
                    </a:cubicBezTo>
                    <a:cubicBezTo>
                      <a:pt x="509111" y="805339"/>
                      <a:pt x="509111" y="805339"/>
                      <a:pt x="509111" y="806291"/>
                    </a:cubicBezTo>
                    <a:cubicBezTo>
                      <a:pt x="507206" y="808196"/>
                      <a:pt x="506254" y="810101"/>
                      <a:pt x="506254" y="812959"/>
                    </a:cubicBezTo>
                    <a:cubicBezTo>
                      <a:pt x="506254" y="812959"/>
                      <a:pt x="506254" y="813911"/>
                      <a:pt x="506254" y="814864"/>
                    </a:cubicBezTo>
                    <a:close/>
                    <a:moveTo>
                      <a:pt x="521494" y="822484"/>
                    </a:moveTo>
                    <a:cubicBezTo>
                      <a:pt x="524351" y="828199"/>
                      <a:pt x="530066" y="832961"/>
                      <a:pt x="536734" y="832961"/>
                    </a:cubicBezTo>
                    <a:cubicBezTo>
                      <a:pt x="538639" y="832961"/>
                      <a:pt x="541496" y="832961"/>
                      <a:pt x="543401" y="832009"/>
                    </a:cubicBezTo>
                    <a:cubicBezTo>
                      <a:pt x="540544" y="834866"/>
                      <a:pt x="538639" y="838676"/>
                      <a:pt x="536734" y="842486"/>
                    </a:cubicBezTo>
                    <a:cubicBezTo>
                      <a:pt x="535781" y="842486"/>
                      <a:pt x="534829" y="842486"/>
                      <a:pt x="533876" y="842486"/>
                    </a:cubicBezTo>
                    <a:cubicBezTo>
                      <a:pt x="526256" y="842486"/>
                      <a:pt x="519589" y="848201"/>
                      <a:pt x="517684" y="854869"/>
                    </a:cubicBezTo>
                    <a:cubicBezTo>
                      <a:pt x="517684" y="854869"/>
                      <a:pt x="517684" y="854869"/>
                      <a:pt x="517684" y="854869"/>
                    </a:cubicBezTo>
                    <a:cubicBezTo>
                      <a:pt x="516731" y="854869"/>
                      <a:pt x="516731" y="854869"/>
                      <a:pt x="515779" y="854869"/>
                    </a:cubicBezTo>
                    <a:cubicBezTo>
                      <a:pt x="519589" y="850106"/>
                      <a:pt x="522446" y="844391"/>
                      <a:pt x="522446" y="838676"/>
                    </a:cubicBezTo>
                    <a:cubicBezTo>
                      <a:pt x="522446" y="832009"/>
                      <a:pt x="519589" y="825341"/>
                      <a:pt x="514826" y="820579"/>
                    </a:cubicBezTo>
                    <a:cubicBezTo>
                      <a:pt x="515779" y="820579"/>
                      <a:pt x="516731" y="820579"/>
                      <a:pt x="516731" y="819626"/>
                    </a:cubicBezTo>
                    <a:cubicBezTo>
                      <a:pt x="518636" y="820579"/>
                      <a:pt x="519589" y="821531"/>
                      <a:pt x="521494" y="822484"/>
                    </a:cubicBezTo>
                    <a:close/>
                    <a:moveTo>
                      <a:pt x="487204" y="723424"/>
                    </a:moveTo>
                    <a:cubicBezTo>
                      <a:pt x="488156" y="725329"/>
                      <a:pt x="489109" y="726281"/>
                      <a:pt x="490061" y="728186"/>
                    </a:cubicBezTo>
                    <a:cubicBezTo>
                      <a:pt x="489109" y="729139"/>
                      <a:pt x="487204" y="730091"/>
                      <a:pt x="486251" y="731996"/>
                    </a:cubicBezTo>
                    <a:cubicBezTo>
                      <a:pt x="487204" y="729139"/>
                      <a:pt x="487204" y="727234"/>
                      <a:pt x="487204" y="723424"/>
                    </a:cubicBezTo>
                    <a:cubicBezTo>
                      <a:pt x="487204" y="724376"/>
                      <a:pt x="487204" y="723424"/>
                      <a:pt x="487204" y="723424"/>
                    </a:cubicBezTo>
                    <a:close/>
                    <a:moveTo>
                      <a:pt x="362426" y="708184"/>
                    </a:moveTo>
                    <a:cubicBezTo>
                      <a:pt x="370999" y="708184"/>
                      <a:pt x="377666" y="703421"/>
                      <a:pt x="380524" y="695801"/>
                    </a:cubicBezTo>
                    <a:cubicBezTo>
                      <a:pt x="381476" y="695801"/>
                      <a:pt x="382429" y="694849"/>
                      <a:pt x="383381" y="694849"/>
                    </a:cubicBezTo>
                    <a:cubicBezTo>
                      <a:pt x="385286" y="699611"/>
                      <a:pt x="389096" y="702469"/>
                      <a:pt x="392906" y="705326"/>
                    </a:cubicBezTo>
                    <a:cubicBezTo>
                      <a:pt x="383381" y="710089"/>
                      <a:pt x="376714" y="716756"/>
                      <a:pt x="371951" y="726281"/>
                    </a:cubicBezTo>
                    <a:cubicBezTo>
                      <a:pt x="370999" y="718661"/>
                      <a:pt x="366236" y="711994"/>
                      <a:pt x="360521" y="708184"/>
                    </a:cubicBezTo>
                    <a:cubicBezTo>
                      <a:pt x="361474" y="708184"/>
                      <a:pt x="361474" y="708184"/>
                      <a:pt x="362426" y="708184"/>
                    </a:cubicBezTo>
                    <a:close/>
                    <a:moveTo>
                      <a:pt x="453866" y="781526"/>
                    </a:moveTo>
                    <a:cubicBezTo>
                      <a:pt x="448151" y="781526"/>
                      <a:pt x="443389" y="786289"/>
                      <a:pt x="443389" y="791051"/>
                    </a:cubicBezTo>
                    <a:cubicBezTo>
                      <a:pt x="443389" y="795814"/>
                      <a:pt x="446246" y="798671"/>
                      <a:pt x="450056" y="800576"/>
                    </a:cubicBezTo>
                    <a:cubicBezTo>
                      <a:pt x="445294" y="802481"/>
                      <a:pt x="441484" y="805339"/>
                      <a:pt x="438626" y="809149"/>
                    </a:cubicBezTo>
                    <a:cubicBezTo>
                      <a:pt x="428149" y="810101"/>
                      <a:pt x="419576" y="818674"/>
                      <a:pt x="419576" y="830104"/>
                    </a:cubicBezTo>
                    <a:cubicBezTo>
                      <a:pt x="419576" y="835819"/>
                      <a:pt x="421481" y="840581"/>
                      <a:pt x="425291" y="844391"/>
                    </a:cubicBezTo>
                    <a:cubicBezTo>
                      <a:pt x="424339" y="845344"/>
                      <a:pt x="424339" y="845344"/>
                      <a:pt x="423386" y="846296"/>
                    </a:cubicBezTo>
                    <a:cubicBezTo>
                      <a:pt x="418624" y="839629"/>
                      <a:pt x="411956" y="833914"/>
                      <a:pt x="404336" y="832009"/>
                    </a:cubicBezTo>
                    <a:cubicBezTo>
                      <a:pt x="401479" y="830104"/>
                      <a:pt x="398621" y="828199"/>
                      <a:pt x="394811" y="828199"/>
                    </a:cubicBezTo>
                    <a:cubicBezTo>
                      <a:pt x="391954" y="828199"/>
                      <a:pt x="389096" y="829151"/>
                      <a:pt x="386239" y="831056"/>
                    </a:cubicBezTo>
                    <a:cubicBezTo>
                      <a:pt x="378619" y="832961"/>
                      <a:pt x="372904" y="836771"/>
                      <a:pt x="368141" y="842486"/>
                    </a:cubicBezTo>
                    <a:cubicBezTo>
                      <a:pt x="367189" y="840581"/>
                      <a:pt x="365284" y="838676"/>
                      <a:pt x="363379" y="837724"/>
                    </a:cubicBezTo>
                    <a:cubicBezTo>
                      <a:pt x="362426" y="832961"/>
                      <a:pt x="360521" y="829151"/>
                      <a:pt x="357664" y="826294"/>
                    </a:cubicBezTo>
                    <a:cubicBezTo>
                      <a:pt x="365284" y="822484"/>
                      <a:pt x="370046" y="815816"/>
                      <a:pt x="370046" y="807244"/>
                    </a:cubicBezTo>
                    <a:cubicBezTo>
                      <a:pt x="370999" y="807244"/>
                      <a:pt x="371951" y="807244"/>
                      <a:pt x="372904" y="807244"/>
                    </a:cubicBezTo>
                    <a:cubicBezTo>
                      <a:pt x="378619" y="807244"/>
                      <a:pt x="383381" y="806291"/>
                      <a:pt x="388144" y="803434"/>
                    </a:cubicBezTo>
                    <a:cubicBezTo>
                      <a:pt x="386239" y="805339"/>
                      <a:pt x="385286" y="808196"/>
                      <a:pt x="385286" y="811054"/>
                    </a:cubicBezTo>
                    <a:cubicBezTo>
                      <a:pt x="385286" y="817721"/>
                      <a:pt x="391001" y="823436"/>
                      <a:pt x="397669" y="823436"/>
                    </a:cubicBezTo>
                    <a:cubicBezTo>
                      <a:pt x="404336" y="823436"/>
                      <a:pt x="410051" y="817721"/>
                      <a:pt x="410051" y="811054"/>
                    </a:cubicBezTo>
                    <a:cubicBezTo>
                      <a:pt x="410051" y="804386"/>
                      <a:pt x="404336" y="798671"/>
                      <a:pt x="397669" y="798671"/>
                    </a:cubicBezTo>
                    <a:cubicBezTo>
                      <a:pt x="396716" y="798671"/>
                      <a:pt x="395764" y="798671"/>
                      <a:pt x="394811" y="799624"/>
                    </a:cubicBezTo>
                    <a:cubicBezTo>
                      <a:pt x="395764" y="798671"/>
                      <a:pt x="396716" y="797719"/>
                      <a:pt x="398621" y="795814"/>
                    </a:cubicBezTo>
                    <a:cubicBezTo>
                      <a:pt x="406241" y="795814"/>
                      <a:pt x="412909" y="792004"/>
                      <a:pt x="416719" y="787241"/>
                    </a:cubicBezTo>
                    <a:cubicBezTo>
                      <a:pt x="419576" y="788194"/>
                      <a:pt x="421481" y="788194"/>
                      <a:pt x="424339" y="788194"/>
                    </a:cubicBezTo>
                    <a:cubicBezTo>
                      <a:pt x="441484" y="788194"/>
                      <a:pt x="454819" y="775811"/>
                      <a:pt x="456724" y="759619"/>
                    </a:cubicBezTo>
                    <a:cubicBezTo>
                      <a:pt x="457676" y="759619"/>
                      <a:pt x="459581" y="759619"/>
                      <a:pt x="460534" y="759619"/>
                    </a:cubicBezTo>
                    <a:cubicBezTo>
                      <a:pt x="471011" y="759619"/>
                      <a:pt x="479584" y="752951"/>
                      <a:pt x="482441" y="743426"/>
                    </a:cubicBezTo>
                    <a:cubicBezTo>
                      <a:pt x="483394" y="751999"/>
                      <a:pt x="490061" y="757714"/>
                      <a:pt x="498634" y="757714"/>
                    </a:cubicBezTo>
                    <a:cubicBezTo>
                      <a:pt x="507206" y="757714"/>
                      <a:pt x="513874" y="751046"/>
                      <a:pt x="514826" y="742474"/>
                    </a:cubicBezTo>
                    <a:cubicBezTo>
                      <a:pt x="514826" y="742474"/>
                      <a:pt x="515779" y="742474"/>
                      <a:pt x="515779" y="742474"/>
                    </a:cubicBezTo>
                    <a:cubicBezTo>
                      <a:pt x="514826" y="745331"/>
                      <a:pt x="513874" y="749141"/>
                      <a:pt x="513874" y="751999"/>
                    </a:cubicBezTo>
                    <a:cubicBezTo>
                      <a:pt x="513874" y="752951"/>
                      <a:pt x="513874" y="753904"/>
                      <a:pt x="513874" y="755809"/>
                    </a:cubicBezTo>
                    <a:cubicBezTo>
                      <a:pt x="511016" y="759619"/>
                      <a:pt x="509111" y="763429"/>
                      <a:pt x="509111" y="768191"/>
                    </a:cubicBezTo>
                    <a:cubicBezTo>
                      <a:pt x="509111" y="773906"/>
                      <a:pt x="511016" y="778669"/>
                      <a:pt x="514826" y="781526"/>
                    </a:cubicBezTo>
                    <a:cubicBezTo>
                      <a:pt x="512921" y="783431"/>
                      <a:pt x="511016" y="785336"/>
                      <a:pt x="510064" y="788194"/>
                    </a:cubicBezTo>
                    <a:cubicBezTo>
                      <a:pt x="508159" y="785336"/>
                      <a:pt x="505301" y="783431"/>
                      <a:pt x="501491" y="783431"/>
                    </a:cubicBezTo>
                    <a:cubicBezTo>
                      <a:pt x="498634" y="781526"/>
                      <a:pt x="495776" y="780574"/>
                      <a:pt x="491966" y="780574"/>
                    </a:cubicBezTo>
                    <a:cubicBezTo>
                      <a:pt x="491014" y="780574"/>
                      <a:pt x="490061" y="780574"/>
                      <a:pt x="490061" y="780574"/>
                    </a:cubicBezTo>
                    <a:cubicBezTo>
                      <a:pt x="490061" y="780574"/>
                      <a:pt x="490061" y="779621"/>
                      <a:pt x="490061" y="779621"/>
                    </a:cubicBezTo>
                    <a:cubicBezTo>
                      <a:pt x="490061" y="772954"/>
                      <a:pt x="484346" y="767239"/>
                      <a:pt x="477679" y="767239"/>
                    </a:cubicBezTo>
                    <a:cubicBezTo>
                      <a:pt x="471011" y="767239"/>
                      <a:pt x="465296" y="772954"/>
                      <a:pt x="465296" y="779621"/>
                    </a:cubicBezTo>
                    <a:cubicBezTo>
                      <a:pt x="465296" y="784384"/>
                      <a:pt x="468154" y="787241"/>
                      <a:pt x="471011" y="790099"/>
                    </a:cubicBezTo>
                    <a:cubicBezTo>
                      <a:pt x="465296" y="792004"/>
                      <a:pt x="461486" y="794861"/>
                      <a:pt x="458629" y="799624"/>
                    </a:cubicBezTo>
                    <a:cubicBezTo>
                      <a:pt x="458629" y="799624"/>
                      <a:pt x="457676" y="799624"/>
                      <a:pt x="457676" y="799624"/>
                    </a:cubicBezTo>
                    <a:cubicBezTo>
                      <a:pt x="460534" y="797719"/>
                      <a:pt x="462439" y="794861"/>
                      <a:pt x="462439" y="791051"/>
                    </a:cubicBezTo>
                    <a:cubicBezTo>
                      <a:pt x="463391" y="786289"/>
                      <a:pt x="459581" y="781526"/>
                      <a:pt x="453866" y="781526"/>
                    </a:cubicBezTo>
                    <a:close/>
                    <a:moveTo>
                      <a:pt x="481489" y="946309"/>
                    </a:moveTo>
                    <a:cubicBezTo>
                      <a:pt x="480536" y="948214"/>
                      <a:pt x="480536" y="950119"/>
                      <a:pt x="480536" y="951071"/>
                    </a:cubicBezTo>
                    <a:cubicBezTo>
                      <a:pt x="478631" y="945356"/>
                      <a:pt x="474821" y="940594"/>
                      <a:pt x="470059" y="936784"/>
                    </a:cubicBezTo>
                    <a:cubicBezTo>
                      <a:pt x="471011" y="936784"/>
                      <a:pt x="472916" y="935831"/>
                      <a:pt x="473869" y="935831"/>
                    </a:cubicBezTo>
                    <a:cubicBezTo>
                      <a:pt x="473869" y="935831"/>
                      <a:pt x="473869" y="935831"/>
                      <a:pt x="473869" y="935831"/>
                    </a:cubicBezTo>
                    <a:cubicBezTo>
                      <a:pt x="472916" y="941546"/>
                      <a:pt x="476726" y="945356"/>
                      <a:pt x="481489" y="946309"/>
                    </a:cubicBezTo>
                    <a:close/>
                    <a:moveTo>
                      <a:pt x="345281" y="1095851"/>
                    </a:moveTo>
                    <a:cubicBezTo>
                      <a:pt x="345281" y="1095851"/>
                      <a:pt x="345281" y="1095851"/>
                      <a:pt x="345281" y="1095851"/>
                    </a:cubicBezTo>
                    <a:cubicBezTo>
                      <a:pt x="345281" y="1095851"/>
                      <a:pt x="345281" y="1095851"/>
                      <a:pt x="345281" y="1095851"/>
                    </a:cubicBezTo>
                    <a:cubicBezTo>
                      <a:pt x="345281" y="1095851"/>
                      <a:pt x="345281" y="1095851"/>
                      <a:pt x="345281" y="1095851"/>
                    </a:cubicBezTo>
                    <a:close/>
                    <a:moveTo>
                      <a:pt x="423386" y="1187291"/>
                    </a:moveTo>
                    <a:cubicBezTo>
                      <a:pt x="422434" y="1187291"/>
                      <a:pt x="421481" y="1187291"/>
                      <a:pt x="421481" y="1188244"/>
                    </a:cubicBezTo>
                    <a:cubicBezTo>
                      <a:pt x="422434" y="1186339"/>
                      <a:pt x="423386" y="1183481"/>
                      <a:pt x="423386" y="1181576"/>
                    </a:cubicBezTo>
                    <a:cubicBezTo>
                      <a:pt x="424339" y="1181576"/>
                      <a:pt x="425291" y="1182529"/>
                      <a:pt x="426244" y="1182529"/>
                    </a:cubicBezTo>
                    <a:cubicBezTo>
                      <a:pt x="427196" y="1183481"/>
                      <a:pt x="428149" y="1184434"/>
                      <a:pt x="430054" y="1185386"/>
                    </a:cubicBezTo>
                    <a:cubicBezTo>
                      <a:pt x="427196" y="1185386"/>
                      <a:pt x="425291" y="1186339"/>
                      <a:pt x="423386" y="1187291"/>
                    </a:cubicBezTo>
                    <a:close/>
                    <a:moveTo>
                      <a:pt x="432911" y="1183481"/>
                    </a:moveTo>
                    <a:cubicBezTo>
                      <a:pt x="432911" y="1183481"/>
                      <a:pt x="432911" y="1183481"/>
                      <a:pt x="432911" y="1183481"/>
                    </a:cubicBezTo>
                    <a:cubicBezTo>
                      <a:pt x="433864" y="1183481"/>
                      <a:pt x="433864" y="1183481"/>
                      <a:pt x="432911" y="1183481"/>
                    </a:cubicBezTo>
                    <a:cubicBezTo>
                      <a:pt x="433864" y="1183481"/>
                      <a:pt x="432911" y="1183481"/>
                      <a:pt x="432911" y="1183481"/>
                    </a:cubicBezTo>
                    <a:close/>
                    <a:moveTo>
                      <a:pt x="455771" y="1106329"/>
                    </a:moveTo>
                    <a:cubicBezTo>
                      <a:pt x="450056" y="1108234"/>
                      <a:pt x="445294" y="1112044"/>
                      <a:pt x="443389" y="1117759"/>
                    </a:cubicBezTo>
                    <a:cubicBezTo>
                      <a:pt x="440531" y="1116806"/>
                      <a:pt x="437674" y="1115854"/>
                      <a:pt x="433864" y="1115854"/>
                    </a:cubicBezTo>
                    <a:cubicBezTo>
                      <a:pt x="415766" y="1115854"/>
                      <a:pt x="400526" y="1131094"/>
                      <a:pt x="400526" y="1149191"/>
                    </a:cubicBezTo>
                    <a:cubicBezTo>
                      <a:pt x="400526" y="1153954"/>
                      <a:pt x="401479" y="1158716"/>
                      <a:pt x="403384" y="1162526"/>
                    </a:cubicBezTo>
                    <a:cubicBezTo>
                      <a:pt x="393859" y="1163479"/>
                      <a:pt x="387191" y="1171099"/>
                      <a:pt x="387191" y="1179671"/>
                    </a:cubicBezTo>
                    <a:cubicBezTo>
                      <a:pt x="387191" y="1185386"/>
                      <a:pt x="390049" y="1191101"/>
                      <a:pt x="394811" y="1193959"/>
                    </a:cubicBezTo>
                    <a:cubicBezTo>
                      <a:pt x="391001" y="1196816"/>
                      <a:pt x="389096" y="1201579"/>
                      <a:pt x="389096" y="1206341"/>
                    </a:cubicBezTo>
                    <a:cubicBezTo>
                      <a:pt x="389096" y="1213009"/>
                      <a:pt x="392906" y="1218724"/>
                      <a:pt x="399574" y="1221581"/>
                    </a:cubicBezTo>
                    <a:cubicBezTo>
                      <a:pt x="400526" y="1226344"/>
                      <a:pt x="404336" y="1230154"/>
                      <a:pt x="409099" y="1231106"/>
                    </a:cubicBezTo>
                    <a:cubicBezTo>
                      <a:pt x="401479" y="1234916"/>
                      <a:pt x="394811" y="1241584"/>
                      <a:pt x="392906" y="1250156"/>
                    </a:cubicBezTo>
                    <a:cubicBezTo>
                      <a:pt x="391954" y="1250156"/>
                      <a:pt x="391001" y="1250156"/>
                      <a:pt x="390049" y="1251109"/>
                    </a:cubicBezTo>
                    <a:cubicBezTo>
                      <a:pt x="390049" y="1249204"/>
                      <a:pt x="389096" y="1247299"/>
                      <a:pt x="388144" y="1245394"/>
                    </a:cubicBezTo>
                    <a:cubicBezTo>
                      <a:pt x="389096" y="1244441"/>
                      <a:pt x="389096" y="1243489"/>
                      <a:pt x="390049" y="1241584"/>
                    </a:cubicBezTo>
                    <a:cubicBezTo>
                      <a:pt x="393859" y="1239679"/>
                      <a:pt x="396716" y="1234916"/>
                      <a:pt x="396716" y="1230154"/>
                    </a:cubicBezTo>
                    <a:cubicBezTo>
                      <a:pt x="396716" y="1224439"/>
                      <a:pt x="392906" y="1219676"/>
                      <a:pt x="388144" y="1217771"/>
                    </a:cubicBezTo>
                    <a:cubicBezTo>
                      <a:pt x="386239" y="1213961"/>
                      <a:pt x="382429" y="1210151"/>
                      <a:pt x="378619" y="1207294"/>
                    </a:cubicBezTo>
                    <a:cubicBezTo>
                      <a:pt x="374809" y="1202531"/>
                      <a:pt x="369094" y="1199674"/>
                      <a:pt x="362426" y="1199674"/>
                    </a:cubicBezTo>
                    <a:cubicBezTo>
                      <a:pt x="353854" y="1199674"/>
                      <a:pt x="346234" y="1204436"/>
                      <a:pt x="343376" y="1212056"/>
                    </a:cubicBezTo>
                    <a:cubicBezTo>
                      <a:pt x="342424" y="1213961"/>
                      <a:pt x="340519" y="1214914"/>
                      <a:pt x="339566" y="1216819"/>
                    </a:cubicBezTo>
                    <a:cubicBezTo>
                      <a:pt x="329089" y="1216819"/>
                      <a:pt x="319564" y="1224439"/>
                      <a:pt x="316706" y="1233964"/>
                    </a:cubicBezTo>
                    <a:cubicBezTo>
                      <a:pt x="316706" y="1233011"/>
                      <a:pt x="316706" y="1232059"/>
                      <a:pt x="315754" y="1231106"/>
                    </a:cubicBezTo>
                    <a:cubicBezTo>
                      <a:pt x="315754" y="1230154"/>
                      <a:pt x="315754" y="1230154"/>
                      <a:pt x="315754" y="1229201"/>
                    </a:cubicBezTo>
                    <a:cubicBezTo>
                      <a:pt x="315754" y="1223486"/>
                      <a:pt x="313849" y="1217771"/>
                      <a:pt x="310991" y="1213961"/>
                    </a:cubicBezTo>
                    <a:cubicBezTo>
                      <a:pt x="322421" y="1210151"/>
                      <a:pt x="331946" y="1199674"/>
                      <a:pt x="331946" y="1186339"/>
                    </a:cubicBezTo>
                    <a:cubicBezTo>
                      <a:pt x="331946" y="1174909"/>
                      <a:pt x="325279" y="1166336"/>
                      <a:pt x="316706" y="1161574"/>
                    </a:cubicBezTo>
                    <a:cubicBezTo>
                      <a:pt x="316706" y="1161574"/>
                      <a:pt x="316706" y="1160621"/>
                      <a:pt x="316706" y="1160621"/>
                    </a:cubicBezTo>
                    <a:cubicBezTo>
                      <a:pt x="318611" y="1159669"/>
                      <a:pt x="319564" y="1158716"/>
                      <a:pt x="320516" y="1156811"/>
                    </a:cubicBezTo>
                    <a:cubicBezTo>
                      <a:pt x="321469" y="1156811"/>
                      <a:pt x="322421" y="1157764"/>
                      <a:pt x="323374" y="1157764"/>
                    </a:cubicBezTo>
                    <a:cubicBezTo>
                      <a:pt x="322421" y="1158716"/>
                      <a:pt x="322421" y="1159669"/>
                      <a:pt x="322421" y="1160621"/>
                    </a:cubicBezTo>
                    <a:cubicBezTo>
                      <a:pt x="322421" y="1163479"/>
                      <a:pt x="325279" y="1166336"/>
                      <a:pt x="328136" y="1166336"/>
                    </a:cubicBezTo>
                    <a:cubicBezTo>
                      <a:pt x="329089" y="1166336"/>
                      <a:pt x="330041" y="1166336"/>
                      <a:pt x="330041" y="1166336"/>
                    </a:cubicBezTo>
                    <a:cubicBezTo>
                      <a:pt x="331946" y="1167289"/>
                      <a:pt x="333851" y="1168241"/>
                      <a:pt x="335756" y="1168241"/>
                    </a:cubicBezTo>
                    <a:cubicBezTo>
                      <a:pt x="341471" y="1168241"/>
                      <a:pt x="346234" y="1163479"/>
                      <a:pt x="346234" y="1157764"/>
                    </a:cubicBezTo>
                    <a:cubicBezTo>
                      <a:pt x="346234" y="1156811"/>
                      <a:pt x="346234" y="1154906"/>
                      <a:pt x="345281" y="1153954"/>
                    </a:cubicBezTo>
                    <a:cubicBezTo>
                      <a:pt x="348139" y="1152049"/>
                      <a:pt x="350996" y="1149191"/>
                      <a:pt x="353854" y="1146334"/>
                    </a:cubicBezTo>
                    <a:cubicBezTo>
                      <a:pt x="356711" y="1149191"/>
                      <a:pt x="361474" y="1151096"/>
                      <a:pt x="366236" y="1151096"/>
                    </a:cubicBezTo>
                    <a:cubicBezTo>
                      <a:pt x="373856" y="1151096"/>
                      <a:pt x="380524" y="1146334"/>
                      <a:pt x="382429" y="1140619"/>
                    </a:cubicBezTo>
                    <a:cubicBezTo>
                      <a:pt x="383381" y="1141571"/>
                      <a:pt x="384334" y="1142524"/>
                      <a:pt x="386239" y="1142524"/>
                    </a:cubicBezTo>
                    <a:cubicBezTo>
                      <a:pt x="389096" y="1142524"/>
                      <a:pt x="391001" y="1140619"/>
                      <a:pt x="391001" y="1137761"/>
                    </a:cubicBezTo>
                    <a:cubicBezTo>
                      <a:pt x="391001" y="1134904"/>
                      <a:pt x="389096" y="1132999"/>
                      <a:pt x="386239" y="1132999"/>
                    </a:cubicBezTo>
                    <a:cubicBezTo>
                      <a:pt x="385286" y="1132999"/>
                      <a:pt x="384334" y="1132999"/>
                      <a:pt x="384334" y="1133951"/>
                    </a:cubicBezTo>
                    <a:cubicBezTo>
                      <a:pt x="384334" y="1133951"/>
                      <a:pt x="384334" y="1133951"/>
                      <a:pt x="384334" y="1133951"/>
                    </a:cubicBezTo>
                    <a:cubicBezTo>
                      <a:pt x="384334" y="1132046"/>
                      <a:pt x="384334" y="1130141"/>
                      <a:pt x="383381" y="1129189"/>
                    </a:cubicBezTo>
                    <a:cubicBezTo>
                      <a:pt x="384334" y="1127284"/>
                      <a:pt x="385286" y="1124426"/>
                      <a:pt x="385286" y="1122521"/>
                    </a:cubicBezTo>
                    <a:cubicBezTo>
                      <a:pt x="385286" y="1116806"/>
                      <a:pt x="382429" y="1112044"/>
                      <a:pt x="378619" y="1109186"/>
                    </a:cubicBezTo>
                    <a:cubicBezTo>
                      <a:pt x="382429" y="1108234"/>
                      <a:pt x="386239" y="1105376"/>
                      <a:pt x="388144" y="1101566"/>
                    </a:cubicBezTo>
                    <a:cubicBezTo>
                      <a:pt x="389096" y="1101566"/>
                      <a:pt x="390049" y="1101566"/>
                      <a:pt x="390049" y="1100614"/>
                    </a:cubicBezTo>
                    <a:cubicBezTo>
                      <a:pt x="393859" y="1108234"/>
                      <a:pt x="402431" y="1113949"/>
                      <a:pt x="411004" y="1113949"/>
                    </a:cubicBezTo>
                    <a:cubicBezTo>
                      <a:pt x="424339" y="1113949"/>
                      <a:pt x="434816" y="1103471"/>
                      <a:pt x="434816" y="1090136"/>
                    </a:cubicBezTo>
                    <a:cubicBezTo>
                      <a:pt x="434816" y="1087279"/>
                      <a:pt x="433864" y="1085374"/>
                      <a:pt x="433864" y="1083469"/>
                    </a:cubicBezTo>
                    <a:cubicBezTo>
                      <a:pt x="436721" y="1085374"/>
                      <a:pt x="439579" y="1086326"/>
                      <a:pt x="443389" y="1086326"/>
                    </a:cubicBezTo>
                    <a:cubicBezTo>
                      <a:pt x="442436" y="1087279"/>
                      <a:pt x="442436" y="1089184"/>
                      <a:pt x="442436" y="1090136"/>
                    </a:cubicBezTo>
                    <a:cubicBezTo>
                      <a:pt x="442436" y="1093946"/>
                      <a:pt x="446246" y="1097756"/>
                      <a:pt x="450056" y="1097756"/>
                    </a:cubicBezTo>
                    <a:cubicBezTo>
                      <a:pt x="453866" y="1097756"/>
                      <a:pt x="457676" y="1093946"/>
                      <a:pt x="457676" y="1090136"/>
                    </a:cubicBezTo>
                    <a:cubicBezTo>
                      <a:pt x="457676" y="1088231"/>
                      <a:pt x="456724" y="1086326"/>
                      <a:pt x="454819" y="1084421"/>
                    </a:cubicBezTo>
                    <a:cubicBezTo>
                      <a:pt x="459581" y="1082516"/>
                      <a:pt x="463391" y="1078706"/>
                      <a:pt x="466249" y="1073944"/>
                    </a:cubicBezTo>
                    <a:cubicBezTo>
                      <a:pt x="468154" y="1075849"/>
                      <a:pt x="471011" y="1076801"/>
                      <a:pt x="473869" y="1076801"/>
                    </a:cubicBezTo>
                    <a:cubicBezTo>
                      <a:pt x="475774" y="1076801"/>
                      <a:pt x="477679" y="1075849"/>
                      <a:pt x="479584" y="1074896"/>
                    </a:cubicBezTo>
                    <a:cubicBezTo>
                      <a:pt x="479584" y="1074896"/>
                      <a:pt x="480536" y="1074896"/>
                      <a:pt x="480536" y="1075849"/>
                    </a:cubicBezTo>
                    <a:cubicBezTo>
                      <a:pt x="481489" y="1081564"/>
                      <a:pt x="485299" y="1085374"/>
                      <a:pt x="491014" y="1085374"/>
                    </a:cubicBezTo>
                    <a:cubicBezTo>
                      <a:pt x="495776" y="1085374"/>
                      <a:pt x="498634" y="1082516"/>
                      <a:pt x="500539" y="1078706"/>
                    </a:cubicBezTo>
                    <a:cubicBezTo>
                      <a:pt x="502444" y="1078706"/>
                      <a:pt x="504349" y="1077754"/>
                      <a:pt x="505301" y="1077754"/>
                    </a:cubicBezTo>
                    <a:cubicBezTo>
                      <a:pt x="507206" y="1081564"/>
                      <a:pt x="511016" y="1084421"/>
                      <a:pt x="515779" y="1084421"/>
                    </a:cubicBezTo>
                    <a:cubicBezTo>
                      <a:pt x="516731" y="1084421"/>
                      <a:pt x="517684" y="1084421"/>
                      <a:pt x="518636" y="1083469"/>
                    </a:cubicBezTo>
                    <a:cubicBezTo>
                      <a:pt x="519589" y="1084421"/>
                      <a:pt x="520541" y="1085374"/>
                      <a:pt x="521494" y="1087279"/>
                    </a:cubicBezTo>
                    <a:cubicBezTo>
                      <a:pt x="521494" y="1088231"/>
                      <a:pt x="521494" y="1089184"/>
                      <a:pt x="521494" y="1090136"/>
                    </a:cubicBezTo>
                    <a:cubicBezTo>
                      <a:pt x="521494" y="1099661"/>
                      <a:pt x="529114" y="1107281"/>
                      <a:pt x="538639" y="1107281"/>
                    </a:cubicBezTo>
                    <a:cubicBezTo>
                      <a:pt x="542449" y="1107281"/>
                      <a:pt x="546259" y="1105376"/>
                      <a:pt x="549116" y="1103471"/>
                    </a:cubicBezTo>
                    <a:cubicBezTo>
                      <a:pt x="550069" y="1104424"/>
                      <a:pt x="551974" y="1105376"/>
                      <a:pt x="553879" y="1106329"/>
                    </a:cubicBezTo>
                    <a:cubicBezTo>
                      <a:pt x="555784" y="1110139"/>
                      <a:pt x="559594" y="1112996"/>
                      <a:pt x="563404" y="1113949"/>
                    </a:cubicBezTo>
                    <a:cubicBezTo>
                      <a:pt x="561499" y="1114901"/>
                      <a:pt x="560546" y="1116806"/>
                      <a:pt x="559594" y="1118711"/>
                    </a:cubicBezTo>
                    <a:cubicBezTo>
                      <a:pt x="558641" y="1118711"/>
                      <a:pt x="557689" y="1118711"/>
                      <a:pt x="557689" y="1118711"/>
                    </a:cubicBezTo>
                    <a:cubicBezTo>
                      <a:pt x="553879" y="1118711"/>
                      <a:pt x="550069" y="1119664"/>
                      <a:pt x="547211" y="1120616"/>
                    </a:cubicBezTo>
                    <a:cubicBezTo>
                      <a:pt x="546259" y="1119664"/>
                      <a:pt x="544354" y="1118711"/>
                      <a:pt x="542449" y="1118711"/>
                    </a:cubicBezTo>
                    <a:cubicBezTo>
                      <a:pt x="541496" y="1118711"/>
                      <a:pt x="539591" y="1119664"/>
                      <a:pt x="538639" y="1119664"/>
                    </a:cubicBezTo>
                    <a:cubicBezTo>
                      <a:pt x="535781" y="1111091"/>
                      <a:pt x="528161" y="1104424"/>
                      <a:pt x="518636" y="1104424"/>
                    </a:cubicBezTo>
                    <a:cubicBezTo>
                      <a:pt x="511969" y="1093946"/>
                      <a:pt x="499586" y="1087279"/>
                      <a:pt x="486251" y="1087279"/>
                    </a:cubicBezTo>
                    <a:cubicBezTo>
                      <a:pt x="473869" y="1090136"/>
                      <a:pt x="462439" y="1096804"/>
                      <a:pt x="455771" y="1106329"/>
                    </a:cubicBezTo>
                    <a:close/>
                    <a:moveTo>
                      <a:pt x="483394" y="1196816"/>
                    </a:moveTo>
                    <a:cubicBezTo>
                      <a:pt x="479584" y="1193959"/>
                      <a:pt x="473869" y="1192054"/>
                      <a:pt x="469106" y="1192054"/>
                    </a:cubicBezTo>
                    <a:cubicBezTo>
                      <a:pt x="468154" y="1192054"/>
                      <a:pt x="466249" y="1192054"/>
                      <a:pt x="465296" y="1192054"/>
                    </a:cubicBezTo>
                    <a:cubicBezTo>
                      <a:pt x="464344" y="1191101"/>
                      <a:pt x="463391" y="1190149"/>
                      <a:pt x="462439" y="1189196"/>
                    </a:cubicBezTo>
                    <a:cubicBezTo>
                      <a:pt x="465296" y="1186339"/>
                      <a:pt x="466249" y="1182529"/>
                      <a:pt x="466249" y="1178719"/>
                    </a:cubicBezTo>
                    <a:cubicBezTo>
                      <a:pt x="466249" y="1174909"/>
                      <a:pt x="464344" y="1171099"/>
                      <a:pt x="462439" y="1167289"/>
                    </a:cubicBezTo>
                    <a:cubicBezTo>
                      <a:pt x="462439" y="1167289"/>
                      <a:pt x="462439" y="1167289"/>
                      <a:pt x="462439" y="1167289"/>
                    </a:cubicBezTo>
                    <a:cubicBezTo>
                      <a:pt x="466249" y="1169194"/>
                      <a:pt x="471011" y="1170146"/>
                      <a:pt x="475774" y="1170146"/>
                    </a:cubicBezTo>
                    <a:cubicBezTo>
                      <a:pt x="481489" y="1170146"/>
                      <a:pt x="486251" y="1168241"/>
                      <a:pt x="491014" y="1165384"/>
                    </a:cubicBezTo>
                    <a:cubicBezTo>
                      <a:pt x="494824" y="1165384"/>
                      <a:pt x="498634" y="1164431"/>
                      <a:pt x="502444" y="1162526"/>
                    </a:cubicBezTo>
                    <a:cubicBezTo>
                      <a:pt x="503396" y="1164431"/>
                      <a:pt x="505301" y="1165384"/>
                      <a:pt x="507206" y="1165384"/>
                    </a:cubicBezTo>
                    <a:cubicBezTo>
                      <a:pt x="511016" y="1165384"/>
                      <a:pt x="513874" y="1162526"/>
                      <a:pt x="513874" y="1158716"/>
                    </a:cubicBezTo>
                    <a:cubicBezTo>
                      <a:pt x="513874" y="1157764"/>
                      <a:pt x="513874" y="1156811"/>
                      <a:pt x="512921" y="1155859"/>
                    </a:cubicBezTo>
                    <a:cubicBezTo>
                      <a:pt x="514826" y="1153954"/>
                      <a:pt x="516731" y="1152049"/>
                      <a:pt x="517684" y="1150144"/>
                    </a:cubicBezTo>
                    <a:cubicBezTo>
                      <a:pt x="519589" y="1152049"/>
                      <a:pt x="522446" y="1153001"/>
                      <a:pt x="525304" y="1153001"/>
                    </a:cubicBezTo>
                    <a:cubicBezTo>
                      <a:pt x="526256" y="1153001"/>
                      <a:pt x="527209" y="1153001"/>
                      <a:pt x="528161" y="1152049"/>
                    </a:cubicBezTo>
                    <a:cubicBezTo>
                      <a:pt x="527209" y="1154906"/>
                      <a:pt x="526256" y="1157764"/>
                      <a:pt x="526256" y="1160621"/>
                    </a:cubicBezTo>
                    <a:cubicBezTo>
                      <a:pt x="526256" y="1160621"/>
                      <a:pt x="526256" y="1161574"/>
                      <a:pt x="526256" y="1161574"/>
                    </a:cubicBezTo>
                    <a:cubicBezTo>
                      <a:pt x="521494" y="1166336"/>
                      <a:pt x="517684" y="1171099"/>
                      <a:pt x="514826" y="1177766"/>
                    </a:cubicBezTo>
                    <a:cubicBezTo>
                      <a:pt x="512921" y="1175861"/>
                      <a:pt x="510064" y="1174909"/>
                      <a:pt x="507206" y="1174909"/>
                    </a:cubicBezTo>
                    <a:cubicBezTo>
                      <a:pt x="500539" y="1174909"/>
                      <a:pt x="495776" y="1179671"/>
                      <a:pt x="495776" y="1186339"/>
                    </a:cubicBezTo>
                    <a:cubicBezTo>
                      <a:pt x="495776" y="1188244"/>
                      <a:pt x="496729" y="1190149"/>
                      <a:pt x="497681" y="1192054"/>
                    </a:cubicBezTo>
                    <a:cubicBezTo>
                      <a:pt x="495776" y="1191101"/>
                      <a:pt x="493871" y="1190149"/>
                      <a:pt x="491966" y="1190149"/>
                    </a:cubicBezTo>
                    <a:cubicBezTo>
                      <a:pt x="489109" y="1192054"/>
                      <a:pt x="485299" y="1193959"/>
                      <a:pt x="483394" y="1196816"/>
                    </a:cubicBezTo>
                    <a:close/>
                    <a:moveTo>
                      <a:pt x="507206" y="1716881"/>
                    </a:moveTo>
                    <a:cubicBezTo>
                      <a:pt x="507206" y="1715929"/>
                      <a:pt x="506254" y="1715929"/>
                      <a:pt x="506254" y="1714976"/>
                    </a:cubicBezTo>
                    <a:cubicBezTo>
                      <a:pt x="507206" y="1714976"/>
                      <a:pt x="507206" y="1714976"/>
                      <a:pt x="508159" y="1714976"/>
                    </a:cubicBezTo>
                    <a:cubicBezTo>
                      <a:pt x="509111" y="1714976"/>
                      <a:pt x="509111" y="1714976"/>
                      <a:pt x="510064" y="1714976"/>
                    </a:cubicBezTo>
                    <a:cubicBezTo>
                      <a:pt x="510064" y="1714976"/>
                      <a:pt x="510064" y="1714976"/>
                      <a:pt x="510064" y="1714976"/>
                    </a:cubicBezTo>
                    <a:cubicBezTo>
                      <a:pt x="508159" y="1714976"/>
                      <a:pt x="507206" y="1715929"/>
                      <a:pt x="507206" y="17168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460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raphic 4">
            <a:extLst>
              <a:ext uri="{FF2B5EF4-FFF2-40B4-BE49-F238E27FC236}">
                <a16:creationId xmlns="" xmlns:a16="http://schemas.microsoft.com/office/drawing/2014/main" id="{A108AA84-AC61-48B6-B660-8D2FBDF61916}"/>
              </a:ext>
            </a:extLst>
          </p:cNvPr>
          <p:cNvSpPr/>
          <p:nvPr/>
        </p:nvSpPr>
        <p:spPr>
          <a:xfrm rot="19505365">
            <a:off x="7177291" y="1098565"/>
            <a:ext cx="4481901" cy="4392262"/>
          </a:xfrm>
          <a:custGeom>
            <a:avLst/>
            <a:gdLst>
              <a:gd name="connsiteX0" fmla="*/ 462439 w 476250"/>
              <a:gd name="connsiteY0" fmla="*/ 160496 h 466725"/>
              <a:gd name="connsiteX1" fmla="*/ 469106 w 476250"/>
              <a:gd name="connsiteY1" fmla="*/ 153829 h 466725"/>
              <a:gd name="connsiteX2" fmla="*/ 469106 w 476250"/>
              <a:gd name="connsiteY2" fmla="*/ 149066 h 466725"/>
              <a:gd name="connsiteX3" fmla="*/ 462439 w 476250"/>
              <a:gd name="connsiteY3" fmla="*/ 142399 h 466725"/>
              <a:gd name="connsiteX4" fmla="*/ 415766 w 476250"/>
              <a:gd name="connsiteY4" fmla="*/ 142399 h 466725"/>
              <a:gd name="connsiteX5" fmla="*/ 415766 w 476250"/>
              <a:gd name="connsiteY5" fmla="*/ 93821 h 466725"/>
              <a:gd name="connsiteX6" fmla="*/ 391954 w 476250"/>
              <a:gd name="connsiteY6" fmla="*/ 70009 h 466725"/>
              <a:gd name="connsiteX7" fmla="*/ 333851 w 476250"/>
              <a:gd name="connsiteY7" fmla="*/ 70009 h 466725"/>
              <a:gd name="connsiteX8" fmla="*/ 333851 w 476250"/>
              <a:gd name="connsiteY8" fmla="*/ 13811 h 466725"/>
              <a:gd name="connsiteX9" fmla="*/ 327184 w 476250"/>
              <a:gd name="connsiteY9" fmla="*/ 7144 h 466725"/>
              <a:gd name="connsiteX10" fmla="*/ 322421 w 476250"/>
              <a:gd name="connsiteY10" fmla="*/ 7144 h 466725"/>
              <a:gd name="connsiteX11" fmla="*/ 315754 w 476250"/>
              <a:gd name="connsiteY11" fmla="*/ 13811 h 466725"/>
              <a:gd name="connsiteX12" fmla="*/ 315754 w 476250"/>
              <a:gd name="connsiteY12" fmla="*/ 70009 h 466725"/>
              <a:gd name="connsiteX13" fmla="*/ 290989 w 476250"/>
              <a:gd name="connsiteY13" fmla="*/ 70009 h 466725"/>
              <a:gd name="connsiteX14" fmla="*/ 290989 w 476250"/>
              <a:gd name="connsiteY14" fmla="*/ 13811 h 466725"/>
              <a:gd name="connsiteX15" fmla="*/ 283369 w 476250"/>
              <a:gd name="connsiteY15" fmla="*/ 7144 h 466725"/>
              <a:gd name="connsiteX16" fmla="*/ 278606 w 476250"/>
              <a:gd name="connsiteY16" fmla="*/ 7144 h 466725"/>
              <a:gd name="connsiteX17" fmla="*/ 271939 w 476250"/>
              <a:gd name="connsiteY17" fmla="*/ 13811 h 466725"/>
              <a:gd name="connsiteX18" fmla="*/ 271939 w 476250"/>
              <a:gd name="connsiteY18" fmla="*/ 70009 h 466725"/>
              <a:gd name="connsiteX19" fmla="*/ 247174 w 476250"/>
              <a:gd name="connsiteY19" fmla="*/ 70009 h 466725"/>
              <a:gd name="connsiteX20" fmla="*/ 247174 w 476250"/>
              <a:gd name="connsiteY20" fmla="*/ 13811 h 466725"/>
              <a:gd name="connsiteX21" fmla="*/ 240506 w 476250"/>
              <a:gd name="connsiteY21" fmla="*/ 7144 h 466725"/>
              <a:gd name="connsiteX22" fmla="*/ 235744 w 476250"/>
              <a:gd name="connsiteY22" fmla="*/ 7144 h 466725"/>
              <a:gd name="connsiteX23" fmla="*/ 229076 w 476250"/>
              <a:gd name="connsiteY23" fmla="*/ 13811 h 466725"/>
              <a:gd name="connsiteX24" fmla="*/ 229076 w 476250"/>
              <a:gd name="connsiteY24" fmla="*/ 70009 h 466725"/>
              <a:gd name="connsiteX25" fmla="*/ 204311 w 476250"/>
              <a:gd name="connsiteY25" fmla="*/ 70009 h 466725"/>
              <a:gd name="connsiteX26" fmla="*/ 204311 w 476250"/>
              <a:gd name="connsiteY26" fmla="*/ 13811 h 466725"/>
              <a:gd name="connsiteX27" fmla="*/ 197644 w 476250"/>
              <a:gd name="connsiteY27" fmla="*/ 7144 h 466725"/>
              <a:gd name="connsiteX28" fmla="*/ 192881 w 476250"/>
              <a:gd name="connsiteY28" fmla="*/ 7144 h 466725"/>
              <a:gd name="connsiteX29" fmla="*/ 186214 w 476250"/>
              <a:gd name="connsiteY29" fmla="*/ 13811 h 466725"/>
              <a:gd name="connsiteX30" fmla="*/ 186214 w 476250"/>
              <a:gd name="connsiteY30" fmla="*/ 70009 h 466725"/>
              <a:gd name="connsiteX31" fmla="*/ 161449 w 476250"/>
              <a:gd name="connsiteY31" fmla="*/ 70009 h 466725"/>
              <a:gd name="connsiteX32" fmla="*/ 161449 w 476250"/>
              <a:gd name="connsiteY32" fmla="*/ 13811 h 466725"/>
              <a:gd name="connsiteX33" fmla="*/ 154781 w 476250"/>
              <a:gd name="connsiteY33" fmla="*/ 7144 h 466725"/>
              <a:gd name="connsiteX34" fmla="*/ 150019 w 476250"/>
              <a:gd name="connsiteY34" fmla="*/ 7144 h 466725"/>
              <a:gd name="connsiteX35" fmla="*/ 143351 w 476250"/>
              <a:gd name="connsiteY35" fmla="*/ 13811 h 466725"/>
              <a:gd name="connsiteX36" fmla="*/ 143351 w 476250"/>
              <a:gd name="connsiteY36" fmla="*/ 70009 h 466725"/>
              <a:gd name="connsiteX37" fmla="*/ 88106 w 476250"/>
              <a:gd name="connsiteY37" fmla="*/ 70009 h 466725"/>
              <a:gd name="connsiteX38" fmla="*/ 64294 w 476250"/>
              <a:gd name="connsiteY38" fmla="*/ 93821 h 466725"/>
              <a:gd name="connsiteX39" fmla="*/ 64294 w 476250"/>
              <a:gd name="connsiteY39" fmla="*/ 142399 h 466725"/>
              <a:gd name="connsiteX40" fmla="*/ 13811 w 476250"/>
              <a:gd name="connsiteY40" fmla="*/ 142399 h 466725"/>
              <a:gd name="connsiteX41" fmla="*/ 7144 w 476250"/>
              <a:gd name="connsiteY41" fmla="*/ 149066 h 466725"/>
              <a:gd name="connsiteX42" fmla="*/ 7144 w 476250"/>
              <a:gd name="connsiteY42" fmla="*/ 153829 h 466725"/>
              <a:gd name="connsiteX43" fmla="*/ 13811 w 476250"/>
              <a:gd name="connsiteY43" fmla="*/ 160496 h 466725"/>
              <a:gd name="connsiteX44" fmla="*/ 64294 w 476250"/>
              <a:gd name="connsiteY44" fmla="*/ 160496 h 466725"/>
              <a:gd name="connsiteX45" fmla="*/ 64294 w 476250"/>
              <a:gd name="connsiteY45" fmla="*/ 185261 h 466725"/>
              <a:gd name="connsiteX46" fmla="*/ 13811 w 476250"/>
              <a:gd name="connsiteY46" fmla="*/ 185261 h 466725"/>
              <a:gd name="connsiteX47" fmla="*/ 7144 w 476250"/>
              <a:gd name="connsiteY47" fmla="*/ 191929 h 466725"/>
              <a:gd name="connsiteX48" fmla="*/ 7144 w 476250"/>
              <a:gd name="connsiteY48" fmla="*/ 196691 h 466725"/>
              <a:gd name="connsiteX49" fmla="*/ 13811 w 476250"/>
              <a:gd name="connsiteY49" fmla="*/ 203359 h 466725"/>
              <a:gd name="connsiteX50" fmla="*/ 64294 w 476250"/>
              <a:gd name="connsiteY50" fmla="*/ 203359 h 466725"/>
              <a:gd name="connsiteX51" fmla="*/ 64294 w 476250"/>
              <a:gd name="connsiteY51" fmla="*/ 228124 h 466725"/>
              <a:gd name="connsiteX52" fmla="*/ 13811 w 476250"/>
              <a:gd name="connsiteY52" fmla="*/ 228124 h 466725"/>
              <a:gd name="connsiteX53" fmla="*/ 7144 w 476250"/>
              <a:gd name="connsiteY53" fmla="*/ 235744 h 466725"/>
              <a:gd name="connsiteX54" fmla="*/ 7144 w 476250"/>
              <a:gd name="connsiteY54" fmla="*/ 240506 h 466725"/>
              <a:gd name="connsiteX55" fmla="*/ 13811 w 476250"/>
              <a:gd name="connsiteY55" fmla="*/ 247174 h 466725"/>
              <a:gd name="connsiteX56" fmla="*/ 64294 w 476250"/>
              <a:gd name="connsiteY56" fmla="*/ 247174 h 466725"/>
              <a:gd name="connsiteX57" fmla="*/ 64294 w 476250"/>
              <a:gd name="connsiteY57" fmla="*/ 271939 h 466725"/>
              <a:gd name="connsiteX58" fmla="*/ 13811 w 476250"/>
              <a:gd name="connsiteY58" fmla="*/ 271939 h 466725"/>
              <a:gd name="connsiteX59" fmla="*/ 7144 w 476250"/>
              <a:gd name="connsiteY59" fmla="*/ 278606 h 466725"/>
              <a:gd name="connsiteX60" fmla="*/ 7144 w 476250"/>
              <a:gd name="connsiteY60" fmla="*/ 283369 h 466725"/>
              <a:gd name="connsiteX61" fmla="*/ 13811 w 476250"/>
              <a:gd name="connsiteY61" fmla="*/ 290036 h 466725"/>
              <a:gd name="connsiteX62" fmla="*/ 64294 w 476250"/>
              <a:gd name="connsiteY62" fmla="*/ 290036 h 466725"/>
              <a:gd name="connsiteX63" fmla="*/ 64294 w 476250"/>
              <a:gd name="connsiteY63" fmla="*/ 314801 h 466725"/>
              <a:gd name="connsiteX64" fmla="*/ 13811 w 476250"/>
              <a:gd name="connsiteY64" fmla="*/ 314801 h 466725"/>
              <a:gd name="connsiteX65" fmla="*/ 7144 w 476250"/>
              <a:gd name="connsiteY65" fmla="*/ 321469 h 466725"/>
              <a:gd name="connsiteX66" fmla="*/ 7144 w 476250"/>
              <a:gd name="connsiteY66" fmla="*/ 326231 h 466725"/>
              <a:gd name="connsiteX67" fmla="*/ 13811 w 476250"/>
              <a:gd name="connsiteY67" fmla="*/ 332899 h 466725"/>
              <a:gd name="connsiteX68" fmla="*/ 64294 w 476250"/>
              <a:gd name="connsiteY68" fmla="*/ 332899 h 466725"/>
              <a:gd name="connsiteX69" fmla="*/ 64294 w 476250"/>
              <a:gd name="connsiteY69" fmla="*/ 380524 h 466725"/>
              <a:gd name="connsiteX70" fmla="*/ 88106 w 476250"/>
              <a:gd name="connsiteY70" fmla="*/ 404336 h 466725"/>
              <a:gd name="connsiteX71" fmla="*/ 142399 w 476250"/>
              <a:gd name="connsiteY71" fmla="*/ 404336 h 466725"/>
              <a:gd name="connsiteX72" fmla="*/ 142399 w 476250"/>
              <a:gd name="connsiteY72" fmla="*/ 461486 h 466725"/>
              <a:gd name="connsiteX73" fmla="*/ 149066 w 476250"/>
              <a:gd name="connsiteY73" fmla="*/ 468154 h 466725"/>
              <a:gd name="connsiteX74" fmla="*/ 153829 w 476250"/>
              <a:gd name="connsiteY74" fmla="*/ 468154 h 466725"/>
              <a:gd name="connsiteX75" fmla="*/ 160496 w 476250"/>
              <a:gd name="connsiteY75" fmla="*/ 461486 h 466725"/>
              <a:gd name="connsiteX76" fmla="*/ 160496 w 476250"/>
              <a:gd name="connsiteY76" fmla="*/ 404336 h 466725"/>
              <a:gd name="connsiteX77" fmla="*/ 185261 w 476250"/>
              <a:gd name="connsiteY77" fmla="*/ 404336 h 466725"/>
              <a:gd name="connsiteX78" fmla="*/ 185261 w 476250"/>
              <a:gd name="connsiteY78" fmla="*/ 461486 h 466725"/>
              <a:gd name="connsiteX79" fmla="*/ 191929 w 476250"/>
              <a:gd name="connsiteY79" fmla="*/ 468154 h 466725"/>
              <a:gd name="connsiteX80" fmla="*/ 196691 w 476250"/>
              <a:gd name="connsiteY80" fmla="*/ 468154 h 466725"/>
              <a:gd name="connsiteX81" fmla="*/ 203359 w 476250"/>
              <a:gd name="connsiteY81" fmla="*/ 461486 h 466725"/>
              <a:gd name="connsiteX82" fmla="*/ 203359 w 476250"/>
              <a:gd name="connsiteY82" fmla="*/ 404336 h 466725"/>
              <a:gd name="connsiteX83" fmla="*/ 228124 w 476250"/>
              <a:gd name="connsiteY83" fmla="*/ 404336 h 466725"/>
              <a:gd name="connsiteX84" fmla="*/ 228124 w 476250"/>
              <a:gd name="connsiteY84" fmla="*/ 461486 h 466725"/>
              <a:gd name="connsiteX85" fmla="*/ 234791 w 476250"/>
              <a:gd name="connsiteY85" fmla="*/ 468154 h 466725"/>
              <a:gd name="connsiteX86" fmla="*/ 239554 w 476250"/>
              <a:gd name="connsiteY86" fmla="*/ 468154 h 466725"/>
              <a:gd name="connsiteX87" fmla="*/ 246221 w 476250"/>
              <a:gd name="connsiteY87" fmla="*/ 461486 h 466725"/>
              <a:gd name="connsiteX88" fmla="*/ 246221 w 476250"/>
              <a:gd name="connsiteY88" fmla="*/ 404336 h 466725"/>
              <a:gd name="connsiteX89" fmla="*/ 270986 w 476250"/>
              <a:gd name="connsiteY89" fmla="*/ 404336 h 466725"/>
              <a:gd name="connsiteX90" fmla="*/ 270986 w 476250"/>
              <a:gd name="connsiteY90" fmla="*/ 461486 h 466725"/>
              <a:gd name="connsiteX91" fmla="*/ 277654 w 476250"/>
              <a:gd name="connsiteY91" fmla="*/ 468154 h 466725"/>
              <a:gd name="connsiteX92" fmla="*/ 283369 w 476250"/>
              <a:gd name="connsiteY92" fmla="*/ 468154 h 466725"/>
              <a:gd name="connsiteX93" fmla="*/ 290036 w 476250"/>
              <a:gd name="connsiteY93" fmla="*/ 461486 h 466725"/>
              <a:gd name="connsiteX94" fmla="*/ 290036 w 476250"/>
              <a:gd name="connsiteY94" fmla="*/ 404336 h 466725"/>
              <a:gd name="connsiteX95" fmla="*/ 314801 w 476250"/>
              <a:gd name="connsiteY95" fmla="*/ 404336 h 466725"/>
              <a:gd name="connsiteX96" fmla="*/ 314801 w 476250"/>
              <a:gd name="connsiteY96" fmla="*/ 461486 h 466725"/>
              <a:gd name="connsiteX97" fmla="*/ 321469 w 476250"/>
              <a:gd name="connsiteY97" fmla="*/ 468154 h 466725"/>
              <a:gd name="connsiteX98" fmla="*/ 326231 w 476250"/>
              <a:gd name="connsiteY98" fmla="*/ 468154 h 466725"/>
              <a:gd name="connsiteX99" fmla="*/ 332899 w 476250"/>
              <a:gd name="connsiteY99" fmla="*/ 461486 h 466725"/>
              <a:gd name="connsiteX100" fmla="*/ 332899 w 476250"/>
              <a:gd name="connsiteY100" fmla="*/ 404336 h 466725"/>
              <a:gd name="connsiteX101" fmla="*/ 391001 w 476250"/>
              <a:gd name="connsiteY101" fmla="*/ 404336 h 466725"/>
              <a:gd name="connsiteX102" fmla="*/ 414814 w 476250"/>
              <a:gd name="connsiteY102" fmla="*/ 380524 h 466725"/>
              <a:gd name="connsiteX103" fmla="*/ 414814 w 476250"/>
              <a:gd name="connsiteY103" fmla="*/ 332899 h 466725"/>
              <a:gd name="connsiteX104" fmla="*/ 461486 w 476250"/>
              <a:gd name="connsiteY104" fmla="*/ 332899 h 466725"/>
              <a:gd name="connsiteX105" fmla="*/ 468154 w 476250"/>
              <a:gd name="connsiteY105" fmla="*/ 326231 h 466725"/>
              <a:gd name="connsiteX106" fmla="*/ 468154 w 476250"/>
              <a:gd name="connsiteY106" fmla="*/ 321469 h 466725"/>
              <a:gd name="connsiteX107" fmla="*/ 461486 w 476250"/>
              <a:gd name="connsiteY107" fmla="*/ 314801 h 466725"/>
              <a:gd name="connsiteX108" fmla="*/ 414814 w 476250"/>
              <a:gd name="connsiteY108" fmla="*/ 314801 h 466725"/>
              <a:gd name="connsiteX109" fmla="*/ 414814 w 476250"/>
              <a:gd name="connsiteY109" fmla="*/ 290036 h 466725"/>
              <a:gd name="connsiteX110" fmla="*/ 461486 w 476250"/>
              <a:gd name="connsiteY110" fmla="*/ 290036 h 466725"/>
              <a:gd name="connsiteX111" fmla="*/ 468154 w 476250"/>
              <a:gd name="connsiteY111" fmla="*/ 283369 h 466725"/>
              <a:gd name="connsiteX112" fmla="*/ 468154 w 476250"/>
              <a:gd name="connsiteY112" fmla="*/ 278606 h 466725"/>
              <a:gd name="connsiteX113" fmla="*/ 461486 w 476250"/>
              <a:gd name="connsiteY113" fmla="*/ 271939 h 466725"/>
              <a:gd name="connsiteX114" fmla="*/ 414814 w 476250"/>
              <a:gd name="connsiteY114" fmla="*/ 271939 h 466725"/>
              <a:gd name="connsiteX115" fmla="*/ 414814 w 476250"/>
              <a:gd name="connsiteY115" fmla="*/ 247174 h 466725"/>
              <a:gd name="connsiteX116" fmla="*/ 461486 w 476250"/>
              <a:gd name="connsiteY116" fmla="*/ 247174 h 466725"/>
              <a:gd name="connsiteX117" fmla="*/ 468154 w 476250"/>
              <a:gd name="connsiteY117" fmla="*/ 240506 h 466725"/>
              <a:gd name="connsiteX118" fmla="*/ 468154 w 476250"/>
              <a:gd name="connsiteY118" fmla="*/ 235744 h 466725"/>
              <a:gd name="connsiteX119" fmla="*/ 461486 w 476250"/>
              <a:gd name="connsiteY119" fmla="*/ 229076 h 466725"/>
              <a:gd name="connsiteX120" fmla="*/ 414814 w 476250"/>
              <a:gd name="connsiteY120" fmla="*/ 229076 h 466725"/>
              <a:gd name="connsiteX121" fmla="*/ 414814 w 476250"/>
              <a:gd name="connsiteY121" fmla="*/ 204311 h 466725"/>
              <a:gd name="connsiteX122" fmla="*/ 461486 w 476250"/>
              <a:gd name="connsiteY122" fmla="*/ 204311 h 466725"/>
              <a:gd name="connsiteX123" fmla="*/ 468154 w 476250"/>
              <a:gd name="connsiteY123" fmla="*/ 197644 h 466725"/>
              <a:gd name="connsiteX124" fmla="*/ 468154 w 476250"/>
              <a:gd name="connsiteY124" fmla="*/ 192881 h 466725"/>
              <a:gd name="connsiteX125" fmla="*/ 461486 w 476250"/>
              <a:gd name="connsiteY125" fmla="*/ 186214 h 466725"/>
              <a:gd name="connsiteX126" fmla="*/ 414814 w 476250"/>
              <a:gd name="connsiteY126" fmla="*/ 186214 h 466725"/>
              <a:gd name="connsiteX127" fmla="*/ 414814 w 476250"/>
              <a:gd name="connsiteY127" fmla="*/ 161449 h 466725"/>
              <a:gd name="connsiteX128" fmla="*/ 462439 w 476250"/>
              <a:gd name="connsiteY128" fmla="*/ 161449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476250" h="466725">
                <a:moveTo>
                  <a:pt x="462439" y="160496"/>
                </a:moveTo>
                <a:cubicBezTo>
                  <a:pt x="466249" y="160496"/>
                  <a:pt x="469106" y="157639"/>
                  <a:pt x="469106" y="153829"/>
                </a:cubicBezTo>
                <a:lnTo>
                  <a:pt x="469106" y="149066"/>
                </a:lnTo>
                <a:cubicBezTo>
                  <a:pt x="469106" y="145256"/>
                  <a:pt x="466249" y="142399"/>
                  <a:pt x="462439" y="142399"/>
                </a:cubicBezTo>
                <a:lnTo>
                  <a:pt x="415766" y="142399"/>
                </a:lnTo>
                <a:lnTo>
                  <a:pt x="415766" y="93821"/>
                </a:lnTo>
                <a:cubicBezTo>
                  <a:pt x="415766" y="80486"/>
                  <a:pt x="405289" y="70009"/>
                  <a:pt x="391954" y="70009"/>
                </a:cubicBezTo>
                <a:lnTo>
                  <a:pt x="333851" y="70009"/>
                </a:lnTo>
                <a:lnTo>
                  <a:pt x="333851" y="13811"/>
                </a:lnTo>
                <a:cubicBezTo>
                  <a:pt x="333851" y="10001"/>
                  <a:pt x="330994" y="7144"/>
                  <a:pt x="327184" y="7144"/>
                </a:cubicBezTo>
                <a:lnTo>
                  <a:pt x="322421" y="7144"/>
                </a:lnTo>
                <a:cubicBezTo>
                  <a:pt x="318611" y="7144"/>
                  <a:pt x="315754" y="10001"/>
                  <a:pt x="315754" y="13811"/>
                </a:cubicBezTo>
                <a:lnTo>
                  <a:pt x="315754" y="70009"/>
                </a:lnTo>
                <a:lnTo>
                  <a:pt x="290989" y="70009"/>
                </a:lnTo>
                <a:lnTo>
                  <a:pt x="290989" y="13811"/>
                </a:lnTo>
                <a:cubicBezTo>
                  <a:pt x="290989" y="10001"/>
                  <a:pt x="287179" y="7144"/>
                  <a:pt x="283369" y="7144"/>
                </a:cubicBezTo>
                <a:lnTo>
                  <a:pt x="278606" y="7144"/>
                </a:lnTo>
                <a:cubicBezTo>
                  <a:pt x="274796" y="7144"/>
                  <a:pt x="271939" y="10001"/>
                  <a:pt x="271939" y="13811"/>
                </a:cubicBezTo>
                <a:lnTo>
                  <a:pt x="271939" y="70009"/>
                </a:lnTo>
                <a:lnTo>
                  <a:pt x="247174" y="70009"/>
                </a:lnTo>
                <a:lnTo>
                  <a:pt x="247174" y="13811"/>
                </a:lnTo>
                <a:cubicBezTo>
                  <a:pt x="247174" y="10001"/>
                  <a:pt x="244316" y="7144"/>
                  <a:pt x="240506" y="7144"/>
                </a:cubicBezTo>
                <a:lnTo>
                  <a:pt x="235744" y="7144"/>
                </a:lnTo>
                <a:cubicBezTo>
                  <a:pt x="231934" y="7144"/>
                  <a:pt x="229076" y="10001"/>
                  <a:pt x="229076" y="13811"/>
                </a:cubicBezTo>
                <a:lnTo>
                  <a:pt x="229076" y="70009"/>
                </a:lnTo>
                <a:lnTo>
                  <a:pt x="204311" y="70009"/>
                </a:lnTo>
                <a:lnTo>
                  <a:pt x="204311" y="13811"/>
                </a:lnTo>
                <a:cubicBezTo>
                  <a:pt x="204311" y="10001"/>
                  <a:pt x="201454" y="7144"/>
                  <a:pt x="197644" y="7144"/>
                </a:cubicBezTo>
                <a:lnTo>
                  <a:pt x="192881" y="7144"/>
                </a:lnTo>
                <a:cubicBezTo>
                  <a:pt x="189071" y="7144"/>
                  <a:pt x="186214" y="10001"/>
                  <a:pt x="186214" y="13811"/>
                </a:cubicBezTo>
                <a:lnTo>
                  <a:pt x="186214" y="70009"/>
                </a:lnTo>
                <a:lnTo>
                  <a:pt x="161449" y="70009"/>
                </a:lnTo>
                <a:lnTo>
                  <a:pt x="161449" y="13811"/>
                </a:lnTo>
                <a:cubicBezTo>
                  <a:pt x="161449" y="10001"/>
                  <a:pt x="158591" y="7144"/>
                  <a:pt x="154781" y="7144"/>
                </a:cubicBezTo>
                <a:lnTo>
                  <a:pt x="150019" y="7144"/>
                </a:lnTo>
                <a:cubicBezTo>
                  <a:pt x="146209" y="7144"/>
                  <a:pt x="143351" y="10001"/>
                  <a:pt x="143351" y="13811"/>
                </a:cubicBezTo>
                <a:lnTo>
                  <a:pt x="143351" y="70009"/>
                </a:lnTo>
                <a:lnTo>
                  <a:pt x="88106" y="70009"/>
                </a:lnTo>
                <a:cubicBezTo>
                  <a:pt x="74771" y="70009"/>
                  <a:pt x="64294" y="81439"/>
                  <a:pt x="64294" y="93821"/>
                </a:cubicBezTo>
                <a:lnTo>
                  <a:pt x="64294" y="142399"/>
                </a:lnTo>
                <a:lnTo>
                  <a:pt x="13811" y="142399"/>
                </a:lnTo>
                <a:cubicBezTo>
                  <a:pt x="10001" y="142399"/>
                  <a:pt x="7144" y="145256"/>
                  <a:pt x="7144" y="149066"/>
                </a:cubicBezTo>
                <a:lnTo>
                  <a:pt x="7144" y="153829"/>
                </a:lnTo>
                <a:cubicBezTo>
                  <a:pt x="7144" y="157639"/>
                  <a:pt x="10001" y="160496"/>
                  <a:pt x="13811" y="160496"/>
                </a:cubicBezTo>
                <a:lnTo>
                  <a:pt x="64294" y="160496"/>
                </a:lnTo>
                <a:lnTo>
                  <a:pt x="64294" y="185261"/>
                </a:lnTo>
                <a:lnTo>
                  <a:pt x="13811" y="185261"/>
                </a:lnTo>
                <a:cubicBezTo>
                  <a:pt x="10001" y="185261"/>
                  <a:pt x="7144" y="188119"/>
                  <a:pt x="7144" y="191929"/>
                </a:cubicBezTo>
                <a:lnTo>
                  <a:pt x="7144" y="196691"/>
                </a:lnTo>
                <a:cubicBezTo>
                  <a:pt x="7144" y="200501"/>
                  <a:pt x="10001" y="203359"/>
                  <a:pt x="13811" y="203359"/>
                </a:cubicBezTo>
                <a:lnTo>
                  <a:pt x="64294" y="203359"/>
                </a:lnTo>
                <a:lnTo>
                  <a:pt x="64294" y="228124"/>
                </a:lnTo>
                <a:lnTo>
                  <a:pt x="13811" y="228124"/>
                </a:lnTo>
                <a:cubicBezTo>
                  <a:pt x="10001" y="229076"/>
                  <a:pt x="7144" y="231934"/>
                  <a:pt x="7144" y="235744"/>
                </a:cubicBezTo>
                <a:lnTo>
                  <a:pt x="7144" y="240506"/>
                </a:lnTo>
                <a:cubicBezTo>
                  <a:pt x="7144" y="244316"/>
                  <a:pt x="10001" y="247174"/>
                  <a:pt x="13811" y="247174"/>
                </a:cubicBezTo>
                <a:lnTo>
                  <a:pt x="64294" y="247174"/>
                </a:lnTo>
                <a:lnTo>
                  <a:pt x="64294" y="271939"/>
                </a:lnTo>
                <a:lnTo>
                  <a:pt x="13811" y="271939"/>
                </a:lnTo>
                <a:cubicBezTo>
                  <a:pt x="10001" y="271939"/>
                  <a:pt x="7144" y="274796"/>
                  <a:pt x="7144" y="278606"/>
                </a:cubicBezTo>
                <a:lnTo>
                  <a:pt x="7144" y="283369"/>
                </a:lnTo>
                <a:cubicBezTo>
                  <a:pt x="7144" y="287179"/>
                  <a:pt x="10001" y="290036"/>
                  <a:pt x="13811" y="290036"/>
                </a:cubicBezTo>
                <a:lnTo>
                  <a:pt x="64294" y="290036"/>
                </a:lnTo>
                <a:lnTo>
                  <a:pt x="64294" y="314801"/>
                </a:lnTo>
                <a:lnTo>
                  <a:pt x="13811" y="314801"/>
                </a:lnTo>
                <a:cubicBezTo>
                  <a:pt x="10001" y="314801"/>
                  <a:pt x="7144" y="317659"/>
                  <a:pt x="7144" y="321469"/>
                </a:cubicBezTo>
                <a:lnTo>
                  <a:pt x="7144" y="326231"/>
                </a:lnTo>
                <a:cubicBezTo>
                  <a:pt x="7144" y="330041"/>
                  <a:pt x="10001" y="332899"/>
                  <a:pt x="13811" y="332899"/>
                </a:cubicBezTo>
                <a:lnTo>
                  <a:pt x="64294" y="332899"/>
                </a:lnTo>
                <a:lnTo>
                  <a:pt x="64294" y="380524"/>
                </a:lnTo>
                <a:cubicBezTo>
                  <a:pt x="64294" y="393859"/>
                  <a:pt x="74771" y="404336"/>
                  <a:pt x="88106" y="404336"/>
                </a:cubicBezTo>
                <a:lnTo>
                  <a:pt x="142399" y="404336"/>
                </a:lnTo>
                <a:lnTo>
                  <a:pt x="142399" y="461486"/>
                </a:lnTo>
                <a:cubicBezTo>
                  <a:pt x="142399" y="465296"/>
                  <a:pt x="145256" y="468154"/>
                  <a:pt x="149066" y="468154"/>
                </a:cubicBezTo>
                <a:lnTo>
                  <a:pt x="153829" y="468154"/>
                </a:lnTo>
                <a:cubicBezTo>
                  <a:pt x="157639" y="468154"/>
                  <a:pt x="160496" y="465296"/>
                  <a:pt x="160496" y="461486"/>
                </a:cubicBezTo>
                <a:lnTo>
                  <a:pt x="160496" y="404336"/>
                </a:lnTo>
                <a:lnTo>
                  <a:pt x="185261" y="404336"/>
                </a:lnTo>
                <a:lnTo>
                  <a:pt x="185261" y="461486"/>
                </a:lnTo>
                <a:cubicBezTo>
                  <a:pt x="185261" y="465296"/>
                  <a:pt x="188119" y="468154"/>
                  <a:pt x="191929" y="468154"/>
                </a:cubicBezTo>
                <a:lnTo>
                  <a:pt x="196691" y="468154"/>
                </a:lnTo>
                <a:cubicBezTo>
                  <a:pt x="200501" y="468154"/>
                  <a:pt x="203359" y="465296"/>
                  <a:pt x="203359" y="461486"/>
                </a:cubicBezTo>
                <a:lnTo>
                  <a:pt x="203359" y="404336"/>
                </a:lnTo>
                <a:lnTo>
                  <a:pt x="228124" y="404336"/>
                </a:lnTo>
                <a:lnTo>
                  <a:pt x="228124" y="461486"/>
                </a:lnTo>
                <a:cubicBezTo>
                  <a:pt x="228124" y="465296"/>
                  <a:pt x="230981" y="468154"/>
                  <a:pt x="234791" y="468154"/>
                </a:cubicBezTo>
                <a:lnTo>
                  <a:pt x="239554" y="468154"/>
                </a:lnTo>
                <a:cubicBezTo>
                  <a:pt x="243364" y="468154"/>
                  <a:pt x="246221" y="465296"/>
                  <a:pt x="246221" y="461486"/>
                </a:cubicBezTo>
                <a:lnTo>
                  <a:pt x="246221" y="404336"/>
                </a:lnTo>
                <a:lnTo>
                  <a:pt x="270986" y="404336"/>
                </a:lnTo>
                <a:lnTo>
                  <a:pt x="270986" y="461486"/>
                </a:lnTo>
                <a:cubicBezTo>
                  <a:pt x="270986" y="465296"/>
                  <a:pt x="273844" y="468154"/>
                  <a:pt x="277654" y="468154"/>
                </a:cubicBezTo>
                <a:lnTo>
                  <a:pt x="283369" y="468154"/>
                </a:lnTo>
                <a:cubicBezTo>
                  <a:pt x="287179" y="468154"/>
                  <a:pt x="290036" y="465296"/>
                  <a:pt x="290036" y="461486"/>
                </a:cubicBezTo>
                <a:lnTo>
                  <a:pt x="290036" y="404336"/>
                </a:lnTo>
                <a:lnTo>
                  <a:pt x="314801" y="404336"/>
                </a:lnTo>
                <a:lnTo>
                  <a:pt x="314801" y="461486"/>
                </a:lnTo>
                <a:cubicBezTo>
                  <a:pt x="314801" y="465296"/>
                  <a:pt x="317659" y="468154"/>
                  <a:pt x="321469" y="468154"/>
                </a:cubicBezTo>
                <a:lnTo>
                  <a:pt x="326231" y="468154"/>
                </a:lnTo>
                <a:cubicBezTo>
                  <a:pt x="330041" y="468154"/>
                  <a:pt x="332899" y="465296"/>
                  <a:pt x="332899" y="461486"/>
                </a:cubicBezTo>
                <a:lnTo>
                  <a:pt x="332899" y="404336"/>
                </a:lnTo>
                <a:lnTo>
                  <a:pt x="391001" y="404336"/>
                </a:lnTo>
                <a:cubicBezTo>
                  <a:pt x="404336" y="404336"/>
                  <a:pt x="414814" y="393859"/>
                  <a:pt x="414814" y="380524"/>
                </a:cubicBezTo>
                <a:lnTo>
                  <a:pt x="414814" y="332899"/>
                </a:lnTo>
                <a:lnTo>
                  <a:pt x="461486" y="332899"/>
                </a:lnTo>
                <a:cubicBezTo>
                  <a:pt x="465296" y="332899"/>
                  <a:pt x="468154" y="330041"/>
                  <a:pt x="468154" y="326231"/>
                </a:cubicBezTo>
                <a:lnTo>
                  <a:pt x="468154" y="321469"/>
                </a:lnTo>
                <a:cubicBezTo>
                  <a:pt x="468154" y="317659"/>
                  <a:pt x="465296" y="314801"/>
                  <a:pt x="461486" y="314801"/>
                </a:cubicBezTo>
                <a:lnTo>
                  <a:pt x="414814" y="314801"/>
                </a:lnTo>
                <a:lnTo>
                  <a:pt x="414814" y="290036"/>
                </a:lnTo>
                <a:lnTo>
                  <a:pt x="461486" y="290036"/>
                </a:lnTo>
                <a:cubicBezTo>
                  <a:pt x="465296" y="290036"/>
                  <a:pt x="468154" y="287179"/>
                  <a:pt x="468154" y="283369"/>
                </a:cubicBezTo>
                <a:lnTo>
                  <a:pt x="468154" y="278606"/>
                </a:lnTo>
                <a:cubicBezTo>
                  <a:pt x="468154" y="274796"/>
                  <a:pt x="465296" y="271939"/>
                  <a:pt x="461486" y="271939"/>
                </a:cubicBezTo>
                <a:lnTo>
                  <a:pt x="414814" y="271939"/>
                </a:lnTo>
                <a:lnTo>
                  <a:pt x="414814" y="247174"/>
                </a:lnTo>
                <a:lnTo>
                  <a:pt x="461486" y="247174"/>
                </a:lnTo>
                <a:cubicBezTo>
                  <a:pt x="465296" y="247174"/>
                  <a:pt x="468154" y="244316"/>
                  <a:pt x="468154" y="240506"/>
                </a:cubicBezTo>
                <a:lnTo>
                  <a:pt x="468154" y="235744"/>
                </a:lnTo>
                <a:cubicBezTo>
                  <a:pt x="468154" y="231934"/>
                  <a:pt x="465296" y="229076"/>
                  <a:pt x="461486" y="229076"/>
                </a:cubicBezTo>
                <a:lnTo>
                  <a:pt x="414814" y="229076"/>
                </a:lnTo>
                <a:lnTo>
                  <a:pt x="414814" y="204311"/>
                </a:lnTo>
                <a:lnTo>
                  <a:pt x="461486" y="204311"/>
                </a:lnTo>
                <a:cubicBezTo>
                  <a:pt x="465296" y="204311"/>
                  <a:pt x="468154" y="201454"/>
                  <a:pt x="468154" y="197644"/>
                </a:cubicBezTo>
                <a:lnTo>
                  <a:pt x="468154" y="192881"/>
                </a:lnTo>
                <a:cubicBezTo>
                  <a:pt x="468154" y="189071"/>
                  <a:pt x="465296" y="186214"/>
                  <a:pt x="461486" y="186214"/>
                </a:cubicBezTo>
                <a:lnTo>
                  <a:pt x="414814" y="186214"/>
                </a:lnTo>
                <a:lnTo>
                  <a:pt x="414814" y="161449"/>
                </a:lnTo>
                <a:lnTo>
                  <a:pt x="462439" y="161449"/>
                </a:lnTo>
                <a:close/>
              </a:path>
            </a:pathLst>
          </a:custGeom>
          <a:solidFill>
            <a:srgbClr val="8FC4EF">
              <a:alpha val="18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17554" y="521728"/>
            <a:ext cx="692376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r-HR" altLang="ko-KR" sz="4400" dirty="0" smtClean="0">
                <a:solidFill>
                  <a:schemeClr val="tx2"/>
                </a:solidFill>
                <a:cs typeface="Arial" pitchFamily="34" charset="0"/>
              </a:rPr>
              <a:t>ŠTO JE ZAVRŠNI RAD?</a:t>
            </a:r>
            <a:endParaRPr lang="ko-KR" altLang="en-US" sz="4400" dirty="0">
              <a:solidFill>
                <a:schemeClr val="tx2"/>
              </a:solidFill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37F06B10-F2B9-45AE-BAEE-3A25BDC40F60}"/>
              </a:ext>
            </a:extLst>
          </p:cNvPr>
          <p:cNvGrpSpPr/>
          <p:nvPr/>
        </p:nvGrpSpPr>
        <p:grpSpPr>
          <a:xfrm>
            <a:off x="383193" y="1548256"/>
            <a:ext cx="7658238" cy="3725167"/>
            <a:chOff x="1677333" y="1465863"/>
            <a:chExt cx="6540977" cy="2763606"/>
          </a:xfrm>
        </p:grpSpPr>
        <p:sp>
          <p:nvSpPr>
            <p:cNvPr id="8" name="TextBox 7"/>
            <p:cNvSpPr txBox="1"/>
            <p:nvPr/>
          </p:nvSpPr>
          <p:spPr>
            <a:xfrm>
              <a:off x="2508314" y="1465863"/>
              <a:ext cx="5709996" cy="17124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hr-HR" dirty="0"/>
            </a:p>
            <a:p>
              <a:pPr marR="0" algn="just"/>
              <a:r>
                <a:rPr lang="hr-HR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učenikov </a:t>
              </a:r>
              <a:r>
                <a:rPr lang="hr-HR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uradak čijom se izradbom i obranom provjeravaju, </a:t>
              </a:r>
              <a:r>
                <a:rPr lang="hr-HR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vrednuju </a:t>
              </a:r>
              <a:r>
                <a:rPr lang="hr-HR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i ocjenjuju učenikove </a:t>
              </a:r>
              <a:r>
                <a:rPr lang="hr-HR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strukovne kompetencije  </a:t>
              </a:r>
              <a:r>
                <a:rPr lang="hr-HR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sukladno razini kvalifikacije koju </a:t>
              </a:r>
              <a:r>
                <a:rPr lang="hr-HR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stječe prema </a:t>
              </a:r>
              <a:r>
                <a:rPr lang="hr-HR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propisanim stručno-teorijskim i praktičnim dijelovima </a:t>
              </a:r>
              <a:r>
                <a:rPr lang="hr-HR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nastavnih </a:t>
              </a:r>
              <a:r>
                <a:rPr lang="hr-HR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planova i programa, čime stječu završnost </a:t>
              </a:r>
              <a:r>
                <a:rPr lang="hr-HR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u </a:t>
              </a:r>
              <a:r>
                <a:rPr lang="hr-HR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upisanome obrazovnom programu te uvjete za uključivanje </a:t>
              </a:r>
              <a:r>
                <a:rPr lang="hr-HR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na </a:t>
              </a:r>
              <a:r>
                <a:rPr lang="hr-HR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tržište </a:t>
              </a:r>
              <a:r>
                <a:rPr lang="hr-HR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rada</a:t>
              </a:r>
              <a:endParaRPr lang="hr-HR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just"/>
              <a:r>
                <a:rPr lang="hr-HR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endParaRPr lang="hr-HR" sz="24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77333" y="1649323"/>
              <a:ext cx="779637" cy="2580146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01</a:t>
              </a:r>
              <a:endParaRPr lang="hr-HR" altLang="ko-KR" sz="4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Arial" pitchFamily="34" charset="0"/>
              </a:endParaRPr>
            </a:p>
            <a:p>
              <a:pPr algn="ctr"/>
              <a:endParaRPr lang="hr-HR" altLang="ko-KR" sz="4400" b="1" dirty="0">
                <a:solidFill>
                  <a:schemeClr val="accent3">
                    <a:lumMod val="60000"/>
                    <a:lumOff val="40000"/>
                  </a:schemeClr>
                </a:solidFill>
                <a:cs typeface="Arial" pitchFamily="34" charset="0"/>
              </a:endParaRPr>
            </a:p>
            <a:p>
              <a:pPr algn="ctr"/>
              <a:endParaRPr lang="hr-HR" altLang="ko-KR" sz="4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Arial" pitchFamily="34" charset="0"/>
              </a:endParaRPr>
            </a:p>
            <a:p>
              <a:pPr algn="ctr"/>
              <a:endParaRPr lang="hr-HR" altLang="ko-KR" sz="4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Arial" pitchFamily="34" charset="0"/>
              </a:endParaRPr>
            </a:p>
            <a:p>
              <a:pPr algn="ctr"/>
              <a:endParaRPr lang="ko-KR" altLang="en-US" sz="4400" b="1" dirty="0">
                <a:solidFill>
                  <a:schemeClr val="accent3">
                    <a:lumMod val="60000"/>
                    <a:lumOff val="4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48C572D2-FF82-4F09-A87C-3D3A60EF1C3D}"/>
              </a:ext>
            </a:extLst>
          </p:cNvPr>
          <p:cNvGrpSpPr/>
          <p:nvPr/>
        </p:nvGrpSpPr>
        <p:grpSpPr>
          <a:xfrm>
            <a:off x="253544" y="3059667"/>
            <a:ext cx="6792739" cy="2123658"/>
            <a:chOff x="1651190" y="1444459"/>
            <a:chExt cx="5565819" cy="2378485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4C6F8FA6-DB08-4060-9832-77D337D2BF55}"/>
                </a:ext>
              </a:extLst>
            </p:cNvPr>
            <p:cNvSpPr txBox="1"/>
            <p:nvPr/>
          </p:nvSpPr>
          <p:spPr>
            <a:xfrm>
              <a:off x="2709317" y="1678202"/>
              <a:ext cx="45076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3E6D74D0-F347-4E58-A9D8-7E9536FAAEC3}"/>
                </a:ext>
              </a:extLst>
            </p:cNvPr>
            <p:cNvSpPr txBox="1"/>
            <p:nvPr/>
          </p:nvSpPr>
          <p:spPr>
            <a:xfrm>
              <a:off x="1651190" y="1444459"/>
              <a:ext cx="854164" cy="237848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endParaRPr lang="hr-HR" altLang="ko-KR" sz="4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44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02</a:t>
              </a:r>
              <a:endParaRPr lang="hr-HR" altLang="ko-KR" sz="4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Arial" pitchFamily="34" charset="0"/>
              </a:endParaRPr>
            </a:p>
            <a:p>
              <a:pPr algn="ctr"/>
              <a:endParaRPr lang="ko-KR" altLang="en-US" sz="4400" b="1" dirty="0">
                <a:solidFill>
                  <a:schemeClr val="accent3">
                    <a:lumMod val="60000"/>
                    <a:lumOff val="40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CF831A6C-272F-4BDD-8F88-4227AAB90FB2}"/>
              </a:ext>
            </a:extLst>
          </p:cNvPr>
          <p:cNvSpPr txBox="1"/>
          <p:nvPr/>
        </p:nvSpPr>
        <p:spPr>
          <a:xfrm>
            <a:off x="91441" y="4085563"/>
            <a:ext cx="1330036" cy="144655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endParaRPr lang="hr-HR" altLang="ko-KR" sz="4400" b="1" dirty="0">
              <a:solidFill>
                <a:schemeClr val="accent3">
                  <a:lumMod val="60000"/>
                  <a:lumOff val="40000"/>
                </a:schemeClr>
              </a:solidFill>
              <a:cs typeface="Arial" pitchFamily="34" charset="0"/>
            </a:endParaRPr>
          </a:p>
          <a:p>
            <a:pPr algn="ctr"/>
            <a:r>
              <a:rPr lang="en-US" altLang="ko-KR" sz="4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Arial" pitchFamily="34" charset="0"/>
              </a:rPr>
              <a:t>03</a:t>
            </a:r>
            <a:endParaRPr lang="ko-KR" altLang="en-US" sz="4400" b="1" dirty="0">
              <a:solidFill>
                <a:schemeClr val="accent3">
                  <a:lumMod val="60000"/>
                  <a:lumOff val="40000"/>
                </a:schemeClr>
              </a:solidFill>
              <a:cs typeface="Arial" pitchFamily="34" charset="0"/>
            </a:endParaRPr>
          </a:p>
        </p:txBody>
      </p:sp>
      <p:grpSp>
        <p:nvGrpSpPr>
          <p:cNvPr id="176" name="Graphic 33">
            <a:extLst>
              <a:ext uri="{FF2B5EF4-FFF2-40B4-BE49-F238E27FC236}">
                <a16:creationId xmlns="" xmlns:a16="http://schemas.microsoft.com/office/drawing/2014/main" id="{13600E45-A7C4-4DDB-9643-9EA41ABA888D}"/>
              </a:ext>
            </a:extLst>
          </p:cNvPr>
          <p:cNvGrpSpPr/>
          <p:nvPr/>
        </p:nvGrpSpPr>
        <p:grpSpPr>
          <a:xfrm>
            <a:off x="8532416" y="2473915"/>
            <a:ext cx="1771650" cy="1638300"/>
            <a:chOff x="7424910" y="2405641"/>
            <a:chExt cx="1771650" cy="1638300"/>
          </a:xfrm>
          <a:solidFill>
            <a:schemeClr val="accent1"/>
          </a:solidFill>
        </p:grpSpPr>
        <p:sp>
          <p:nvSpPr>
            <p:cNvPr id="177" name="Freeform: Shape 35">
              <a:extLst>
                <a:ext uri="{FF2B5EF4-FFF2-40B4-BE49-F238E27FC236}">
                  <a16:creationId xmlns="" xmlns:a16="http://schemas.microsoft.com/office/drawing/2014/main" id="{F835C9A1-116B-490F-B433-DA97CFB3D5C8}"/>
                </a:ext>
              </a:extLst>
            </p:cNvPr>
            <p:cNvSpPr/>
            <p:nvPr/>
          </p:nvSpPr>
          <p:spPr>
            <a:xfrm>
              <a:off x="7417766" y="2398092"/>
              <a:ext cx="885825" cy="1647825"/>
            </a:xfrm>
            <a:custGeom>
              <a:avLst/>
              <a:gdLst>
                <a:gd name="connsiteX0" fmla="*/ 749141 w 885825"/>
                <a:gd name="connsiteY0" fmla="*/ 1281042 h 1647825"/>
                <a:gd name="connsiteX1" fmla="*/ 858679 w 885825"/>
                <a:gd name="connsiteY1" fmla="*/ 1312474 h 1647825"/>
                <a:gd name="connsiteX2" fmla="*/ 858679 w 885825"/>
                <a:gd name="connsiteY2" fmla="*/ 1287709 h 1647825"/>
                <a:gd name="connsiteX3" fmla="*/ 861536 w 885825"/>
                <a:gd name="connsiteY3" fmla="*/ 1006722 h 1647825"/>
                <a:gd name="connsiteX4" fmla="*/ 855821 w 885825"/>
                <a:gd name="connsiteY4" fmla="*/ 975289 h 1647825"/>
                <a:gd name="connsiteX5" fmla="*/ 791051 w 885825"/>
                <a:gd name="connsiteY5" fmla="*/ 885754 h 1647825"/>
                <a:gd name="connsiteX6" fmla="*/ 770096 w 885825"/>
                <a:gd name="connsiteY6" fmla="*/ 880039 h 1647825"/>
                <a:gd name="connsiteX7" fmla="*/ 745331 w 885825"/>
                <a:gd name="connsiteY7" fmla="*/ 880039 h 1647825"/>
                <a:gd name="connsiteX8" fmla="*/ 718661 w 885825"/>
                <a:gd name="connsiteY8" fmla="*/ 884802 h 1647825"/>
                <a:gd name="connsiteX9" fmla="*/ 630079 w 885825"/>
                <a:gd name="connsiteY9" fmla="*/ 1042917 h 1647825"/>
                <a:gd name="connsiteX10" fmla="*/ 618649 w 885825"/>
                <a:gd name="connsiteY10" fmla="*/ 1060062 h 1647825"/>
                <a:gd name="connsiteX11" fmla="*/ 604361 w 885825"/>
                <a:gd name="connsiteY11" fmla="*/ 1049584 h 1647825"/>
                <a:gd name="connsiteX12" fmla="*/ 711041 w 885825"/>
                <a:gd name="connsiteY12" fmla="*/ 859084 h 1647825"/>
                <a:gd name="connsiteX13" fmla="*/ 737711 w 885825"/>
                <a:gd name="connsiteY13" fmla="*/ 854322 h 1647825"/>
                <a:gd name="connsiteX14" fmla="*/ 768191 w 885825"/>
                <a:gd name="connsiteY14" fmla="*/ 857179 h 1647825"/>
                <a:gd name="connsiteX15" fmla="*/ 846296 w 885825"/>
                <a:gd name="connsiteY15" fmla="*/ 891469 h 1647825"/>
                <a:gd name="connsiteX16" fmla="*/ 855821 w 885825"/>
                <a:gd name="connsiteY16" fmla="*/ 707637 h 1647825"/>
                <a:gd name="connsiteX17" fmla="*/ 856774 w 885825"/>
                <a:gd name="connsiteY17" fmla="*/ 681919 h 1647825"/>
                <a:gd name="connsiteX18" fmla="*/ 863441 w 885825"/>
                <a:gd name="connsiteY18" fmla="*/ 650487 h 1647825"/>
                <a:gd name="connsiteX19" fmla="*/ 868204 w 885825"/>
                <a:gd name="connsiteY19" fmla="*/ 619054 h 1647825"/>
                <a:gd name="connsiteX20" fmla="*/ 856774 w 885825"/>
                <a:gd name="connsiteY20" fmla="*/ 311397 h 1647825"/>
                <a:gd name="connsiteX21" fmla="*/ 856774 w 885825"/>
                <a:gd name="connsiteY21" fmla="*/ 280917 h 1647825"/>
                <a:gd name="connsiteX22" fmla="*/ 856774 w 885825"/>
                <a:gd name="connsiteY22" fmla="*/ 220909 h 1647825"/>
                <a:gd name="connsiteX23" fmla="*/ 854869 w 885825"/>
                <a:gd name="connsiteY23" fmla="*/ 221862 h 1647825"/>
                <a:gd name="connsiteX24" fmla="*/ 776764 w 885825"/>
                <a:gd name="connsiteY24" fmla="*/ 71367 h 1647825"/>
                <a:gd name="connsiteX25" fmla="*/ 750094 w 885825"/>
                <a:gd name="connsiteY25" fmla="*/ 50412 h 1647825"/>
                <a:gd name="connsiteX26" fmla="*/ 656749 w 885825"/>
                <a:gd name="connsiteY26" fmla="*/ 12312 h 1647825"/>
                <a:gd name="connsiteX27" fmla="*/ 623411 w 885825"/>
                <a:gd name="connsiteY27" fmla="*/ 8502 h 1647825"/>
                <a:gd name="connsiteX28" fmla="*/ 391954 w 885825"/>
                <a:gd name="connsiteY28" fmla="*/ 227577 h 1647825"/>
                <a:gd name="connsiteX29" fmla="*/ 405289 w 885825"/>
                <a:gd name="connsiteY29" fmla="*/ 253294 h 1647825"/>
                <a:gd name="connsiteX30" fmla="*/ 520541 w 885825"/>
                <a:gd name="connsiteY30" fmla="*/ 332352 h 1647825"/>
                <a:gd name="connsiteX31" fmla="*/ 551021 w 885825"/>
                <a:gd name="connsiteY31" fmla="*/ 335209 h 1647825"/>
                <a:gd name="connsiteX32" fmla="*/ 718661 w 885825"/>
                <a:gd name="connsiteY32" fmla="*/ 198049 h 1647825"/>
                <a:gd name="connsiteX33" fmla="*/ 722471 w 885825"/>
                <a:gd name="connsiteY33" fmla="*/ 163759 h 1647825"/>
                <a:gd name="connsiteX34" fmla="*/ 743426 w 885825"/>
                <a:gd name="connsiteY34" fmla="*/ 146614 h 1647825"/>
                <a:gd name="connsiteX35" fmla="*/ 758666 w 885825"/>
                <a:gd name="connsiteY35" fmla="*/ 164712 h 1647825"/>
                <a:gd name="connsiteX36" fmla="*/ 635794 w 885825"/>
                <a:gd name="connsiteY36" fmla="*/ 353307 h 1647825"/>
                <a:gd name="connsiteX37" fmla="*/ 708184 w 885825"/>
                <a:gd name="connsiteY37" fmla="*/ 407599 h 1647825"/>
                <a:gd name="connsiteX38" fmla="*/ 726281 w 885825"/>
                <a:gd name="connsiteY38" fmla="*/ 432364 h 1647825"/>
                <a:gd name="connsiteX39" fmla="*/ 757714 w 885825"/>
                <a:gd name="connsiteY39" fmla="*/ 584764 h 1647825"/>
                <a:gd name="connsiteX40" fmla="*/ 751046 w 885825"/>
                <a:gd name="connsiteY40" fmla="*/ 611434 h 1647825"/>
                <a:gd name="connsiteX41" fmla="*/ 741521 w 885825"/>
                <a:gd name="connsiteY41" fmla="*/ 637152 h 1647825"/>
                <a:gd name="connsiteX42" fmla="*/ 727234 w 885825"/>
                <a:gd name="connsiteY42" fmla="*/ 661917 h 1647825"/>
                <a:gd name="connsiteX43" fmla="*/ 687229 w 885825"/>
                <a:gd name="connsiteY43" fmla="*/ 706684 h 1647825"/>
                <a:gd name="connsiteX44" fmla="*/ 737711 w 885825"/>
                <a:gd name="connsiteY44" fmla="*/ 786694 h 1647825"/>
                <a:gd name="connsiteX45" fmla="*/ 760571 w 885825"/>
                <a:gd name="connsiteY45" fmla="*/ 796219 h 1647825"/>
                <a:gd name="connsiteX46" fmla="*/ 788194 w 885825"/>
                <a:gd name="connsiteY46" fmla="*/ 799077 h 1647825"/>
                <a:gd name="connsiteX47" fmla="*/ 783431 w 885825"/>
                <a:gd name="connsiteY47" fmla="*/ 835272 h 1647825"/>
                <a:gd name="connsiteX48" fmla="*/ 752951 w 885825"/>
                <a:gd name="connsiteY48" fmla="*/ 830509 h 1647825"/>
                <a:gd name="connsiteX49" fmla="*/ 724376 w 885825"/>
                <a:gd name="connsiteY49" fmla="*/ 820032 h 1647825"/>
                <a:gd name="connsiteX50" fmla="*/ 653891 w 885825"/>
                <a:gd name="connsiteY50" fmla="*/ 728592 h 1647825"/>
                <a:gd name="connsiteX51" fmla="*/ 381476 w 885825"/>
                <a:gd name="connsiteY51" fmla="*/ 658107 h 1647825"/>
                <a:gd name="connsiteX52" fmla="*/ 384334 w 885825"/>
                <a:gd name="connsiteY52" fmla="*/ 635247 h 1647825"/>
                <a:gd name="connsiteX53" fmla="*/ 411004 w 885825"/>
                <a:gd name="connsiteY53" fmla="*/ 639057 h 1647825"/>
                <a:gd name="connsiteX54" fmla="*/ 541496 w 885825"/>
                <a:gd name="connsiteY54" fmla="*/ 717162 h 1647825"/>
                <a:gd name="connsiteX55" fmla="*/ 552926 w 885825"/>
                <a:gd name="connsiteY55" fmla="*/ 716209 h 1647825"/>
                <a:gd name="connsiteX56" fmla="*/ 693896 w 885825"/>
                <a:gd name="connsiteY56" fmla="*/ 638104 h 1647825"/>
                <a:gd name="connsiteX57" fmla="*/ 710089 w 885825"/>
                <a:gd name="connsiteY57" fmla="*/ 608577 h 1647825"/>
                <a:gd name="connsiteX58" fmla="*/ 710089 w 885825"/>
                <a:gd name="connsiteY58" fmla="*/ 475227 h 1647825"/>
                <a:gd name="connsiteX59" fmla="*/ 693896 w 885825"/>
                <a:gd name="connsiteY59" fmla="*/ 445699 h 1647825"/>
                <a:gd name="connsiteX60" fmla="*/ 551974 w 885825"/>
                <a:gd name="connsiteY60" fmla="*/ 370452 h 1647825"/>
                <a:gd name="connsiteX61" fmla="*/ 532924 w 885825"/>
                <a:gd name="connsiteY61" fmla="*/ 368547 h 1647825"/>
                <a:gd name="connsiteX62" fmla="*/ 397669 w 885825"/>
                <a:gd name="connsiteY62" fmla="*/ 301872 h 1647825"/>
                <a:gd name="connsiteX63" fmla="*/ 371951 w 885825"/>
                <a:gd name="connsiteY63" fmla="*/ 293299 h 1647825"/>
                <a:gd name="connsiteX64" fmla="*/ 180499 w 885825"/>
                <a:gd name="connsiteY64" fmla="*/ 376167 h 1647825"/>
                <a:gd name="connsiteX65" fmla="*/ 175736 w 885825"/>
                <a:gd name="connsiteY65" fmla="*/ 505707 h 1647825"/>
                <a:gd name="connsiteX66" fmla="*/ 181451 w 885825"/>
                <a:gd name="connsiteY66" fmla="*/ 532377 h 1647825"/>
                <a:gd name="connsiteX67" fmla="*/ 202406 w 885825"/>
                <a:gd name="connsiteY67" fmla="*/ 580954 h 1647825"/>
                <a:gd name="connsiteX68" fmla="*/ 217646 w 885825"/>
                <a:gd name="connsiteY68" fmla="*/ 581907 h 1647825"/>
                <a:gd name="connsiteX69" fmla="*/ 239554 w 885825"/>
                <a:gd name="connsiteY69" fmla="*/ 580002 h 1647825"/>
                <a:gd name="connsiteX70" fmla="*/ 260509 w 885825"/>
                <a:gd name="connsiteY70" fmla="*/ 575239 h 1647825"/>
                <a:gd name="connsiteX71" fmla="*/ 344329 w 885825"/>
                <a:gd name="connsiteY71" fmla="*/ 490467 h 1647825"/>
                <a:gd name="connsiteX72" fmla="*/ 351949 w 885825"/>
                <a:gd name="connsiteY72" fmla="*/ 465702 h 1647825"/>
                <a:gd name="connsiteX73" fmla="*/ 361474 w 885825"/>
                <a:gd name="connsiteY73" fmla="*/ 415219 h 1647825"/>
                <a:gd name="connsiteX74" fmla="*/ 390049 w 885825"/>
                <a:gd name="connsiteY74" fmla="*/ 424744 h 1647825"/>
                <a:gd name="connsiteX75" fmla="*/ 325279 w 885825"/>
                <a:gd name="connsiteY75" fmla="*/ 580954 h 1647825"/>
                <a:gd name="connsiteX76" fmla="*/ 301466 w 885825"/>
                <a:gd name="connsiteY76" fmla="*/ 597147 h 1647825"/>
                <a:gd name="connsiteX77" fmla="*/ 218599 w 885825"/>
                <a:gd name="connsiteY77" fmla="*/ 618102 h 1647825"/>
                <a:gd name="connsiteX78" fmla="*/ 145256 w 885825"/>
                <a:gd name="connsiteY78" fmla="*/ 600957 h 1647825"/>
                <a:gd name="connsiteX79" fmla="*/ 7144 w 885825"/>
                <a:gd name="connsiteY79" fmla="*/ 817174 h 1647825"/>
                <a:gd name="connsiteX80" fmla="*/ 164306 w 885825"/>
                <a:gd name="connsiteY80" fmla="*/ 1041964 h 1647825"/>
                <a:gd name="connsiteX81" fmla="*/ 174784 w 885825"/>
                <a:gd name="connsiteY81" fmla="*/ 1041964 h 1647825"/>
                <a:gd name="connsiteX82" fmla="*/ 346234 w 885825"/>
                <a:gd name="connsiteY82" fmla="*/ 870514 h 1647825"/>
                <a:gd name="connsiteX83" fmla="*/ 367189 w 885825"/>
                <a:gd name="connsiteY83" fmla="*/ 853369 h 1647825"/>
                <a:gd name="connsiteX84" fmla="*/ 382429 w 885825"/>
                <a:gd name="connsiteY84" fmla="*/ 871467 h 1647825"/>
                <a:gd name="connsiteX85" fmla="*/ 346234 w 885825"/>
                <a:gd name="connsiteY85" fmla="*/ 987672 h 1647825"/>
                <a:gd name="connsiteX86" fmla="*/ 350044 w 885825"/>
                <a:gd name="connsiteY86" fmla="*/ 1021009 h 1647825"/>
                <a:gd name="connsiteX87" fmla="*/ 360521 w 885825"/>
                <a:gd name="connsiteY87" fmla="*/ 1052442 h 1647825"/>
                <a:gd name="connsiteX88" fmla="*/ 451009 w 885825"/>
                <a:gd name="connsiteY88" fmla="*/ 1141024 h 1647825"/>
                <a:gd name="connsiteX89" fmla="*/ 482441 w 885825"/>
                <a:gd name="connsiteY89" fmla="*/ 1150549 h 1647825"/>
                <a:gd name="connsiteX90" fmla="*/ 516731 w 885825"/>
                <a:gd name="connsiteY90" fmla="*/ 1154359 h 1647825"/>
                <a:gd name="connsiteX91" fmla="*/ 688181 w 885825"/>
                <a:gd name="connsiteY91" fmla="*/ 982909 h 1647825"/>
                <a:gd name="connsiteX92" fmla="*/ 709136 w 885825"/>
                <a:gd name="connsiteY92" fmla="*/ 965764 h 1647825"/>
                <a:gd name="connsiteX93" fmla="*/ 724376 w 885825"/>
                <a:gd name="connsiteY93" fmla="*/ 983862 h 1647825"/>
                <a:gd name="connsiteX94" fmla="*/ 721519 w 885825"/>
                <a:gd name="connsiteY94" fmla="*/ 1017199 h 1647825"/>
                <a:gd name="connsiteX95" fmla="*/ 684371 w 885825"/>
                <a:gd name="connsiteY95" fmla="*/ 1105782 h 1647825"/>
                <a:gd name="connsiteX96" fmla="*/ 663416 w 885825"/>
                <a:gd name="connsiteY96" fmla="*/ 1129595 h 1647825"/>
                <a:gd name="connsiteX97" fmla="*/ 517684 w 885825"/>
                <a:gd name="connsiteY97" fmla="*/ 1189602 h 1647825"/>
                <a:gd name="connsiteX98" fmla="*/ 488156 w 885825"/>
                <a:gd name="connsiteY98" fmla="*/ 1187697 h 1647825"/>
                <a:gd name="connsiteX99" fmla="*/ 459581 w 885825"/>
                <a:gd name="connsiteY99" fmla="*/ 1181982 h 1647825"/>
                <a:gd name="connsiteX100" fmla="*/ 315754 w 885825"/>
                <a:gd name="connsiteY100" fmla="*/ 1023867 h 1647825"/>
                <a:gd name="connsiteX101" fmla="*/ 172879 w 885825"/>
                <a:gd name="connsiteY101" fmla="*/ 1185792 h 1647825"/>
                <a:gd name="connsiteX102" fmla="*/ 341471 w 885825"/>
                <a:gd name="connsiteY102" fmla="*/ 1345812 h 1647825"/>
                <a:gd name="connsiteX103" fmla="*/ 373856 w 885825"/>
                <a:gd name="connsiteY103" fmla="*/ 1348670 h 1647825"/>
                <a:gd name="connsiteX104" fmla="*/ 386239 w 885825"/>
                <a:gd name="connsiteY104" fmla="*/ 1348670 h 1647825"/>
                <a:gd name="connsiteX105" fmla="*/ 383381 w 885825"/>
                <a:gd name="connsiteY105" fmla="*/ 1369624 h 1647825"/>
                <a:gd name="connsiteX106" fmla="*/ 382429 w 885825"/>
                <a:gd name="connsiteY106" fmla="*/ 1391532 h 1647825"/>
                <a:gd name="connsiteX107" fmla="*/ 527209 w 885825"/>
                <a:gd name="connsiteY107" fmla="*/ 1625847 h 1647825"/>
                <a:gd name="connsiteX108" fmla="*/ 558641 w 885825"/>
                <a:gd name="connsiteY108" fmla="*/ 1636324 h 1647825"/>
                <a:gd name="connsiteX109" fmla="*/ 756761 w 885825"/>
                <a:gd name="connsiteY109" fmla="*/ 1596320 h 1647825"/>
                <a:gd name="connsiteX110" fmla="*/ 777716 w 885825"/>
                <a:gd name="connsiteY110" fmla="*/ 1584890 h 1647825"/>
                <a:gd name="connsiteX111" fmla="*/ 858679 w 885825"/>
                <a:gd name="connsiteY111" fmla="*/ 1491545 h 1647825"/>
                <a:gd name="connsiteX112" fmla="*/ 791051 w 885825"/>
                <a:gd name="connsiteY112" fmla="*/ 1321999 h 1647825"/>
                <a:gd name="connsiteX113" fmla="*/ 771049 w 885825"/>
                <a:gd name="connsiteY113" fmla="*/ 1318190 h 1647825"/>
                <a:gd name="connsiteX114" fmla="*/ 750094 w 885825"/>
                <a:gd name="connsiteY114" fmla="*/ 1317237 h 1647825"/>
                <a:gd name="connsiteX115" fmla="*/ 608171 w 885825"/>
                <a:gd name="connsiteY115" fmla="*/ 1392484 h 1647825"/>
                <a:gd name="connsiteX116" fmla="*/ 591979 w 885825"/>
                <a:gd name="connsiteY116" fmla="*/ 1422012 h 1647825"/>
                <a:gd name="connsiteX117" fmla="*/ 576739 w 885825"/>
                <a:gd name="connsiteY117" fmla="*/ 1497259 h 1647825"/>
                <a:gd name="connsiteX118" fmla="*/ 552926 w 885825"/>
                <a:gd name="connsiteY118" fmla="*/ 1501070 h 1647825"/>
                <a:gd name="connsiteX119" fmla="*/ 546259 w 885825"/>
                <a:gd name="connsiteY119" fmla="*/ 1447729 h 1647825"/>
                <a:gd name="connsiteX120" fmla="*/ 552926 w 885825"/>
                <a:gd name="connsiteY120" fmla="*/ 1422965 h 1647825"/>
                <a:gd name="connsiteX121" fmla="*/ 565309 w 885825"/>
                <a:gd name="connsiteY121" fmla="*/ 1393437 h 1647825"/>
                <a:gd name="connsiteX122" fmla="*/ 749141 w 885825"/>
                <a:gd name="connsiteY122" fmla="*/ 1281042 h 1647825"/>
                <a:gd name="connsiteX123" fmla="*/ 164306 w 885825"/>
                <a:gd name="connsiteY123" fmla="*/ 969574 h 1647825"/>
                <a:gd name="connsiteX124" fmla="*/ 140494 w 885825"/>
                <a:gd name="connsiteY124" fmla="*/ 968622 h 1647825"/>
                <a:gd name="connsiteX125" fmla="*/ 118586 w 885825"/>
                <a:gd name="connsiteY125" fmla="*/ 678109 h 1647825"/>
                <a:gd name="connsiteX126" fmla="*/ 133826 w 885825"/>
                <a:gd name="connsiteY126" fmla="*/ 661917 h 1647825"/>
                <a:gd name="connsiteX127" fmla="*/ 134779 w 885825"/>
                <a:gd name="connsiteY127" fmla="*/ 661917 h 1647825"/>
                <a:gd name="connsiteX128" fmla="*/ 153829 w 885825"/>
                <a:gd name="connsiteY128" fmla="*/ 691444 h 1647825"/>
                <a:gd name="connsiteX129" fmla="*/ 153829 w 885825"/>
                <a:gd name="connsiteY129" fmla="*/ 692397 h 1647825"/>
                <a:gd name="connsiteX130" fmla="*/ 146209 w 885825"/>
                <a:gd name="connsiteY130" fmla="*/ 700969 h 1647825"/>
                <a:gd name="connsiteX131" fmla="*/ 165259 w 885825"/>
                <a:gd name="connsiteY131" fmla="*/ 942904 h 1647825"/>
                <a:gd name="connsiteX132" fmla="*/ 164306 w 885825"/>
                <a:gd name="connsiteY132" fmla="*/ 969574 h 164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885825" h="1647825">
                  <a:moveTo>
                    <a:pt x="749141" y="1281042"/>
                  </a:moveTo>
                  <a:cubicBezTo>
                    <a:pt x="789146" y="1281042"/>
                    <a:pt x="827246" y="1292472"/>
                    <a:pt x="858679" y="1312474"/>
                  </a:cubicBezTo>
                  <a:cubicBezTo>
                    <a:pt x="858679" y="1312474"/>
                    <a:pt x="858679" y="1302949"/>
                    <a:pt x="858679" y="1287709"/>
                  </a:cubicBezTo>
                  <a:cubicBezTo>
                    <a:pt x="874871" y="1196270"/>
                    <a:pt x="875824" y="1101972"/>
                    <a:pt x="861536" y="1006722"/>
                  </a:cubicBezTo>
                  <a:cubicBezTo>
                    <a:pt x="859631" y="996244"/>
                    <a:pt x="857726" y="985767"/>
                    <a:pt x="855821" y="975289"/>
                  </a:cubicBezTo>
                  <a:cubicBezTo>
                    <a:pt x="847249" y="938142"/>
                    <a:pt x="828199" y="900042"/>
                    <a:pt x="791051" y="885754"/>
                  </a:cubicBezTo>
                  <a:cubicBezTo>
                    <a:pt x="784384" y="882897"/>
                    <a:pt x="777716" y="880992"/>
                    <a:pt x="770096" y="880039"/>
                  </a:cubicBezTo>
                  <a:cubicBezTo>
                    <a:pt x="762476" y="879087"/>
                    <a:pt x="753904" y="879087"/>
                    <a:pt x="745331" y="880039"/>
                  </a:cubicBezTo>
                  <a:cubicBezTo>
                    <a:pt x="736759" y="880992"/>
                    <a:pt x="727234" y="881944"/>
                    <a:pt x="718661" y="884802"/>
                  </a:cubicBezTo>
                  <a:cubicBezTo>
                    <a:pt x="651034" y="903852"/>
                    <a:pt x="611029" y="975289"/>
                    <a:pt x="630079" y="1042917"/>
                  </a:cubicBezTo>
                  <a:cubicBezTo>
                    <a:pt x="631984" y="1050537"/>
                    <a:pt x="627221" y="1059109"/>
                    <a:pt x="618649" y="1060062"/>
                  </a:cubicBezTo>
                  <a:cubicBezTo>
                    <a:pt x="611981" y="1061014"/>
                    <a:pt x="606266" y="1056252"/>
                    <a:pt x="604361" y="1049584"/>
                  </a:cubicBezTo>
                  <a:cubicBezTo>
                    <a:pt x="581501" y="967669"/>
                    <a:pt x="629126" y="881944"/>
                    <a:pt x="711041" y="859084"/>
                  </a:cubicBezTo>
                  <a:cubicBezTo>
                    <a:pt x="719614" y="856227"/>
                    <a:pt x="729139" y="855274"/>
                    <a:pt x="737711" y="854322"/>
                  </a:cubicBezTo>
                  <a:cubicBezTo>
                    <a:pt x="748189" y="854322"/>
                    <a:pt x="758666" y="855274"/>
                    <a:pt x="768191" y="857179"/>
                  </a:cubicBezTo>
                  <a:cubicBezTo>
                    <a:pt x="798671" y="853369"/>
                    <a:pt x="817721" y="891469"/>
                    <a:pt x="846296" y="891469"/>
                  </a:cubicBezTo>
                  <a:cubicBezTo>
                    <a:pt x="827246" y="834319"/>
                    <a:pt x="855821" y="767644"/>
                    <a:pt x="855821" y="707637"/>
                  </a:cubicBezTo>
                  <a:cubicBezTo>
                    <a:pt x="856774" y="699064"/>
                    <a:pt x="856774" y="690492"/>
                    <a:pt x="856774" y="681919"/>
                  </a:cubicBezTo>
                  <a:cubicBezTo>
                    <a:pt x="859631" y="671442"/>
                    <a:pt x="861536" y="660964"/>
                    <a:pt x="863441" y="650487"/>
                  </a:cubicBezTo>
                  <a:cubicBezTo>
                    <a:pt x="865346" y="640009"/>
                    <a:pt x="866299" y="629532"/>
                    <a:pt x="868204" y="619054"/>
                  </a:cubicBezTo>
                  <a:cubicBezTo>
                    <a:pt x="893921" y="510469"/>
                    <a:pt x="865346" y="415219"/>
                    <a:pt x="856774" y="311397"/>
                  </a:cubicBezTo>
                  <a:cubicBezTo>
                    <a:pt x="856774" y="300919"/>
                    <a:pt x="856774" y="290442"/>
                    <a:pt x="856774" y="280917"/>
                  </a:cubicBezTo>
                  <a:cubicBezTo>
                    <a:pt x="856774" y="243769"/>
                    <a:pt x="856774" y="220909"/>
                    <a:pt x="856774" y="220909"/>
                  </a:cubicBezTo>
                  <a:lnTo>
                    <a:pt x="854869" y="221862"/>
                  </a:lnTo>
                  <a:cubicBezTo>
                    <a:pt x="848201" y="162807"/>
                    <a:pt x="819626" y="109467"/>
                    <a:pt x="776764" y="71367"/>
                  </a:cubicBezTo>
                  <a:cubicBezTo>
                    <a:pt x="768191" y="63747"/>
                    <a:pt x="759619" y="57079"/>
                    <a:pt x="750094" y="50412"/>
                  </a:cubicBezTo>
                  <a:cubicBezTo>
                    <a:pt x="721519" y="31362"/>
                    <a:pt x="690086" y="18027"/>
                    <a:pt x="656749" y="12312"/>
                  </a:cubicBezTo>
                  <a:cubicBezTo>
                    <a:pt x="645319" y="10407"/>
                    <a:pt x="634841" y="9454"/>
                    <a:pt x="623411" y="8502"/>
                  </a:cubicBezTo>
                  <a:cubicBezTo>
                    <a:pt x="502444" y="-4833"/>
                    <a:pt x="359569" y="80892"/>
                    <a:pt x="391954" y="227577"/>
                  </a:cubicBezTo>
                  <a:cubicBezTo>
                    <a:pt x="395764" y="236149"/>
                    <a:pt x="399574" y="244722"/>
                    <a:pt x="405289" y="253294"/>
                  </a:cubicBezTo>
                  <a:cubicBezTo>
                    <a:pt x="427196" y="290442"/>
                    <a:pt x="474821" y="328542"/>
                    <a:pt x="520541" y="332352"/>
                  </a:cubicBezTo>
                  <a:cubicBezTo>
                    <a:pt x="530066" y="334257"/>
                    <a:pt x="540544" y="335209"/>
                    <a:pt x="551021" y="335209"/>
                  </a:cubicBezTo>
                  <a:cubicBezTo>
                    <a:pt x="633889" y="335209"/>
                    <a:pt x="702469" y="276154"/>
                    <a:pt x="718661" y="198049"/>
                  </a:cubicBezTo>
                  <a:cubicBezTo>
                    <a:pt x="720566" y="186619"/>
                    <a:pt x="722471" y="175189"/>
                    <a:pt x="722471" y="163759"/>
                  </a:cubicBezTo>
                  <a:cubicBezTo>
                    <a:pt x="722471" y="153282"/>
                    <a:pt x="731996" y="144709"/>
                    <a:pt x="743426" y="146614"/>
                  </a:cubicBezTo>
                  <a:cubicBezTo>
                    <a:pt x="751999" y="147567"/>
                    <a:pt x="758666" y="156139"/>
                    <a:pt x="758666" y="164712"/>
                  </a:cubicBezTo>
                  <a:cubicBezTo>
                    <a:pt x="758666" y="248532"/>
                    <a:pt x="708184" y="320922"/>
                    <a:pt x="635794" y="353307"/>
                  </a:cubicBezTo>
                  <a:cubicBezTo>
                    <a:pt x="664369" y="365689"/>
                    <a:pt x="689134" y="384739"/>
                    <a:pt x="708184" y="407599"/>
                  </a:cubicBezTo>
                  <a:cubicBezTo>
                    <a:pt x="714851" y="415219"/>
                    <a:pt x="720566" y="423792"/>
                    <a:pt x="726281" y="432364"/>
                  </a:cubicBezTo>
                  <a:cubicBezTo>
                    <a:pt x="771049" y="473322"/>
                    <a:pt x="761524" y="530472"/>
                    <a:pt x="757714" y="584764"/>
                  </a:cubicBezTo>
                  <a:cubicBezTo>
                    <a:pt x="755809" y="593337"/>
                    <a:pt x="753904" y="602862"/>
                    <a:pt x="751046" y="611434"/>
                  </a:cubicBezTo>
                  <a:cubicBezTo>
                    <a:pt x="748189" y="620007"/>
                    <a:pt x="745331" y="628579"/>
                    <a:pt x="741521" y="637152"/>
                  </a:cubicBezTo>
                  <a:cubicBezTo>
                    <a:pt x="737711" y="645724"/>
                    <a:pt x="732949" y="654297"/>
                    <a:pt x="727234" y="661917"/>
                  </a:cubicBezTo>
                  <a:cubicBezTo>
                    <a:pt x="716756" y="678109"/>
                    <a:pt x="703421" y="693349"/>
                    <a:pt x="687229" y="706684"/>
                  </a:cubicBezTo>
                  <a:cubicBezTo>
                    <a:pt x="689134" y="740974"/>
                    <a:pt x="709136" y="771454"/>
                    <a:pt x="737711" y="786694"/>
                  </a:cubicBezTo>
                  <a:cubicBezTo>
                    <a:pt x="744379" y="790504"/>
                    <a:pt x="752951" y="794314"/>
                    <a:pt x="760571" y="796219"/>
                  </a:cubicBezTo>
                  <a:cubicBezTo>
                    <a:pt x="771049" y="791457"/>
                    <a:pt x="780574" y="794314"/>
                    <a:pt x="788194" y="799077"/>
                  </a:cubicBezTo>
                  <a:cubicBezTo>
                    <a:pt x="810101" y="816222"/>
                    <a:pt x="800576" y="825747"/>
                    <a:pt x="783431" y="835272"/>
                  </a:cubicBezTo>
                  <a:cubicBezTo>
                    <a:pt x="773906" y="838129"/>
                    <a:pt x="762476" y="837177"/>
                    <a:pt x="752951" y="830509"/>
                  </a:cubicBezTo>
                  <a:cubicBezTo>
                    <a:pt x="743426" y="827652"/>
                    <a:pt x="733901" y="824794"/>
                    <a:pt x="724376" y="820032"/>
                  </a:cubicBezTo>
                  <a:cubicBezTo>
                    <a:pt x="689134" y="801934"/>
                    <a:pt x="662464" y="768597"/>
                    <a:pt x="653891" y="728592"/>
                  </a:cubicBezTo>
                  <a:cubicBezTo>
                    <a:pt x="559594" y="780027"/>
                    <a:pt x="439579" y="750499"/>
                    <a:pt x="381476" y="658107"/>
                  </a:cubicBezTo>
                  <a:cubicBezTo>
                    <a:pt x="376714" y="650487"/>
                    <a:pt x="377666" y="640962"/>
                    <a:pt x="384334" y="635247"/>
                  </a:cubicBezTo>
                  <a:cubicBezTo>
                    <a:pt x="392906" y="627627"/>
                    <a:pt x="405289" y="629532"/>
                    <a:pt x="411004" y="639057"/>
                  </a:cubicBezTo>
                  <a:cubicBezTo>
                    <a:pt x="440531" y="685729"/>
                    <a:pt x="490061" y="713352"/>
                    <a:pt x="541496" y="717162"/>
                  </a:cubicBezTo>
                  <a:cubicBezTo>
                    <a:pt x="545306" y="715257"/>
                    <a:pt x="548164" y="716209"/>
                    <a:pt x="552926" y="716209"/>
                  </a:cubicBezTo>
                  <a:cubicBezTo>
                    <a:pt x="611981" y="716209"/>
                    <a:pt x="663416" y="684777"/>
                    <a:pt x="693896" y="638104"/>
                  </a:cubicBezTo>
                  <a:cubicBezTo>
                    <a:pt x="699611" y="628579"/>
                    <a:pt x="705326" y="619054"/>
                    <a:pt x="710089" y="608577"/>
                  </a:cubicBezTo>
                  <a:cubicBezTo>
                    <a:pt x="732949" y="557142"/>
                    <a:pt x="723424" y="519042"/>
                    <a:pt x="710089" y="475227"/>
                  </a:cubicBezTo>
                  <a:cubicBezTo>
                    <a:pt x="705326" y="464749"/>
                    <a:pt x="700564" y="455224"/>
                    <a:pt x="693896" y="445699"/>
                  </a:cubicBezTo>
                  <a:cubicBezTo>
                    <a:pt x="663416" y="399979"/>
                    <a:pt x="611029" y="370452"/>
                    <a:pt x="551974" y="370452"/>
                  </a:cubicBezTo>
                  <a:cubicBezTo>
                    <a:pt x="546259" y="370452"/>
                    <a:pt x="539591" y="369499"/>
                    <a:pt x="532924" y="368547"/>
                  </a:cubicBezTo>
                  <a:cubicBezTo>
                    <a:pt x="485299" y="347592"/>
                    <a:pt x="440531" y="319017"/>
                    <a:pt x="397669" y="301872"/>
                  </a:cubicBezTo>
                  <a:cubicBezTo>
                    <a:pt x="389096" y="298062"/>
                    <a:pt x="380524" y="295204"/>
                    <a:pt x="371951" y="293299"/>
                  </a:cubicBezTo>
                  <a:cubicBezTo>
                    <a:pt x="294799" y="280917"/>
                    <a:pt x="209074" y="299967"/>
                    <a:pt x="180499" y="376167"/>
                  </a:cubicBezTo>
                  <a:cubicBezTo>
                    <a:pt x="170974" y="423792"/>
                    <a:pt x="161449" y="461892"/>
                    <a:pt x="175736" y="505707"/>
                  </a:cubicBezTo>
                  <a:cubicBezTo>
                    <a:pt x="177641" y="515232"/>
                    <a:pt x="179546" y="523804"/>
                    <a:pt x="181451" y="532377"/>
                  </a:cubicBezTo>
                  <a:cubicBezTo>
                    <a:pt x="186214" y="549522"/>
                    <a:pt x="193834" y="565714"/>
                    <a:pt x="202406" y="580954"/>
                  </a:cubicBezTo>
                  <a:cubicBezTo>
                    <a:pt x="207169" y="581907"/>
                    <a:pt x="211931" y="581907"/>
                    <a:pt x="217646" y="581907"/>
                  </a:cubicBezTo>
                  <a:cubicBezTo>
                    <a:pt x="225266" y="581907"/>
                    <a:pt x="231934" y="580954"/>
                    <a:pt x="239554" y="580002"/>
                  </a:cubicBezTo>
                  <a:cubicBezTo>
                    <a:pt x="247174" y="579049"/>
                    <a:pt x="253841" y="577144"/>
                    <a:pt x="260509" y="575239"/>
                  </a:cubicBezTo>
                  <a:cubicBezTo>
                    <a:pt x="305276" y="563809"/>
                    <a:pt x="330041" y="530472"/>
                    <a:pt x="344329" y="490467"/>
                  </a:cubicBezTo>
                  <a:cubicBezTo>
                    <a:pt x="347186" y="482847"/>
                    <a:pt x="350044" y="474274"/>
                    <a:pt x="351949" y="465702"/>
                  </a:cubicBezTo>
                  <a:cubicBezTo>
                    <a:pt x="361474" y="443794"/>
                    <a:pt x="361474" y="434269"/>
                    <a:pt x="361474" y="415219"/>
                  </a:cubicBezTo>
                  <a:cubicBezTo>
                    <a:pt x="370999" y="415219"/>
                    <a:pt x="390049" y="415219"/>
                    <a:pt x="390049" y="424744"/>
                  </a:cubicBezTo>
                  <a:cubicBezTo>
                    <a:pt x="399574" y="481894"/>
                    <a:pt x="361474" y="539044"/>
                    <a:pt x="325279" y="580954"/>
                  </a:cubicBezTo>
                  <a:cubicBezTo>
                    <a:pt x="317659" y="587622"/>
                    <a:pt x="310039" y="592384"/>
                    <a:pt x="301466" y="597147"/>
                  </a:cubicBezTo>
                  <a:cubicBezTo>
                    <a:pt x="276701" y="610482"/>
                    <a:pt x="248126" y="618102"/>
                    <a:pt x="218599" y="618102"/>
                  </a:cubicBezTo>
                  <a:cubicBezTo>
                    <a:pt x="191929" y="618102"/>
                    <a:pt x="168116" y="611434"/>
                    <a:pt x="145256" y="600957"/>
                  </a:cubicBezTo>
                  <a:cubicBezTo>
                    <a:pt x="64294" y="638104"/>
                    <a:pt x="7144" y="720972"/>
                    <a:pt x="7144" y="817174"/>
                  </a:cubicBezTo>
                  <a:cubicBezTo>
                    <a:pt x="7144" y="920044"/>
                    <a:pt x="72866" y="1008627"/>
                    <a:pt x="164306" y="1041964"/>
                  </a:cubicBezTo>
                  <a:cubicBezTo>
                    <a:pt x="168116" y="1041964"/>
                    <a:pt x="170974" y="1041964"/>
                    <a:pt x="174784" y="1041964"/>
                  </a:cubicBezTo>
                  <a:cubicBezTo>
                    <a:pt x="269081" y="1041964"/>
                    <a:pt x="346234" y="964812"/>
                    <a:pt x="346234" y="870514"/>
                  </a:cubicBezTo>
                  <a:cubicBezTo>
                    <a:pt x="346234" y="860037"/>
                    <a:pt x="355759" y="851464"/>
                    <a:pt x="367189" y="853369"/>
                  </a:cubicBezTo>
                  <a:cubicBezTo>
                    <a:pt x="375761" y="854322"/>
                    <a:pt x="382429" y="862894"/>
                    <a:pt x="382429" y="871467"/>
                  </a:cubicBezTo>
                  <a:cubicBezTo>
                    <a:pt x="382429" y="914329"/>
                    <a:pt x="369094" y="954334"/>
                    <a:pt x="346234" y="987672"/>
                  </a:cubicBezTo>
                  <a:cubicBezTo>
                    <a:pt x="346234" y="999102"/>
                    <a:pt x="348139" y="1010532"/>
                    <a:pt x="350044" y="1021009"/>
                  </a:cubicBezTo>
                  <a:cubicBezTo>
                    <a:pt x="352901" y="1031487"/>
                    <a:pt x="355759" y="1041964"/>
                    <a:pt x="360521" y="1052442"/>
                  </a:cubicBezTo>
                  <a:cubicBezTo>
                    <a:pt x="372904" y="1100067"/>
                    <a:pt x="401479" y="1128642"/>
                    <a:pt x="451009" y="1141024"/>
                  </a:cubicBezTo>
                  <a:cubicBezTo>
                    <a:pt x="461486" y="1144834"/>
                    <a:pt x="471964" y="1148645"/>
                    <a:pt x="482441" y="1150549"/>
                  </a:cubicBezTo>
                  <a:cubicBezTo>
                    <a:pt x="493871" y="1152454"/>
                    <a:pt x="504349" y="1154359"/>
                    <a:pt x="516731" y="1154359"/>
                  </a:cubicBezTo>
                  <a:cubicBezTo>
                    <a:pt x="611029" y="1154359"/>
                    <a:pt x="688181" y="1077207"/>
                    <a:pt x="688181" y="982909"/>
                  </a:cubicBezTo>
                  <a:cubicBezTo>
                    <a:pt x="688181" y="972432"/>
                    <a:pt x="697706" y="963859"/>
                    <a:pt x="709136" y="965764"/>
                  </a:cubicBezTo>
                  <a:cubicBezTo>
                    <a:pt x="717709" y="966717"/>
                    <a:pt x="724376" y="975289"/>
                    <a:pt x="724376" y="983862"/>
                  </a:cubicBezTo>
                  <a:cubicBezTo>
                    <a:pt x="724376" y="995292"/>
                    <a:pt x="723424" y="1006722"/>
                    <a:pt x="721519" y="1017199"/>
                  </a:cubicBezTo>
                  <a:cubicBezTo>
                    <a:pt x="725329" y="1052442"/>
                    <a:pt x="696754" y="1071492"/>
                    <a:pt x="684371" y="1105782"/>
                  </a:cubicBezTo>
                  <a:cubicBezTo>
                    <a:pt x="677704" y="1114354"/>
                    <a:pt x="671036" y="1121974"/>
                    <a:pt x="663416" y="1129595"/>
                  </a:cubicBezTo>
                  <a:cubicBezTo>
                    <a:pt x="626269" y="1166742"/>
                    <a:pt x="574834" y="1189602"/>
                    <a:pt x="517684" y="1189602"/>
                  </a:cubicBezTo>
                  <a:cubicBezTo>
                    <a:pt x="507206" y="1189602"/>
                    <a:pt x="497681" y="1188649"/>
                    <a:pt x="488156" y="1187697"/>
                  </a:cubicBezTo>
                  <a:cubicBezTo>
                    <a:pt x="478631" y="1186745"/>
                    <a:pt x="469106" y="1183887"/>
                    <a:pt x="459581" y="1181982"/>
                  </a:cubicBezTo>
                  <a:cubicBezTo>
                    <a:pt x="382429" y="1166742"/>
                    <a:pt x="334804" y="1100067"/>
                    <a:pt x="315754" y="1023867"/>
                  </a:cubicBezTo>
                  <a:cubicBezTo>
                    <a:pt x="249079" y="1071492"/>
                    <a:pt x="153829" y="1071492"/>
                    <a:pt x="172879" y="1185792"/>
                  </a:cubicBezTo>
                  <a:cubicBezTo>
                    <a:pt x="191929" y="1271517"/>
                    <a:pt x="258604" y="1338192"/>
                    <a:pt x="341471" y="1345812"/>
                  </a:cubicBezTo>
                  <a:cubicBezTo>
                    <a:pt x="351949" y="1347717"/>
                    <a:pt x="362426" y="1348670"/>
                    <a:pt x="373856" y="1348670"/>
                  </a:cubicBezTo>
                  <a:cubicBezTo>
                    <a:pt x="377666" y="1348670"/>
                    <a:pt x="381476" y="1348670"/>
                    <a:pt x="386239" y="1348670"/>
                  </a:cubicBezTo>
                  <a:cubicBezTo>
                    <a:pt x="385286" y="1355337"/>
                    <a:pt x="384334" y="1362957"/>
                    <a:pt x="383381" y="1369624"/>
                  </a:cubicBezTo>
                  <a:cubicBezTo>
                    <a:pt x="382429" y="1376292"/>
                    <a:pt x="382429" y="1383912"/>
                    <a:pt x="382429" y="1391532"/>
                  </a:cubicBezTo>
                  <a:cubicBezTo>
                    <a:pt x="373856" y="1500117"/>
                    <a:pt x="421481" y="1595367"/>
                    <a:pt x="527209" y="1625847"/>
                  </a:cubicBezTo>
                  <a:cubicBezTo>
                    <a:pt x="537686" y="1629657"/>
                    <a:pt x="548164" y="1633467"/>
                    <a:pt x="558641" y="1636324"/>
                  </a:cubicBezTo>
                  <a:cubicBezTo>
                    <a:pt x="623411" y="1652517"/>
                    <a:pt x="698659" y="1636324"/>
                    <a:pt x="756761" y="1596320"/>
                  </a:cubicBezTo>
                  <a:cubicBezTo>
                    <a:pt x="764381" y="1592509"/>
                    <a:pt x="771049" y="1588699"/>
                    <a:pt x="777716" y="1584890"/>
                  </a:cubicBezTo>
                  <a:cubicBezTo>
                    <a:pt x="812006" y="1563934"/>
                    <a:pt x="841534" y="1533454"/>
                    <a:pt x="858679" y="1491545"/>
                  </a:cubicBezTo>
                  <a:cubicBezTo>
                    <a:pt x="887254" y="1424870"/>
                    <a:pt x="877729" y="1339145"/>
                    <a:pt x="791051" y="1321999"/>
                  </a:cubicBezTo>
                  <a:cubicBezTo>
                    <a:pt x="784384" y="1320095"/>
                    <a:pt x="777716" y="1319142"/>
                    <a:pt x="771049" y="1318190"/>
                  </a:cubicBezTo>
                  <a:cubicBezTo>
                    <a:pt x="764381" y="1317237"/>
                    <a:pt x="757714" y="1317237"/>
                    <a:pt x="750094" y="1317237"/>
                  </a:cubicBezTo>
                  <a:cubicBezTo>
                    <a:pt x="691039" y="1317237"/>
                    <a:pt x="638651" y="1347717"/>
                    <a:pt x="608171" y="1392484"/>
                  </a:cubicBezTo>
                  <a:cubicBezTo>
                    <a:pt x="602456" y="1402009"/>
                    <a:pt x="596741" y="1411534"/>
                    <a:pt x="591979" y="1422012"/>
                  </a:cubicBezTo>
                  <a:cubicBezTo>
                    <a:pt x="577691" y="1445824"/>
                    <a:pt x="590074" y="1483924"/>
                    <a:pt x="576739" y="1497259"/>
                  </a:cubicBezTo>
                  <a:cubicBezTo>
                    <a:pt x="571976" y="1502022"/>
                    <a:pt x="565309" y="1503927"/>
                    <a:pt x="552926" y="1501070"/>
                  </a:cubicBezTo>
                  <a:cubicBezTo>
                    <a:pt x="543401" y="1482020"/>
                    <a:pt x="543401" y="1462970"/>
                    <a:pt x="546259" y="1447729"/>
                  </a:cubicBezTo>
                  <a:cubicBezTo>
                    <a:pt x="548164" y="1439157"/>
                    <a:pt x="551021" y="1430584"/>
                    <a:pt x="552926" y="1422965"/>
                  </a:cubicBezTo>
                  <a:cubicBezTo>
                    <a:pt x="556736" y="1412487"/>
                    <a:pt x="560546" y="1402962"/>
                    <a:pt x="565309" y="1393437"/>
                  </a:cubicBezTo>
                  <a:cubicBezTo>
                    <a:pt x="600551" y="1326762"/>
                    <a:pt x="669131" y="1281042"/>
                    <a:pt x="749141" y="1281042"/>
                  </a:cubicBezTo>
                  <a:close/>
                  <a:moveTo>
                    <a:pt x="164306" y="969574"/>
                  </a:moveTo>
                  <a:cubicBezTo>
                    <a:pt x="157639" y="975289"/>
                    <a:pt x="147161" y="975289"/>
                    <a:pt x="140494" y="968622"/>
                  </a:cubicBezTo>
                  <a:cubicBezTo>
                    <a:pt x="54769" y="894327"/>
                    <a:pt x="45244" y="763834"/>
                    <a:pt x="118586" y="678109"/>
                  </a:cubicBezTo>
                  <a:cubicBezTo>
                    <a:pt x="123349" y="672394"/>
                    <a:pt x="129064" y="667632"/>
                    <a:pt x="133826" y="661917"/>
                  </a:cubicBezTo>
                  <a:cubicBezTo>
                    <a:pt x="133826" y="661917"/>
                    <a:pt x="134779" y="661917"/>
                    <a:pt x="134779" y="661917"/>
                  </a:cubicBezTo>
                  <a:lnTo>
                    <a:pt x="153829" y="691444"/>
                  </a:lnTo>
                  <a:cubicBezTo>
                    <a:pt x="153829" y="691444"/>
                    <a:pt x="153829" y="691444"/>
                    <a:pt x="153829" y="692397"/>
                  </a:cubicBezTo>
                  <a:cubicBezTo>
                    <a:pt x="150971" y="695254"/>
                    <a:pt x="148114" y="698112"/>
                    <a:pt x="146209" y="700969"/>
                  </a:cubicBezTo>
                  <a:cubicBezTo>
                    <a:pt x="84296" y="772407"/>
                    <a:pt x="92869" y="880992"/>
                    <a:pt x="165259" y="942904"/>
                  </a:cubicBezTo>
                  <a:cubicBezTo>
                    <a:pt x="172879" y="949572"/>
                    <a:pt x="172879" y="961954"/>
                    <a:pt x="164306" y="969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" name="Freeform: Shape 36">
              <a:extLst>
                <a:ext uri="{FF2B5EF4-FFF2-40B4-BE49-F238E27FC236}">
                  <a16:creationId xmlns="" xmlns:a16="http://schemas.microsoft.com/office/drawing/2014/main" id="{1FE3D331-D812-4B6A-BDEA-D0D2CD476F08}"/>
                </a:ext>
              </a:extLst>
            </p:cNvPr>
            <p:cNvSpPr/>
            <p:nvPr/>
          </p:nvSpPr>
          <p:spPr>
            <a:xfrm>
              <a:off x="8319409" y="2396187"/>
              <a:ext cx="885825" cy="1647825"/>
            </a:xfrm>
            <a:custGeom>
              <a:avLst/>
              <a:gdLst>
                <a:gd name="connsiteX0" fmla="*/ 320891 w 885825"/>
                <a:gd name="connsiteY0" fmla="*/ 1394389 h 1647825"/>
                <a:gd name="connsiteX1" fmla="*/ 333274 w 885825"/>
                <a:gd name="connsiteY1" fmla="*/ 1423917 h 1647825"/>
                <a:gd name="connsiteX2" fmla="*/ 339941 w 885825"/>
                <a:gd name="connsiteY2" fmla="*/ 1448682 h 1647825"/>
                <a:gd name="connsiteX3" fmla="*/ 333274 w 885825"/>
                <a:gd name="connsiteY3" fmla="*/ 1502022 h 1647825"/>
                <a:gd name="connsiteX4" fmla="*/ 309461 w 885825"/>
                <a:gd name="connsiteY4" fmla="*/ 1498212 h 1647825"/>
                <a:gd name="connsiteX5" fmla="*/ 294221 w 885825"/>
                <a:gd name="connsiteY5" fmla="*/ 1422964 h 1647825"/>
                <a:gd name="connsiteX6" fmla="*/ 278029 w 885825"/>
                <a:gd name="connsiteY6" fmla="*/ 1393437 h 1647825"/>
                <a:gd name="connsiteX7" fmla="*/ 136106 w 885825"/>
                <a:gd name="connsiteY7" fmla="*/ 1318189 h 1647825"/>
                <a:gd name="connsiteX8" fmla="*/ 115151 w 885825"/>
                <a:gd name="connsiteY8" fmla="*/ 1319142 h 1647825"/>
                <a:gd name="connsiteX9" fmla="*/ 95149 w 885825"/>
                <a:gd name="connsiteY9" fmla="*/ 1322952 h 1647825"/>
                <a:gd name="connsiteX10" fmla="*/ 27521 w 885825"/>
                <a:gd name="connsiteY10" fmla="*/ 1492497 h 1647825"/>
                <a:gd name="connsiteX11" fmla="*/ 108484 w 885825"/>
                <a:gd name="connsiteY11" fmla="*/ 1585842 h 1647825"/>
                <a:gd name="connsiteX12" fmla="*/ 129439 w 885825"/>
                <a:gd name="connsiteY12" fmla="*/ 1597272 h 1647825"/>
                <a:gd name="connsiteX13" fmla="*/ 327559 w 885825"/>
                <a:gd name="connsiteY13" fmla="*/ 1637277 h 1647825"/>
                <a:gd name="connsiteX14" fmla="*/ 358991 w 885825"/>
                <a:gd name="connsiteY14" fmla="*/ 1626800 h 1647825"/>
                <a:gd name="connsiteX15" fmla="*/ 503771 w 885825"/>
                <a:gd name="connsiteY15" fmla="*/ 1392484 h 1647825"/>
                <a:gd name="connsiteX16" fmla="*/ 502819 w 885825"/>
                <a:gd name="connsiteY16" fmla="*/ 1370577 h 1647825"/>
                <a:gd name="connsiteX17" fmla="*/ 499961 w 885825"/>
                <a:gd name="connsiteY17" fmla="*/ 1349622 h 1647825"/>
                <a:gd name="connsiteX18" fmla="*/ 512344 w 885825"/>
                <a:gd name="connsiteY18" fmla="*/ 1349622 h 1647825"/>
                <a:gd name="connsiteX19" fmla="*/ 544729 w 885825"/>
                <a:gd name="connsiteY19" fmla="*/ 1346764 h 1647825"/>
                <a:gd name="connsiteX20" fmla="*/ 713321 w 885825"/>
                <a:gd name="connsiteY20" fmla="*/ 1186744 h 1647825"/>
                <a:gd name="connsiteX21" fmla="*/ 570446 w 885825"/>
                <a:gd name="connsiteY21" fmla="*/ 1024819 h 1647825"/>
                <a:gd name="connsiteX22" fmla="*/ 426619 w 885825"/>
                <a:gd name="connsiteY22" fmla="*/ 1182934 h 1647825"/>
                <a:gd name="connsiteX23" fmla="*/ 398044 w 885825"/>
                <a:gd name="connsiteY23" fmla="*/ 1188650 h 1647825"/>
                <a:gd name="connsiteX24" fmla="*/ 368516 w 885825"/>
                <a:gd name="connsiteY24" fmla="*/ 1190554 h 1647825"/>
                <a:gd name="connsiteX25" fmla="*/ 222784 w 885825"/>
                <a:gd name="connsiteY25" fmla="*/ 1130547 h 1647825"/>
                <a:gd name="connsiteX26" fmla="*/ 201829 w 885825"/>
                <a:gd name="connsiteY26" fmla="*/ 1106734 h 1647825"/>
                <a:gd name="connsiteX27" fmla="*/ 164681 w 885825"/>
                <a:gd name="connsiteY27" fmla="*/ 1018152 h 1647825"/>
                <a:gd name="connsiteX28" fmla="*/ 161824 w 885825"/>
                <a:gd name="connsiteY28" fmla="*/ 984814 h 1647825"/>
                <a:gd name="connsiteX29" fmla="*/ 177064 w 885825"/>
                <a:gd name="connsiteY29" fmla="*/ 966717 h 1647825"/>
                <a:gd name="connsiteX30" fmla="*/ 198019 w 885825"/>
                <a:gd name="connsiteY30" fmla="*/ 983862 h 1647825"/>
                <a:gd name="connsiteX31" fmla="*/ 369469 w 885825"/>
                <a:gd name="connsiteY31" fmla="*/ 1155312 h 1647825"/>
                <a:gd name="connsiteX32" fmla="*/ 403759 w 885825"/>
                <a:gd name="connsiteY32" fmla="*/ 1151502 h 1647825"/>
                <a:gd name="connsiteX33" fmla="*/ 435191 w 885825"/>
                <a:gd name="connsiteY33" fmla="*/ 1141977 h 1647825"/>
                <a:gd name="connsiteX34" fmla="*/ 525679 w 885825"/>
                <a:gd name="connsiteY34" fmla="*/ 1053394 h 1647825"/>
                <a:gd name="connsiteX35" fmla="*/ 536156 w 885825"/>
                <a:gd name="connsiteY35" fmla="*/ 1021962 h 1647825"/>
                <a:gd name="connsiteX36" fmla="*/ 539966 w 885825"/>
                <a:gd name="connsiteY36" fmla="*/ 988624 h 1647825"/>
                <a:gd name="connsiteX37" fmla="*/ 503771 w 885825"/>
                <a:gd name="connsiteY37" fmla="*/ 872419 h 1647825"/>
                <a:gd name="connsiteX38" fmla="*/ 519011 w 885825"/>
                <a:gd name="connsiteY38" fmla="*/ 854322 h 1647825"/>
                <a:gd name="connsiteX39" fmla="*/ 539966 w 885825"/>
                <a:gd name="connsiteY39" fmla="*/ 871467 h 1647825"/>
                <a:gd name="connsiteX40" fmla="*/ 711416 w 885825"/>
                <a:gd name="connsiteY40" fmla="*/ 1042917 h 1647825"/>
                <a:gd name="connsiteX41" fmla="*/ 721894 w 885825"/>
                <a:gd name="connsiteY41" fmla="*/ 1042917 h 1647825"/>
                <a:gd name="connsiteX42" fmla="*/ 879056 w 885825"/>
                <a:gd name="connsiteY42" fmla="*/ 818127 h 1647825"/>
                <a:gd name="connsiteX43" fmla="*/ 739991 w 885825"/>
                <a:gd name="connsiteY43" fmla="*/ 600957 h 1647825"/>
                <a:gd name="connsiteX44" fmla="*/ 666649 w 885825"/>
                <a:gd name="connsiteY44" fmla="*/ 618102 h 1647825"/>
                <a:gd name="connsiteX45" fmla="*/ 583781 w 885825"/>
                <a:gd name="connsiteY45" fmla="*/ 597147 h 1647825"/>
                <a:gd name="connsiteX46" fmla="*/ 559969 w 885825"/>
                <a:gd name="connsiteY46" fmla="*/ 580954 h 1647825"/>
                <a:gd name="connsiteX47" fmla="*/ 495199 w 885825"/>
                <a:gd name="connsiteY47" fmla="*/ 424744 h 1647825"/>
                <a:gd name="connsiteX48" fmla="*/ 523774 w 885825"/>
                <a:gd name="connsiteY48" fmla="*/ 415219 h 1647825"/>
                <a:gd name="connsiteX49" fmla="*/ 533299 w 885825"/>
                <a:gd name="connsiteY49" fmla="*/ 465702 h 1647825"/>
                <a:gd name="connsiteX50" fmla="*/ 540919 w 885825"/>
                <a:gd name="connsiteY50" fmla="*/ 490467 h 1647825"/>
                <a:gd name="connsiteX51" fmla="*/ 624739 w 885825"/>
                <a:gd name="connsiteY51" fmla="*/ 575239 h 1647825"/>
                <a:gd name="connsiteX52" fmla="*/ 645694 w 885825"/>
                <a:gd name="connsiteY52" fmla="*/ 580002 h 1647825"/>
                <a:gd name="connsiteX53" fmla="*/ 667601 w 885825"/>
                <a:gd name="connsiteY53" fmla="*/ 581907 h 1647825"/>
                <a:gd name="connsiteX54" fmla="*/ 682841 w 885825"/>
                <a:gd name="connsiteY54" fmla="*/ 580954 h 1647825"/>
                <a:gd name="connsiteX55" fmla="*/ 703796 w 885825"/>
                <a:gd name="connsiteY55" fmla="*/ 532377 h 1647825"/>
                <a:gd name="connsiteX56" fmla="*/ 709511 w 885825"/>
                <a:gd name="connsiteY56" fmla="*/ 505707 h 1647825"/>
                <a:gd name="connsiteX57" fmla="*/ 704749 w 885825"/>
                <a:gd name="connsiteY57" fmla="*/ 376167 h 1647825"/>
                <a:gd name="connsiteX58" fmla="*/ 513296 w 885825"/>
                <a:gd name="connsiteY58" fmla="*/ 293299 h 1647825"/>
                <a:gd name="connsiteX59" fmla="*/ 487579 w 885825"/>
                <a:gd name="connsiteY59" fmla="*/ 301872 h 1647825"/>
                <a:gd name="connsiteX60" fmla="*/ 352324 w 885825"/>
                <a:gd name="connsiteY60" fmla="*/ 368547 h 1647825"/>
                <a:gd name="connsiteX61" fmla="*/ 333274 w 885825"/>
                <a:gd name="connsiteY61" fmla="*/ 370452 h 1647825"/>
                <a:gd name="connsiteX62" fmla="*/ 191351 w 885825"/>
                <a:gd name="connsiteY62" fmla="*/ 445699 h 1647825"/>
                <a:gd name="connsiteX63" fmla="*/ 175159 w 885825"/>
                <a:gd name="connsiteY63" fmla="*/ 475227 h 1647825"/>
                <a:gd name="connsiteX64" fmla="*/ 175159 w 885825"/>
                <a:gd name="connsiteY64" fmla="*/ 608577 h 1647825"/>
                <a:gd name="connsiteX65" fmla="*/ 191351 w 885825"/>
                <a:gd name="connsiteY65" fmla="*/ 638104 h 1647825"/>
                <a:gd name="connsiteX66" fmla="*/ 332321 w 885825"/>
                <a:gd name="connsiteY66" fmla="*/ 716209 h 1647825"/>
                <a:gd name="connsiteX67" fmla="*/ 343751 w 885825"/>
                <a:gd name="connsiteY67" fmla="*/ 717162 h 1647825"/>
                <a:gd name="connsiteX68" fmla="*/ 474244 w 885825"/>
                <a:gd name="connsiteY68" fmla="*/ 639057 h 1647825"/>
                <a:gd name="connsiteX69" fmla="*/ 500914 w 885825"/>
                <a:gd name="connsiteY69" fmla="*/ 635247 h 1647825"/>
                <a:gd name="connsiteX70" fmla="*/ 503771 w 885825"/>
                <a:gd name="connsiteY70" fmla="*/ 658107 h 1647825"/>
                <a:gd name="connsiteX71" fmla="*/ 231356 w 885825"/>
                <a:gd name="connsiteY71" fmla="*/ 728592 h 1647825"/>
                <a:gd name="connsiteX72" fmla="*/ 160871 w 885825"/>
                <a:gd name="connsiteY72" fmla="*/ 820032 h 1647825"/>
                <a:gd name="connsiteX73" fmla="*/ 132296 w 885825"/>
                <a:gd name="connsiteY73" fmla="*/ 830509 h 1647825"/>
                <a:gd name="connsiteX74" fmla="*/ 101816 w 885825"/>
                <a:gd name="connsiteY74" fmla="*/ 835272 h 1647825"/>
                <a:gd name="connsiteX75" fmla="*/ 97054 w 885825"/>
                <a:gd name="connsiteY75" fmla="*/ 799077 h 1647825"/>
                <a:gd name="connsiteX76" fmla="*/ 124676 w 885825"/>
                <a:gd name="connsiteY76" fmla="*/ 796219 h 1647825"/>
                <a:gd name="connsiteX77" fmla="*/ 147536 w 885825"/>
                <a:gd name="connsiteY77" fmla="*/ 786694 h 1647825"/>
                <a:gd name="connsiteX78" fmla="*/ 198019 w 885825"/>
                <a:gd name="connsiteY78" fmla="*/ 706684 h 1647825"/>
                <a:gd name="connsiteX79" fmla="*/ 158014 w 885825"/>
                <a:gd name="connsiteY79" fmla="*/ 661917 h 1647825"/>
                <a:gd name="connsiteX80" fmla="*/ 143726 w 885825"/>
                <a:gd name="connsiteY80" fmla="*/ 637152 h 1647825"/>
                <a:gd name="connsiteX81" fmla="*/ 134201 w 885825"/>
                <a:gd name="connsiteY81" fmla="*/ 611434 h 1647825"/>
                <a:gd name="connsiteX82" fmla="*/ 127534 w 885825"/>
                <a:gd name="connsiteY82" fmla="*/ 584764 h 1647825"/>
                <a:gd name="connsiteX83" fmla="*/ 158966 w 885825"/>
                <a:gd name="connsiteY83" fmla="*/ 432364 h 1647825"/>
                <a:gd name="connsiteX84" fmla="*/ 177064 w 885825"/>
                <a:gd name="connsiteY84" fmla="*/ 407599 h 1647825"/>
                <a:gd name="connsiteX85" fmla="*/ 249454 w 885825"/>
                <a:gd name="connsiteY85" fmla="*/ 353307 h 1647825"/>
                <a:gd name="connsiteX86" fmla="*/ 126581 w 885825"/>
                <a:gd name="connsiteY86" fmla="*/ 164712 h 1647825"/>
                <a:gd name="connsiteX87" fmla="*/ 141821 w 885825"/>
                <a:gd name="connsiteY87" fmla="*/ 146614 h 1647825"/>
                <a:gd name="connsiteX88" fmla="*/ 162776 w 885825"/>
                <a:gd name="connsiteY88" fmla="*/ 163759 h 1647825"/>
                <a:gd name="connsiteX89" fmla="*/ 166586 w 885825"/>
                <a:gd name="connsiteY89" fmla="*/ 198049 h 1647825"/>
                <a:gd name="connsiteX90" fmla="*/ 334226 w 885825"/>
                <a:gd name="connsiteY90" fmla="*/ 335209 h 1647825"/>
                <a:gd name="connsiteX91" fmla="*/ 364706 w 885825"/>
                <a:gd name="connsiteY91" fmla="*/ 332352 h 1647825"/>
                <a:gd name="connsiteX92" fmla="*/ 479959 w 885825"/>
                <a:gd name="connsiteY92" fmla="*/ 253294 h 1647825"/>
                <a:gd name="connsiteX93" fmla="*/ 493294 w 885825"/>
                <a:gd name="connsiteY93" fmla="*/ 227577 h 1647825"/>
                <a:gd name="connsiteX94" fmla="*/ 261836 w 885825"/>
                <a:gd name="connsiteY94" fmla="*/ 8502 h 1647825"/>
                <a:gd name="connsiteX95" fmla="*/ 228499 w 885825"/>
                <a:gd name="connsiteY95" fmla="*/ 12312 h 1647825"/>
                <a:gd name="connsiteX96" fmla="*/ 135154 w 885825"/>
                <a:gd name="connsiteY96" fmla="*/ 50412 h 1647825"/>
                <a:gd name="connsiteX97" fmla="*/ 108484 w 885825"/>
                <a:gd name="connsiteY97" fmla="*/ 71367 h 1647825"/>
                <a:gd name="connsiteX98" fmla="*/ 30379 w 885825"/>
                <a:gd name="connsiteY98" fmla="*/ 221862 h 1647825"/>
                <a:gd name="connsiteX99" fmla="*/ 28474 w 885825"/>
                <a:gd name="connsiteY99" fmla="*/ 220909 h 1647825"/>
                <a:gd name="connsiteX100" fmla="*/ 28474 w 885825"/>
                <a:gd name="connsiteY100" fmla="*/ 280917 h 1647825"/>
                <a:gd name="connsiteX101" fmla="*/ 28474 w 885825"/>
                <a:gd name="connsiteY101" fmla="*/ 311397 h 1647825"/>
                <a:gd name="connsiteX102" fmla="*/ 17044 w 885825"/>
                <a:gd name="connsiteY102" fmla="*/ 619054 h 1647825"/>
                <a:gd name="connsiteX103" fmla="*/ 21806 w 885825"/>
                <a:gd name="connsiteY103" fmla="*/ 650487 h 1647825"/>
                <a:gd name="connsiteX104" fmla="*/ 28474 w 885825"/>
                <a:gd name="connsiteY104" fmla="*/ 681919 h 1647825"/>
                <a:gd name="connsiteX105" fmla="*/ 29426 w 885825"/>
                <a:gd name="connsiteY105" fmla="*/ 707637 h 1647825"/>
                <a:gd name="connsiteX106" fmla="*/ 38951 w 885825"/>
                <a:gd name="connsiteY106" fmla="*/ 891469 h 1647825"/>
                <a:gd name="connsiteX107" fmla="*/ 117056 w 885825"/>
                <a:gd name="connsiteY107" fmla="*/ 857179 h 1647825"/>
                <a:gd name="connsiteX108" fmla="*/ 147536 w 885825"/>
                <a:gd name="connsiteY108" fmla="*/ 854322 h 1647825"/>
                <a:gd name="connsiteX109" fmla="*/ 174206 w 885825"/>
                <a:gd name="connsiteY109" fmla="*/ 859084 h 1647825"/>
                <a:gd name="connsiteX110" fmla="*/ 280886 w 885825"/>
                <a:gd name="connsiteY110" fmla="*/ 1049584 h 1647825"/>
                <a:gd name="connsiteX111" fmla="*/ 266599 w 885825"/>
                <a:gd name="connsiteY111" fmla="*/ 1060062 h 1647825"/>
                <a:gd name="connsiteX112" fmla="*/ 255169 w 885825"/>
                <a:gd name="connsiteY112" fmla="*/ 1042917 h 1647825"/>
                <a:gd name="connsiteX113" fmla="*/ 166586 w 885825"/>
                <a:gd name="connsiteY113" fmla="*/ 884802 h 1647825"/>
                <a:gd name="connsiteX114" fmla="*/ 139916 w 885825"/>
                <a:gd name="connsiteY114" fmla="*/ 880039 h 1647825"/>
                <a:gd name="connsiteX115" fmla="*/ 115151 w 885825"/>
                <a:gd name="connsiteY115" fmla="*/ 880039 h 1647825"/>
                <a:gd name="connsiteX116" fmla="*/ 94196 w 885825"/>
                <a:gd name="connsiteY116" fmla="*/ 885754 h 1647825"/>
                <a:gd name="connsiteX117" fmla="*/ 29426 w 885825"/>
                <a:gd name="connsiteY117" fmla="*/ 975289 h 1647825"/>
                <a:gd name="connsiteX118" fmla="*/ 23711 w 885825"/>
                <a:gd name="connsiteY118" fmla="*/ 1006722 h 1647825"/>
                <a:gd name="connsiteX119" fmla="*/ 26569 w 885825"/>
                <a:gd name="connsiteY119" fmla="*/ 1287709 h 1647825"/>
                <a:gd name="connsiteX120" fmla="*/ 26569 w 885825"/>
                <a:gd name="connsiteY120" fmla="*/ 1312475 h 1647825"/>
                <a:gd name="connsiteX121" fmla="*/ 136106 w 885825"/>
                <a:gd name="connsiteY121" fmla="*/ 1281042 h 1647825"/>
                <a:gd name="connsiteX122" fmla="*/ 320891 w 885825"/>
                <a:gd name="connsiteY122" fmla="*/ 1394389 h 1647825"/>
                <a:gd name="connsiteX123" fmla="*/ 721894 w 885825"/>
                <a:gd name="connsiteY123" fmla="*/ 944809 h 1647825"/>
                <a:gd name="connsiteX124" fmla="*/ 740944 w 885825"/>
                <a:gd name="connsiteY124" fmla="*/ 702874 h 1647825"/>
                <a:gd name="connsiteX125" fmla="*/ 733324 w 885825"/>
                <a:gd name="connsiteY125" fmla="*/ 694302 h 1647825"/>
                <a:gd name="connsiteX126" fmla="*/ 733324 w 885825"/>
                <a:gd name="connsiteY126" fmla="*/ 693349 h 1647825"/>
                <a:gd name="connsiteX127" fmla="*/ 752374 w 885825"/>
                <a:gd name="connsiteY127" fmla="*/ 663822 h 1647825"/>
                <a:gd name="connsiteX128" fmla="*/ 753326 w 885825"/>
                <a:gd name="connsiteY128" fmla="*/ 663822 h 1647825"/>
                <a:gd name="connsiteX129" fmla="*/ 768566 w 885825"/>
                <a:gd name="connsiteY129" fmla="*/ 680014 h 1647825"/>
                <a:gd name="connsiteX130" fmla="*/ 746659 w 885825"/>
                <a:gd name="connsiteY130" fmla="*/ 970527 h 1647825"/>
                <a:gd name="connsiteX131" fmla="*/ 722846 w 885825"/>
                <a:gd name="connsiteY131" fmla="*/ 971479 h 1647825"/>
                <a:gd name="connsiteX132" fmla="*/ 721894 w 885825"/>
                <a:gd name="connsiteY132" fmla="*/ 944809 h 164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885825" h="1647825">
                  <a:moveTo>
                    <a:pt x="320891" y="1394389"/>
                  </a:moveTo>
                  <a:cubicBezTo>
                    <a:pt x="325654" y="1403914"/>
                    <a:pt x="330416" y="1413439"/>
                    <a:pt x="333274" y="1423917"/>
                  </a:cubicBezTo>
                  <a:cubicBezTo>
                    <a:pt x="336131" y="1431537"/>
                    <a:pt x="338036" y="1440109"/>
                    <a:pt x="339941" y="1448682"/>
                  </a:cubicBezTo>
                  <a:cubicBezTo>
                    <a:pt x="342799" y="1463922"/>
                    <a:pt x="342799" y="1482972"/>
                    <a:pt x="333274" y="1502022"/>
                  </a:cubicBezTo>
                  <a:cubicBezTo>
                    <a:pt x="320891" y="1503927"/>
                    <a:pt x="314224" y="1502022"/>
                    <a:pt x="309461" y="1498212"/>
                  </a:cubicBezTo>
                  <a:cubicBezTo>
                    <a:pt x="296126" y="1484877"/>
                    <a:pt x="308509" y="1446777"/>
                    <a:pt x="294221" y="1422964"/>
                  </a:cubicBezTo>
                  <a:cubicBezTo>
                    <a:pt x="289459" y="1412487"/>
                    <a:pt x="284696" y="1402962"/>
                    <a:pt x="278029" y="1393437"/>
                  </a:cubicBezTo>
                  <a:cubicBezTo>
                    <a:pt x="247549" y="1347717"/>
                    <a:pt x="195161" y="1318189"/>
                    <a:pt x="136106" y="1318189"/>
                  </a:cubicBezTo>
                  <a:cubicBezTo>
                    <a:pt x="129439" y="1318189"/>
                    <a:pt x="121819" y="1318189"/>
                    <a:pt x="115151" y="1319142"/>
                  </a:cubicBezTo>
                  <a:cubicBezTo>
                    <a:pt x="108484" y="1320095"/>
                    <a:pt x="101816" y="1321047"/>
                    <a:pt x="95149" y="1322952"/>
                  </a:cubicBezTo>
                  <a:cubicBezTo>
                    <a:pt x="8471" y="1340097"/>
                    <a:pt x="-1054" y="1425822"/>
                    <a:pt x="27521" y="1492497"/>
                  </a:cubicBezTo>
                  <a:cubicBezTo>
                    <a:pt x="45619" y="1534407"/>
                    <a:pt x="74194" y="1564887"/>
                    <a:pt x="108484" y="1585842"/>
                  </a:cubicBezTo>
                  <a:cubicBezTo>
                    <a:pt x="115151" y="1589652"/>
                    <a:pt x="122771" y="1593462"/>
                    <a:pt x="129439" y="1597272"/>
                  </a:cubicBezTo>
                  <a:cubicBezTo>
                    <a:pt x="187541" y="1637277"/>
                    <a:pt x="262789" y="1653470"/>
                    <a:pt x="327559" y="1637277"/>
                  </a:cubicBezTo>
                  <a:cubicBezTo>
                    <a:pt x="338036" y="1634420"/>
                    <a:pt x="348514" y="1631562"/>
                    <a:pt x="358991" y="1626800"/>
                  </a:cubicBezTo>
                  <a:cubicBezTo>
                    <a:pt x="464719" y="1596320"/>
                    <a:pt x="512344" y="1501070"/>
                    <a:pt x="503771" y="1392484"/>
                  </a:cubicBezTo>
                  <a:cubicBezTo>
                    <a:pt x="503771" y="1384864"/>
                    <a:pt x="503771" y="1378197"/>
                    <a:pt x="502819" y="1370577"/>
                  </a:cubicBezTo>
                  <a:cubicBezTo>
                    <a:pt x="501866" y="1362957"/>
                    <a:pt x="500914" y="1356289"/>
                    <a:pt x="499961" y="1349622"/>
                  </a:cubicBezTo>
                  <a:cubicBezTo>
                    <a:pt x="503771" y="1349622"/>
                    <a:pt x="507581" y="1349622"/>
                    <a:pt x="512344" y="1349622"/>
                  </a:cubicBezTo>
                  <a:cubicBezTo>
                    <a:pt x="522821" y="1349622"/>
                    <a:pt x="534251" y="1348670"/>
                    <a:pt x="544729" y="1346764"/>
                  </a:cubicBezTo>
                  <a:cubicBezTo>
                    <a:pt x="627596" y="1339145"/>
                    <a:pt x="694271" y="1272470"/>
                    <a:pt x="713321" y="1186744"/>
                  </a:cubicBezTo>
                  <a:cubicBezTo>
                    <a:pt x="732371" y="1072444"/>
                    <a:pt x="637121" y="1072444"/>
                    <a:pt x="570446" y="1024819"/>
                  </a:cubicBezTo>
                  <a:cubicBezTo>
                    <a:pt x="551396" y="1101019"/>
                    <a:pt x="503771" y="1167694"/>
                    <a:pt x="426619" y="1182934"/>
                  </a:cubicBezTo>
                  <a:cubicBezTo>
                    <a:pt x="417094" y="1185792"/>
                    <a:pt x="407569" y="1187697"/>
                    <a:pt x="398044" y="1188650"/>
                  </a:cubicBezTo>
                  <a:cubicBezTo>
                    <a:pt x="388519" y="1189602"/>
                    <a:pt x="378994" y="1190554"/>
                    <a:pt x="368516" y="1190554"/>
                  </a:cubicBezTo>
                  <a:cubicBezTo>
                    <a:pt x="311366" y="1190554"/>
                    <a:pt x="259931" y="1167694"/>
                    <a:pt x="222784" y="1130547"/>
                  </a:cubicBezTo>
                  <a:cubicBezTo>
                    <a:pt x="215164" y="1122927"/>
                    <a:pt x="208496" y="1115307"/>
                    <a:pt x="201829" y="1106734"/>
                  </a:cubicBezTo>
                  <a:cubicBezTo>
                    <a:pt x="189446" y="1072444"/>
                    <a:pt x="160871" y="1053394"/>
                    <a:pt x="164681" y="1018152"/>
                  </a:cubicBezTo>
                  <a:cubicBezTo>
                    <a:pt x="162776" y="1007674"/>
                    <a:pt x="161824" y="996244"/>
                    <a:pt x="161824" y="984814"/>
                  </a:cubicBezTo>
                  <a:cubicBezTo>
                    <a:pt x="161824" y="976242"/>
                    <a:pt x="168491" y="967669"/>
                    <a:pt x="177064" y="966717"/>
                  </a:cubicBezTo>
                  <a:cubicBezTo>
                    <a:pt x="188494" y="964812"/>
                    <a:pt x="198019" y="973384"/>
                    <a:pt x="198019" y="983862"/>
                  </a:cubicBezTo>
                  <a:cubicBezTo>
                    <a:pt x="198019" y="1078159"/>
                    <a:pt x="275171" y="1155312"/>
                    <a:pt x="369469" y="1155312"/>
                  </a:cubicBezTo>
                  <a:cubicBezTo>
                    <a:pt x="380899" y="1155312"/>
                    <a:pt x="392329" y="1154359"/>
                    <a:pt x="403759" y="1151502"/>
                  </a:cubicBezTo>
                  <a:cubicBezTo>
                    <a:pt x="415189" y="1149597"/>
                    <a:pt x="425666" y="1145787"/>
                    <a:pt x="435191" y="1141977"/>
                  </a:cubicBezTo>
                  <a:cubicBezTo>
                    <a:pt x="485674" y="1129594"/>
                    <a:pt x="514249" y="1101019"/>
                    <a:pt x="525679" y="1053394"/>
                  </a:cubicBezTo>
                  <a:cubicBezTo>
                    <a:pt x="530441" y="1042917"/>
                    <a:pt x="533299" y="1032439"/>
                    <a:pt x="536156" y="1021962"/>
                  </a:cubicBezTo>
                  <a:cubicBezTo>
                    <a:pt x="539014" y="1011484"/>
                    <a:pt x="539966" y="1000054"/>
                    <a:pt x="539966" y="988624"/>
                  </a:cubicBezTo>
                  <a:cubicBezTo>
                    <a:pt x="517106" y="955287"/>
                    <a:pt x="503771" y="915282"/>
                    <a:pt x="503771" y="872419"/>
                  </a:cubicBezTo>
                  <a:cubicBezTo>
                    <a:pt x="503771" y="863847"/>
                    <a:pt x="510439" y="855274"/>
                    <a:pt x="519011" y="854322"/>
                  </a:cubicBezTo>
                  <a:cubicBezTo>
                    <a:pt x="530441" y="852417"/>
                    <a:pt x="539966" y="860989"/>
                    <a:pt x="539966" y="871467"/>
                  </a:cubicBezTo>
                  <a:cubicBezTo>
                    <a:pt x="539966" y="965764"/>
                    <a:pt x="617119" y="1042917"/>
                    <a:pt x="711416" y="1042917"/>
                  </a:cubicBezTo>
                  <a:cubicBezTo>
                    <a:pt x="715226" y="1042917"/>
                    <a:pt x="718084" y="1042917"/>
                    <a:pt x="721894" y="1042917"/>
                  </a:cubicBezTo>
                  <a:cubicBezTo>
                    <a:pt x="813334" y="1009579"/>
                    <a:pt x="879056" y="921949"/>
                    <a:pt x="879056" y="818127"/>
                  </a:cubicBezTo>
                  <a:cubicBezTo>
                    <a:pt x="879056" y="721924"/>
                    <a:pt x="821906" y="639057"/>
                    <a:pt x="739991" y="600957"/>
                  </a:cubicBezTo>
                  <a:cubicBezTo>
                    <a:pt x="718084" y="612387"/>
                    <a:pt x="693319" y="618102"/>
                    <a:pt x="666649" y="618102"/>
                  </a:cubicBezTo>
                  <a:cubicBezTo>
                    <a:pt x="637121" y="618102"/>
                    <a:pt x="608546" y="610482"/>
                    <a:pt x="583781" y="597147"/>
                  </a:cubicBezTo>
                  <a:cubicBezTo>
                    <a:pt x="575209" y="592384"/>
                    <a:pt x="567589" y="587622"/>
                    <a:pt x="559969" y="580954"/>
                  </a:cubicBezTo>
                  <a:cubicBezTo>
                    <a:pt x="523774" y="539044"/>
                    <a:pt x="485674" y="481894"/>
                    <a:pt x="495199" y="424744"/>
                  </a:cubicBezTo>
                  <a:cubicBezTo>
                    <a:pt x="495199" y="415219"/>
                    <a:pt x="514249" y="415219"/>
                    <a:pt x="523774" y="415219"/>
                  </a:cubicBezTo>
                  <a:cubicBezTo>
                    <a:pt x="523774" y="434269"/>
                    <a:pt x="523774" y="443794"/>
                    <a:pt x="533299" y="465702"/>
                  </a:cubicBezTo>
                  <a:cubicBezTo>
                    <a:pt x="535204" y="474274"/>
                    <a:pt x="538061" y="482847"/>
                    <a:pt x="540919" y="490467"/>
                  </a:cubicBezTo>
                  <a:cubicBezTo>
                    <a:pt x="555206" y="530472"/>
                    <a:pt x="579019" y="564762"/>
                    <a:pt x="624739" y="575239"/>
                  </a:cubicBezTo>
                  <a:cubicBezTo>
                    <a:pt x="631406" y="577144"/>
                    <a:pt x="639026" y="579049"/>
                    <a:pt x="645694" y="580002"/>
                  </a:cubicBezTo>
                  <a:cubicBezTo>
                    <a:pt x="653314" y="580954"/>
                    <a:pt x="659981" y="581907"/>
                    <a:pt x="667601" y="581907"/>
                  </a:cubicBezTo>
                  <a:cubicBezTo>
                    <a:pt x="672364" y="581907"/>
                    <a:pt x="677126" y="581907"/>
                    <a:pt x="682841" y="580954"/>
                  </a:cubicBezTo>
                  <a:cubicBezTo>
                    <a:pt x="692366" y="565714"/>
                    <a:pt x="699034" y="549522"/>
                    <a:pt x="703796" y="532377"/>
                  </a:cubicBezTo>
                  <a:cubicBezTo>
                    <a:pt x="706654" y="523804"/>
                    <a:pt x="708559" y="515232"/>
                    <a:pt x="709511" y="505707"/>
                  </a:cubicBezTo>
                  <a:cubicBezTo>
                    <a:pt x="723799" y="461892"/>
                    <a:pt x="714274" y="423792"/>
                    <a:pt x="704749" y="376167"/>
                  </a:cubicBezTo>
                  <a:cubicBezTo>
                    <a:pt x="676174" y="299967"/>
                    <a:pt x="590449" y="280917"/>
                    <a:pt x="513296" y="293299"/>
                  </a:cubicBezTo>
                  <a:cubicBezTo>
                    <a:pt x="504724" y="295204"/>
                    <a:pt x="496151" y="299014"/>
                    <a:pt x="487579" y="301872"/>
                  </a:cubicBezTo>
                  <a:cubicBezTo>
                    <a:pt x="444716" y="319017"/>
                    <a:pt x="399949" y="347592"/>
                    <a:pt x="352324" y="368547"/>
                  </a:cubicBezTo>
                  <a:cubicBezTo>
                    <a:pt x="345656" y="369499"/>
                    <a:pt x="338989" y="370452"/>
                    <a:pt x="333274" y="370452"/>
                  </a:cubicBezTo>
                  <a:cubicBezTo>
                    <a:pt x="274219" y="370452"/>
                    <a:pt x="221831" y="400932"/>
                    <a:pt x="191351" y="445699"/>
                  </a:cubicBezTo>
                  <a:cubicBezTo>
                    <a:pt x="185636" y="455224"/>
                    <a:pt x="179921" y="464749"/>
                    <a:pt x="175159" y="475227"/>
                  </a:cubicBezTo>
                  <a:cubicBezTo>
                    <a:pt x="161824" y="519042"/>
                    <a:pt x="152299" y="557142"/>
                    <a:pt x="175159" y="608577"/>
                  </a:cubicBezTo>
                  <a:cubicBezTo>
                    <a:pt x="179921" y="619054"/>
                    <a:pt x="184684" y="628579"/>
                    <a:pt x="191351" y="638104"/>
                  </a:cubicBezTo>
                  <a:cubicBezTo>
                    <a:pt x="221831" y="684777"/>
                    <a:pt x="274219" y="715257"/>
                    <a:pt x="332321" y="716209"/>
                  </a:cubicBezTo>
                  <a:cubicBezTo>
                    <a:pt x="336131" y="716209"/>
                    <a:pt x="339941" y="714304"/>
                    <a:pt x="343751" y="717162"/>
                  </a:cubicBezTo>
                  <a:cubicBezTo>
                    <a:pt x="395186" y="712399"/>
                    <a:pt x="444716" y="685729"/>
                    <a:pt x="474244" y="639057"/>
                  </a:cubicBezTo>
                  <a:cubicBezTo>
                    <a:pt x="479959" y="630484"/>
                    <a:pt x="492341" y="627627"/>
                    <a:pt x="500914" y="635247"/>
                  </a:cubicBezTo>
                  <a:cubicBezTo>
                    <a:pt x="507581" y="640962"/>
                    <a:pt x="508534" y="651439"/>
                    <a:pt x="503771" y="658107"/>
                  </a:cubicBezTo>
                  <a:cubicBezTo>
                    <a:pt x="444716" y="749547"/>
                    <a:pt x="325654" y="779074"/>
                    <a:pt x="231356" y="728592"/>
                  </a:cubicBezTo>
                  <a:cubicBezTo>
                    <a:pt x="222784" y="768597"/>
                    <a:pt x="196114" y="801934"/>
                    <a:pt x="160871" y="820032"/>
                  </a:cubicBezTo>
                  <a:cubicBezTo>
                    <a:pt x="152299" y="824794"/>
                    <a:pt x="142774" y="828604"/>
                    <a:pt x="132296" y="830509"/>
                  </a:cubicBezTo>
                  <a:cubicBezTo>
                    <a:pt x="123724" y="837177"/>
                    <a:pt x="111341" y="838129"/>
                    <a:pt x="101816" y="835272"/>
                  </a:cubicBezTo>
                  <a:cubicBezTo>
                    <a:pt x="85624" y="824794"/>
                    <a:pt x="76099" y="815269"/>
                    <a:pt x="97054" y="799077"/>
                  </a:cubicBezTo>
                  <a:cubicBezTo>
                    <a:pt x="104674" y="794314"/>
                    <a:pt x="114199" y="791457"/>
                    <a:pt x="124676" y="796219"/>
                  </a:cubicBezTo>
                  <a:cubicBezTo>
                    <a:pt x="132296" y="794314"/>
                    <a:pt x="140869" y="790504"/>
                    <a:pt x="147536" y="786694"/>
                  </a:cubicBezTo>
                  <a:cubicBezTo>
                    <a:pt x="176111" y="770502"/>
                    <a:pt x="196114" y="740974"/>
                    <a:pt x="198019" y="706684"/>
                  </a:cubicBezTo>
                  <a:cubicBezTo>
                    <a:pt x="181826" y="693349"/>
                    <a:pt x="168491" y="678109"/>
                    <a:pt x="158014" y="661917"/>
                  </a:cubicBezTo>
                  <a:cubicBezTo>
                    <a:pt x="152299" y="653344"/>
                    <a:pt x="147536" y="645724"/>
                    <a:pt x="143726" y="637152"/>
                  </a:cubicBezTo>
                  <a:cubicBezTo>
                    <a:pt x="139916" y="628579"/>
                    <a:pt x="137059" y="620007"/>
                    <a:pt x="134201" y="611434"/>
                  </a:cubicBezTo>
                  <a:cubicBezTo>
                    <a:pt x="131344" y="602862"/>
                    <a:pt x="129439" y="593337"/>
                    <a:pt x="127534" y="584764"/>
                  </a:cubicBezTo>
                  <a:cubicBezTo>
                    <a:pt x="123724" y="530472"/>
                    <a:pt x="114199" y="473322"/>
                    <a:pt x="158966" y="432364"/>
                  </a:cubicBezTo>
                  <a:cubicBezTo>
                    <a:pt x="164681" y="423792"/>
                    <a:pt x="170396" y="415219"/>
                    <a:pt x="177064" y="407599"/>
                  </a:cubicBezTo>
                  <a:cubicBezTo>
                    <a:pt x="197066" y="384739"/>
                    <a:pt x="221831" y="365689"/>
                    <a:pt x="249454" y="353307"/>
                  </a:cubicBezTo>
                  <a:cubicBezTo>
                    <a:pt x="177064" y="320922"/>
                    <a:pt x="126581" y="248532"/>
                    <a:pt x="126581" y="164712"/>
                  </a:cubicBezTo>
                  <a:cubicBezTo>
                    <a:pt x="126581" y="156139"/>
                    <a:pt x="133249" y="147567"/>
                    <a:pt x="141821" y="146614"/>
                  </a:cubicBezTo>
                  <a:cubicBezTo>
                    <a:pt x="153251" y="144709"/>
                    <a:pt x="162776" y="153282"/>
                    <a:pt x="162776" y="163759"/>
                  </a:cubicBezTo>
                  <a:cubicBezTo>
                    <a:pt x="162776" y="175189"/>
                    <a:pt x="163729" y="187572"/>
                    <a:pt x="166586" y="198049"/>
                  </a:cubicBezTo>
                  <a:cubicBezTo>
                    <a:pt x="182779" y="276154"/>
                    <a:pt x="251359" y="335209"/>
                    <a:pt x="334226" y="335209"/>
                  </a:cubicBezTo>
                  <a:cubicBezTo>
                    <a:pt x="344704" y="335209"/>
                    <a:pt x="354229" y="334257"/>
                    <a:pt x="364706" y="332352"/>
                  </a:cubicBezTo>
                  <a:cubicBezTo>
                    <a:pt x="410426" y="328542"/>
                    <a:pt x="458051" y="290442"/>
                    <a:pt x="479959" y="253294"/>
                  </a:cubicBezTo>
                  <a:cubicBezTo>
                    <a:pt x="484721" y="244722"/>
                    <a:pt x="489484" y="236149"/>
                    <a:pt x="493294" y="227577"/>
                  </a:cubicBezTo>
                  <a:cubicBezTo>
                    <a:pt x="524726" y="80892"/>
                    <a:pt x="381851" y="-4833"/>
                    <a:pt x="261836" y="8502"/>
                  </a:cubicBezTo>
                  <a:cubicBezTo>
                    <a:pt x="250406" y="8502"/>
                    <a:pt x="239929" y="10407"/>
                    <a:pt x="228499" y="12312"/>
                  </a:cubicBezTo>
                  <a:cubicBezTo>
                    <a:pt x="195161" y="18027"/>
                    <a:pt x="163729" y="30409"/>
                    <a:pt x="135154" y="50412"/>
                  </a:cubicBezTo>
                  <a:cubicBezTo>
                    <a:pt x="125629" y="57079"/>
                    <a:pt x="117056" y="63747"/>
                    <a:pt x="108484" y="71367"/>
                  </a:cubicBezTo>
                  <a:cubicBezTo>
                    <a:pt x="66574" y="109467"/>
                    <a:pt x="37046" y="161854"/>
                    <a:pt x="30379" y="221862"/>
                  </a:cubicBezTo>
                  <a:lnTo>
                    <a:pt x="28474" y="220909"/>
                  </a:lnTo>
                  <a:cubicBezTo>
                    <a:pt x="28474" y="220909"/>
                    <a:pt x="28474" y="243769"/>
                    <a:pt x="28474" y="280917"/>
                  </a:cubicBezTo>
                  <a:cubicBezTo>
                    <a:pt x="28474" y="290442"/>
                    <a:pt x="28474" y="299967"/>
                    <a:pt x="28474" y="311397"/>
                  </a:cubicBezTo>
                  <a:cubicBezTo>
                    <a:pt x="20854" y="415219"/>
                    <a:pt x="-7721" y="510469"/>
                    <a:pt x="17044" y="619054"/>
                  </a:cubicBezTo>
                  <a:cubicBezTo>
                    <a:pt x="17996" y="629532"/>
                    <a:pt x="19901" y="640009"/>
                    <a:pt x="21806" y="650487"/>
                  </a:cubicBezTo>
                  <a:cubicBezTo>
                    <a:pt x="23711" y="660964"/>
                    <a:pt x="25616" y="671442"/>
                    <a:pt x="28474" y="681919"/>
                  </a:cubicBezTo>
                  <a:cubicBezTo>
                    <a:pt x="28474" y="690492"/>
                    <a:pt x="29426" y="699064"/>
                    <a:pt x="29426" y="707637"/>
                  </a:cubicBezTo>
                  <a:cubicBezTo>
                    <a:pt x="29426" y="767644"/>
                    <a:pt x="58001" y="834319"/>
                    <a:pt x="38951" y="891469"/>
                  </a:cubicBezTo>
                  <a:cubicBezTo>
                    <a:pt x="67526" y="891469"/>
                    <a:pt x="86576" y="853369"/>
                    <a:pt x="117056" y="857179"/>
                  </a:cubicBezTo>
                  <a:cubicBezTo>
                    <a:pt x="126581" y="855274"/>
                    <a:pt x="137059" y="854322"/>
                    <a:pt x="147536" y="854322"/>
                  </a:cubicBezTo>
                  <a:cubicBezTo>
                    <a:pt x="156109" y="855274"/>
                    <a:pt x="165634" y="857179"/>
                    <a:pt x="174206" y="859084"/>
                  </a:cubicBezTo>
                  <a:cubicBezTo>
                    <a:pt x="256121" y="881944"/>
                    <a:pt x="303746" y="967669"/>
                    <a:pt x="280886" y="1049584"/>
                  </a:cubicBezTo>
                  <a:cubicBezTo>
                    <a:pt x="278981" y="1056252"/>
                    <a:pt x="273266" y="1060062"/>
                    <a:pt x="266599" y="1060062"/>
                  </a:cubicBezTo>
                  <a:cubicBezTo>
                    <a:pt x="258026" y="1059109"/>
                    <a:pt x="253264" y="1050537"/>
                    <a:pt x="255169" y="1042917"/>
                  </a:cubicBezTo>
                  <a:cubicBezTo>
                    <a:pt x="274219" y="974337"/>
                    <a:pt x="235166" y="903852"/>
                    <a:pt x="166586" y="884802"/>
                  </a:cubicBezTo>
                  <a:cubicBezTo>
                    <a:pt x="158014" y="881944"/>
                    <a:pt x="148489" y="880992"/>
                    <a:pt x="139916" y="880039"/>
                  </a:cubicBezTo>
                  <a:cubicBezTo>
                    <a:pt x="131344" y="879087"/>
                    <a:pt x="122771" y="879087"/>
                    <a:pt x="115151" y="880039"/>
                  </a:cubicBezTo>
                  <a:cubicBezTo>
                    <a:pt x="107531" y="880992"/>
                    <a:pt x="99911" y="882897"/>
                    <a:pt x="94196" y="885754"/>
                  </a:cubicBezTo>
                  <a:cubicBezTo>
                    <a:pt x="57049" y="900042"/>
                    <a:pt x="37999" y="938142"/>
                    <a:pt x="29426" y="975289"/>
                  </a:cubicBezTo>
                  <a:cubicBezTo>
                    <a:pt x="27521" y="985767"/>
                    <a:pt x="25616" y="996244"/>
                    <a:pt x="23711" y="1006722"/>
                  </a:cubicBezTo>
                  <a:cubicBezTo>
                    <a:pt x="9424" y="1101019"/>
                    <a:pt x="11329" y="1195317"/>
                    <a:pt x="26569" y="1287709"/>
                  </a:cubicBezTo>
                  <a:cubicBezTo>
                    <a:pt x="26569" y="1302950"/>
                    <a:pt x="26569" y="1312475"/>
                    <a:pt x="26569" y="1312475"/>
                  </a:cubicBezTo>
                  <a:cubicBezTo>
                    <a:pt x="58001" y="1292472"/>
                    <a:pt x="96101" y="1281042"/>
                    <a:pt x="136106" y="1281042"/>
                  </a:cubicBezTo>
                  <a:cubicBezTo>
                    <a:pt x="217069" y="1282947"/>
                    <a:pt x="285649" y="1328667"/>
                    <a:pt x="320891" y="1394389"/>
                  </a:cubicBezTo>
                  <a:close/>
                  <a:moveTo>
                    <a:pt x="721894" y="944809"/>
                  </a:moveTo>
                  <a:cubicBezTo>
                    <a:pt x="793331" y="882897"/>
                    <a:pt x="801904" y="775264"/>
                    <a:pt x="740944" y="702874"/>
                  </a:cubicBezTo>
                  <a:cubicBezTo>
                    <a:pt x="738086" y="700017"/>
                    <a:pt x="736181" y="697159"/>
                    <a:pt x="733324" y="694302"/>
                  </a:cubicBezTo>
                  <a:cubicBezTo>
                    <a:pt x="733324" y="694302"/>
                    <a:pt x="733324" y="694302"/>
                    <a:pt x="733324" y="693349"/>
                  </a:cubicBezTo>
                  <a:lnTo>
                    <a:pt x="752374" y="663822"/>
                  </a:lnTo>
                  <a:cubicBezTo>
                    <a:pt x="752374" y="663822"/>
                    <a:pt x="753326" y="663822"/>
                    <a:pt x="753326" y="663822"/>
                  </a:cubicBezTo>
                  <a:cubicBezTo>
                    <a:pt x="759041" y="668584"/>
                    <a:pt x="763804" y="674299"/>
                    <a:pt x="768566" y="680014"/>
                  </a:cubicBezTo>
                  <a:cubicBezTo>
                    <a:pt x="842861" y="766692"/>
                    <a:pt x="832384" y="896232"/>
                    <a:pt x="746659" y="970527"/>
                  </a:cubicBezTo>
                  <a:cubicBezTo>
                    <a:pt x="739991" y="976242"/>
                    <a:pt x="729514" y="977194"/>
                    <a:pt x="722846" y="971479"/>
                  </a:cubicBezTo>
                  <a:cubicBezTo>
                    <a:pt x="713321" y="963859"/>
                    <a:pt x="714274" y="951477"/>
                    <a:pt x="721894" y="9448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Pravokutnik 2"/>
          <p:cNvSpPr/>
          <p:nvPr/>
        </p:nvSpPr>
        <p:spPr>
          <a:xfrm>
            <a:off x="1356113" y="2382560"/>
            <a:ext cx="778788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just"/>
            <a:r>
              <a:rPr lang="hr-HR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marR="0" algn="just"/>
            <a:endParaRPr lang="hr-HR" dirty="0" smtClean="0">
              <a:solidFill>
                <a:srgbClr val="000000"/>
              </a:solidFill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1325719" y="3721535"/>
            <a:ext cx="6700619" cy="945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učenik treba javno pokazati da je sposoban </a:t>
            </a: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obraditi određeno 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stručno pitanje i to </a:t>
            </a: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prezentirati, pisanim 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oblikom u završnom radu </a:t>
            </a: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i 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usmeno na obrani</a:t>
            </a:r>
            <a:endParaRPr lang="hr-H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Pravokutnik 5"/>
          <p:cNvSpPr/>
          <p:nvPr/>
        </p:nvSpPr>
        <p:spPr>
          <a:xfrm>
            <a:off x="1295998" y="4779533"/>
            <a:ext cx="69086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učenik izrađuje rad samostalno s pravom i obvezom redovitih konzultacija s </a:t>
            </a: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mentorom; mentor 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prati rad učenika i pomaže mu </a:t>
            </a: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savjetima, a može i od učenika zahtijevati 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doradu, izmjenu ili dopunu završnog rada</a:t>
            </a:r>
            <a:endParaRPr lang="hr-HR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15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F691C40-340A-44BC-A6B3-C3A20A9ED913}"/>
              </a:ext>
            </a:extLst>
          </p:cNvPr>
          <p:cNvSpPr txBox="1"/>
          <p:nvPr/>
        </p:nvSpPr>
        <p:spPr>
          <a:xfrm>
            <a:off x="4018546" y="2198388"/>
            <a:ext cx="4331369" cy="18980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r-HR" altLang="ko-KR" sz="5867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HVALA NA PAŽNJI</a:t>
            </a:r>
            <a:endParaRPr lang="ko-KR" altLang="en-US" sz="5867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6" name="Pravokutnik 5"/>
          <p:cNvSpPr/>
          <p:nvPr/>
        </p:nvSpPr>
        <p:spPr>
          <a:xfrm>
            <a:off x="2487168" y="4919472"/>
            <a:ext cx="5227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r-HR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r-HR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r-HR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335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120734" y="339509"/>
            <a:ext cx="8951819" cy="724247"/>
          </a:xfrm>
        </p:spPr>
        <p:txBody>
          <a:bodyPr>
            <a:normAutofit fontScale="70000" lnSpcReduction="20000"/>
          </a:bodyPr>
          <a:lstStyle/>
          <a:p>
            <a:r>
              <a:rPr lang="hr-HR" dirty="0" smtClean="0"/>
              <a:t>KAKO PRISTUPITI PISANJU ZAVRŠNOG RADA</a:t>
            </a:r>
            <a:endParaRPr lang="en-US" dirty="0"/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FC8DA546-7637-458F-9AF3-2C3E84329F8E}"/>
              </a:ext>
            </a:extLst>
          </p:cNvPr>
          <p:cNvSpPr txBox="1"/>
          <p:nvPr/>
        </p:nvSpPr>
        <p:spPr>
          <a:xfrm>
            <a:off x="9101347" y="1790854"/>
            <a:ext cx="33101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</a:pPr>
            <a:r>
              <a:rPr lang="hr-H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UPORABA</a:t>
            </a:r>
            <a:r>
              <a:rPr lang="hr-H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hr-H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INFORMACIJA</a:t>
            </a:r>
            <a:endParaRPr lang="hr-HR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</a:pPr>
            <a:r>
              <a:rPr lang="hr-H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- pročitati, vidjeti, čuti, </a:t>
            </a:r>
            <a:r>
              <a:rPr lang="hr-H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uključiti se </a:t>
            </a:r>
            <a:endParaRPr lang="hr-HR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</a:pPr>
            <a:r>
              <a:rPr lang="hr-H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- selektirati važne informacije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4066C953-8E78-4339-99A6-4604FBCACA2A}"/>
              </a:ext>
            </a:extLst>
          </p:cNvPr>
          <p:cNvSpPr txBox="1"/>
          <p:nvPr/>
        </p:nvSpPr>
        <p:spPr>
          <a:xfrm>
            <a:off x="9232668" y="3398865"/>
            <a:ext cx="35828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914400" fontAlgn="base">
              <a:spcBef>
                <a:spcPct val="0"/>
              </a:spcBef>
              <a:spcAft>
                <a:spcPct val="0"/>
              </a:spcAft>
            </a:pPr>
            <a:r>
              <a:rPr lang="hr-H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SINTEZA  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hr-H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- organiziranje </a:t>
            </a:r>
            <a:r>
              <a:rPr lang="hr-H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informacija </a:t>
            </a:r>
            <a:r>
              <a:rPr lang="hr-H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iz 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hr-H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više izvora</a:t>
            </a:r>
            <a:endParaRPr lang="hr-HR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marL="342900" lvl="0" indent="-342900" defTabSz="914400" fontAlgn="base">
              <a:spcBef>
                <a:spcPct val="0"/>
              </a:spcBef>
              <a:spcAft>
                <a:spcPct val="0"/>
              </a:spcAft>
            </a:pPr>
            <a:r>
              <a:rPr lang="hr-H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- predstavljanje informacija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40C0347D-20FF-4740-A892-8E4532750AF5}"/>
              </a:ext>
            </a:extLst>
          </p:cNvPr>
          <p:cNvSpPr txBox="1"/>
          <p:nvPr/>
        </p:nvSpPr>
        <p:spPr>
          <a:xfrm>
            <a:off x="9186889" y="4791982"/>
            <a:ext cx="27153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</a:pPr>
            <a:r>
              <a:rPr lang="hr-H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VREDNOVANJE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</a:pPr>
            <a:r>
              <a:rPr lang="hr-H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- procjena informacija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</a:pPr>
            <a:r>
              <a:rPr lang="hr-H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- procjena samog procesa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A6F70C98-BDC8-4A38-B4DE-48ED99962DE3}"/>
              </a:ext>
            </a:extLst>
          </p:cNvPr>
          <p:cNvSpPr txBox="1"/>
          <p:nvPr/>
        </p:nvSpPr>
        <p:spPr>
          <a:xfrm>
            <a:off x="149629" y="1948858"/>
            <a:ext cx="35497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hr-H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DEFINIRANJE </a:t>
            </a:r>
            <a:r>
              <a:rPr lang="hr-H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ZADATKA</a:t>
            </a:r>
            <a:endParaRPr lang="hr-HR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hr-H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- definirati </a:t>
            </a:r>
            <a:r>
              <a:rPr lang="hr-H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informacijski </a:t>
            </a:r>
            <a:r>
              <a:rPr lang="hr-H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problem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hr-H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- identificirati </a:t>
            </a:r>
            <a:r>
              <a:rPr lang="hr-H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informacijsku potrebu</a:t>
            </a:r>
          </a:p>
          <a:p>
            <a:pPr algn="r"/>
            <a:r>
              <a:rPr lang="en-US" altLang="ko-KR" sz="1200" dirty="0" smtClean="0">
                <a:solidFill>
                  <a:schemeClr val="accent3">
                    <a:lumMod val="50000"/>
                  </a:schemeClr>
                </a:solidFill>
                <a:ea typeface="FZShuTi" pitchFamily="2" charset="-122"/>
                <a:cs typeface="Arial" pitchFamily="34" charset="0"/>
              </a:rPr>
              <a:t>.</a:t>
            </a:r>
            <a:endParaRPr lang="ko-KR" altLang="en-US" sz="1200" dirty="0">
              <a:solidFill>
                <a:schemeClr val="accent3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="" xmlns:a16="http://schemas.microsoft.com/office/drawing/2014/main" id="{B2D45F3F-87FE-4526-B027-79FACDAF1C53}"/>
              </a:ext>
            </a:extLst>
          </p:cNvPr>
          <p:cNvSpPr txBox="1"/>
          <p:nvPr/>
        </p:nvSpPr>
        <p:spPr>
          <a:xfrm>
            <a:off x="78500" y="3335452"/>
            <a:ext cx="33818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 defTabSz="914400" fontAlgn="base">
              <a:spcBef>
                <a:spcPct val="0"/>
              </a:spcBef>
              <a:spcAft>
                <a:spcPct val="0"/>
              </a:spcAft>
            </a:pPr>
            <a:r>
              <a:rPr lang="hr-H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STRATEGIJA TRAŽENJA INFORMACIJA</a:t>
            </a:r>
            <a:endParaRPr lang="hr-HR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indent="-342900" defTabSz="914400" fontAlgn="base">
              <a:spcBef>
                <a:spcPct val="0"/>
              </a:spcBef>
              <a:spcAft>
                <a:spcPct val="0"/>
              </a:spcAft>
            </a:pPr>
            <a:r>
              <a:rPr lang="hr-H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- odrediti moguće izvore</a:t>
            </a:r>
          </a:p>
          <a:p>
            <a:pPr indent="-342900" defTabSz="914400" fontAlgn="base">
              <a:spcBef>
                <a:spcPct val="0"/>
              </a:spcBef>
              <a:spcAft>
                <a:spcPct val="0"/>
              </a:spcAft>
            </a:pPr>
            <a:r>
              <a:rPr lang="hr-H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- odabrati </a:t>
            </a:r>
            <a:r>
              <a:rPr lang="hr-H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one najbolje</a:t>
            </a:r>
            <a:endParaRPr lang="hr-HR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FB3C26FD-598C-4DE1-BBED-92661B32B328}"/>
              </a:ext>
            </a:extLst>
          </p:cNvPr>
          <p:cNvSpPr txBox="1"/>
          <p:nvPr/>
        </p:nvSpPr>
        <p:spPr>
          <a:xfrm>
            <a:off x="79972" y="4752823"/>
            <a:ext cx="33818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342900" defTabSz="914400" fontAlgn="base">
              <a:spcBef>
                <a:spcPct val="0"/>
              </a:spcBef>
              <a:spcAft>
                <a:spcPct val="0"/>
              </a:spcAft>
            </a:pPr>
            <a:r>
              <a:rPr lang="hr-H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PRETRAŽIVANJE  I PRISTUP</a:t>
            </a:r>
          </a:p>
          <a:p>
            <a:pPr lvl="0" indent="-342900" defTabSz="914400" fontAlgn="base">
              <a:spcBef>
                <a:spcPct val="0"/>
              </a:spcBef>
              <a:spcAft>
                <a:spcPct val="0"/>
              </a:spcAft>
            </a:pPr>
            <a:r>
              <a:rPr lang="hr-H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- intelektualno i fizičko </a:t>
            </a:r>
            <a:r>
              <a:rPr lang="hr-H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pretraživanje informacija</a:t>
            </a:r>
            <a:endParaRPr lang="hr-HR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lvl="0" indent="-342900" defTabSz="914400" fontAlgn="base">
              <a:spcBef>
                <a:spcPct val="0"/>
              </a:spcBef>
              <a:spcAft>
                <a:spcPct val="0"/>
              </a:spcAft>
            </a:pPr>
            <a:r>
              <a:rPr lang="hr-H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- pronalaženje </a:t>
            </a:r>
            <a:r>
              <a:rPr lang="hr-H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informacija</a:t>
            </a:r>
            <a:endParaRPr lang="hr-HR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="" xmlns:a16="http://schemas.microsoft.com/office/drawing/2014/main" id="{DCDF7A2C-EEA0-4662-98AD-EE45F7ED54F5}"/>
              </a:ext>
            </a:extLst>
          </p:cNvPr>
          <p:cNvSpPr/>
          <p:nvPr/>
        </p:nvSpPr>
        <p:spPr>
          <a:xfrm>
            <a:off x="7547037" y="1344186"/>
            <a:ext cx="1418400" cy="1501200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01" name="Oval 100">
            <a:extLst>
              <a:ext uri="{FF2B5EF4-FFF2-40B4-BE49-F238E27FC236}">
                <a16:creationId xmlns="" xmlns:a16="http://schemas.microsoft.com/office/drawing/2014/main" id="{84B5F07D-D028-459B-9B1B-A98877943613}"/>
              </a:ext>
            </a:extLst>
          </p:cNvPr>
          <p:cNvSpPr/>
          <p:nvPr/>
        </p:nvSpPr>
        <p:spPr>
          <a:xfrm>
            <a:off x="7814268" y="3094816"/>
            <a:ext cx="1418400" cy="1501200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02" name="Oval 101">
            <a:extLst>
              <a:ext uri="{FF2B5EF4-FFF2-40B4-BE49-F238E27FC236}">
                <a16:creationId xmlns="" xmlns:a16="http://schemas.microsoft.com/office/drawing/2014/main" id="{D06D285E-B491-4182-BDED-0DA094A78E24}"/>
              </a:ext>
            </a:extLst>
          </p:cNvPr>
          <p:cNvSpPr/>
          <p:nvPr/>
        </p:nvSpPr>
        <p:spPr>
          <a:xfrm>
            <a:off x="7769343" y="4845447"/>
            <a:ext cx="1418400" cy="1501200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03" name="Oval 102">
            <a:extLst>
              <a:ext uri="{FF2B5EF4-FFF2-40B4-BE49-F238E27FC236}">
                <a16:creationId xmlns="" xmlns:a16="http://schemas.microsoft.com/office/drawing/2014/main" id="{9C5D670B-8B7D-4FB2-BBA7-F568EB53A013}"/>
              </a:ext>
            </a:extLst>
          </p:cNvPr>
          <p:cNvSpPr/>
          <p:nvPr/>
        </p:nvSpPr>
        <p:spPr>
          <a:xfrm>
            <a:off x="3372031" y="1539400"/>
            <a:ext cx="1418400" cy="1501200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04" name="Oval 103">
            <a:extLst>
              <a:ext uri="{FF2B5EF4-FFF2-40B4-BE49-F238E27FC236}">
                <a16:creationId xmlns="" xmlns:a16="http://schemas.microsoft.com/office/drawing/2014/main" id="{9639E2A1-D675-41D2-B395-0DD759AE87E8}"/>
              </a:ext>
            </a:extLst>
          </p:cNvPr>
          <p:cNvSpPr/>
          <p:nvPr/>
        </p:nvSpPr>
        <p:spPr>
          <a:xfrm>
            <a:off x="2857215" y="3155206"/>
            <a:ext cx="1418400" cy="1501200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05" name="Oval 104">
            <a:extLst>
              <a:ext uri="{FF2B5EF4-FFF2-40B4-BE49-F238E27FC236}">
                <a16:creationId xmlns="" xmlns:a16="http://schemas.microsoft.com/office/drawing/2014/main" id="{5EEFF939-6B58-47BF-88B9-ABF1F8F190E8}"/>
              </a:ext>
            </a:extLst>
          </p:cNvPr>
          <p:cNvSpPr/>
          <p:nvPr/>
        </p:nvSpPr>
        <p:spPr>
          <a:xfrm>
            <a:off x="3402603" y="4804758"/>
            <a:ext cx="1419696" cy="1502081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106" name="Group 105">
            <a:extLst>
              <a:ext uri="{FF2B5EF4-FFF2-40B4-BE49-F238E27FC236}">
                <a16:creationId xmlns="" xmlns:a16="http://schemas.microsoft.com/office/drawing/2014/main" id="{2475A4E7-78C2-4EDF-A569-D0C9A59B52E3}"/>
              </a:ext>
            </a:extLst>
          </p:cNvPr>
          <p:cNvGrpSpPr/>
          <p:nvPr/>
        </p:nvGrpSpPr>
        <p:grpSpPr>
          <a:xfrm>
            <a:off x="5274528" y="2964521"/>
            <a:ext cx="1669479" cy="1669479"/>
            <a:chOff x="3807530" y="2946763"/>
            <a:chExt cx="1512168" cy="1512168"/>
          </a:xfrm>
          <a:solidFill>
            <a:srgbClr val="FFC000"/>
          </a:solidFill>
        </p:grpSpPr>
        <p:sp>
          <p:nvSpPr>
            <p:cNvPr id="107" name="Oval 106">
              <a:extLst>
                <a:ext uri="{FF2B5EF4-FFF2-40B4-BE49-F238E27FC236}">
                  <a16:creationId xmlns="" xmlns:a16="http://schemas.microsoft.com/office/drawing/2014/main" id="{951407A0-7EC7-47B3-BAA7-1B04BFB1ECD1}"/>
                </a:ext>
              </a:extLst>
            </p:cNvPr>
            <p:cNvSpPr/>
            <p:nvPr/>
          </p:nvSpPr>
          <p:spPr>
            <a:xfrm>
              <a:off x="3897540" y="3036773"/>
              <a:ext cx="1332148" cy="1332148"/>
            </a:xfrm>
            <a:prstGeom prst="ellipse">
              <a:avLst/>
            </a:prstGeom>
            <a:grpFill/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08" name="Oval 107">
              <a:extLst>
                <a:ext uri="{FF2B5EF4-FFF2-40B4-BE49-F238E27FC236}">
                  <a16:creationId xmlns="" xmlns:a16="http://schemas.microsoft.com/office/drawing/2014/main" id="{737E430D-3782-44AD-B3D4-E4AEC4D26D0F}"/>
                </a:ext>
              </a:extLst>
            </p:cNvPr>
            <p:cNvSpPr/>
            <p:nvPr/>
          </p:nvSpPr>
          <p:spPr>
            <a:xfrm>
              <a:off x="3807530" y="2946763"/>
              <a:ext cx="1512168" cy="1512168"/>
            </a:xfrm>
            <a:prstGeom prst="ellipse">
              <a:avLst/>
            </a:prstGeom>
            <a:grpFill/>
            <a:ln w="15875">
              <a:solidFill>
                <a:schemeClr val="accent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cxnSp>
        <p:nvCxnSpPr>
          <p:cNvPr id="109" name="Straight Connector 108">
            <a:extLst>
              <a:ext uri="{FF2B5EF4-FFF2-40B4-BE49-F238E27FC236}">
                <a16:creationId xmlns="" xmlns:a16="http://schemas.microsoft.com/office/drawing/2014/main" id="{C4AF8747-ECF0-4502-B583-F2978D7887B4}"/>
              </a:ext>
            </a:extLst>
          </p:cNvPr>
          <p:cNvCxnSpPr>
            <a:cxnSpLocks/>
            <a:stCxn id="103" idx="6"/>
            <a:endCxn id="108" idx="1"/>
          </p:cNvCxnSpPr>
          <p:nvPr/>
        </p:nvCxnSpPr>
        <p:spPr>
          <a:xfrm>
            <a:off x="4790431" y="2290000"/>
            <a:ext cx="728587" cy="919011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="" xmlns:a16="http://schemas.microsoft.com/office/drawing/2014/main" id="{9AB16BBE-209D-42A4-B442-E35A6CAFEB93}"/>
              </a:ext>
            </a:extLst>
          </p:cNvPr>
          <p:cNvCxnSpPr>
            <a:cxnSpLocks/>
            <a:stCxn id="104" idx="6"/>
            <a:endCxn id="108" idx="2"/>
          </p:cNvCxnSpPr>
          <p:nvPr/>
        </p:nvCxnSpPr>
        <p:spPr>
          <a:xfrm flipV="1">
            <a:off x="4275615" y="3799261"/>
            <a:ext cx="998913" cy="106545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="" xmlns:a16="http://schemas.microsoft.com/office/drawing/2014/main" id="{BA780DBB-7D41-4369-A581-1B1D319CB831}"/>
              </a:ext>
            </a:extLst>
          </p:cNvPr>
          <p:cNvCxnSpPr>
            <a:cxnSpLocks/>
            <a:stCxn id="105" idx="6"/>
            <a:endCxn id="108" idx="3"/>
          </p:cNvCxnSpPr>
          <p:nvPr/>
        </p:nvCxnSpPr>
        <p:spPr>
          <a:xfrm flipV="1">
            <a:off x="4822299" y="4389510"/>
            <a:ext cx="696719" cy="116628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="" xmlns:a16="http://schemas.microsoft.com/office/drawing/2014/main" id="{005623FD-3D86-4389-A21A-313DE4B6F4CB}"/>
              </a:ext>
            </a:extLst>
          </p:cNvPr>
          <p:cNvCxnSpPr>
            <a:cxnSpLocks/>
            <a:stCxn id="102" idx="2"/>
            <a:endCxn id="108" idx="5"/>
          </p:cNvCxnSpPr>
          <p:nvPr/>
        </p:nvCxnSpPr>
        <p:spPr>
          <a:xfrm flipH="1" flipV="1">
            <a:off x="6699517" y="4389510"/>
            <a:ext cx="1069826" cy="120653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="" xmlns:a16="http://schemas.microsoft.com/office/drawing/2014/main" id="{F7FA0363-6792-4877-ABD7-6E155E4046E9}"/>
              </a:ext>
            </a:extLst>
          </p:cNvPr>
          <p:cNvCxnSpPr>
            <a:cxnSpLocks/>
            <a:stCxn id="101" idx="2"/>
            <a:endCxn id="108" idx="6"/>
          </p:cNvCxnSpPr>
          <p:nvPr/>
        </p:nvCxnSpPr>
        <p:spPr>
          <a:xfrm flipH="1" flipV="1">
            <a:off x="6944007" y="3799261"/>
            <a:ext cx="870261" cy="46155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="" xmlns:a16="http://schemas.microsoft.com/office/drawing/2014/main" id="{B2B003FE-1BCF-489C-925C-FAEF86D90179}"/>
              </a:ext>
            </a:extLst>
          </p:cNvPr>
          <p:cNvCxnSpPr>
            <a:cxnSpLocks/>
            <a:stCxn id="100" idx="2"/>
            <a:endCxn id="108" idx="7"/>
          </p:cNvCxnSpPr>
          <p:nvPr/>
        </p:nvCxnSpPr>
        <p:spPr>
          <a:xfrm flipH="1">
            <a:off x="6699517" y="2094786"/>
            <a:ext cx="847520" cy="1114225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="" xmlns:a16="http://schemas.microsoft.com/office/drawing/2014/main" id="{F488088D-6AD2-4CFF-84E0-141D83AB67B3}"/>
              </a:ext>
            </a:extLst>
          </p:cNvPr>
          <p:cNvSpPr txBox="1"/>
          <p:nvPr/>
        </p:nvSpPr>
        <p:spPr>
          <a:xfrm>
            <a:off x="5409202" y="3550308"/>
            <a:ext cx="1430981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</a:pPr>
            <a:r>
              <a:rPr lang="hr-HR" sz="1400" b="1" dirty="0">
                <a:ln/>
                <a:solidFill>
                  <a:srgbClr val="0070C0"/>
                </a:solidFill>
                <a:latin typeface="Tahoma" pitchFamily="34" charset="0"/>
              </a:rPr>
              <a:t>MODEL </a:t>
            </a:r>
            <a:endParaRPr lang="hr-HR" sz="1400" b="1" dirty="0" smtClean="0">
              <a:ln/>
              <a:solidFill>
                <a:srgbClr val="0070C0"/>
              </a:solidFill>
              <a:latin typeface="Tahoma" pitchFamily="34" charset="0"/>
            </a:endParaRPr>
          </a:p>
          <a:p>
            <a:pPr lvl="0" algn="ctr" defTabSz="9144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</a:pPr>
            <a:r>
              <a:rPr lang="hr-HR" sz="1400" b="1" dirty="0" smtClean="0">
                <a:ln/>
                <a:solidFill>
                  <a:srgbClr val="0070C0"/>
                </a:solidFill>
                <a:latin typeface="Tahoma" pitchFamily="34" charset="0"/>
              </a:rPr>
              <a:t>THE </a:t>
            </a:r>
            <a:r>
              <a:rPr lang="hr-HR" sz="1400" b="1" dirty="0">
                <a:ln/>
                <a:solidFill>
                  <a:srgbClr val="0070C0"/>
                </a:solidFill>
                <a:latin typeface="Tahoma" pitchFamily="34" charset="0"/>
              </a:rPr>
              <a:t>BIG 6</a:t>
            </a:r>
          </a:p>
        </p:txBody>
      </p:sp>
      <p:sp>
        <p:nvSpPr>
          <p:cNvPr id="120" name="Frame 17">
            <a:extLst>
              <a:ext uri="{FF2B5EF4-FFF2-40B4-BE49-F238E27FC236}">
                <a16:creationId xmlns="" xmlns:a16="http://schemas.microsoft.com/office/drawing/2014/main" id="{ADBC3508-69E5-45F6-A48E-9B974B5CEA07}"/>
              </a:ext>
            </a:extLst>
          </p:cNvPr>
          <p:cNvSpPr/>
          <p:nvPr/>
        </p:nvSpPr>
        <p:spPr>
          <a:xfrm>
            <a:off x="3916026" y="2262108"/>
            <a:ext cx="399222" cy="38965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0" name="Rectangle 30">
            <a:extLst>
              <a:ext uri="{FF2B5EF4-FFF2-40B4-BE49-F238E27FC236}">
                <a16:creationId xmlns="" xmlns:a16="http://schemas.microsoft.com/office/drawing/2014/main" id="{2A47F3C4-CF8D-45BB-9BC0-8F7F3CA10E3E}"/>
              </a:ext>
            </a:extLst>
          </p:cNvPr>
          <p:cNvSpPr/>
          <p:nvPr/>
        </p:nvSpPr>
        <p:spPr>
          <a:xfrm>
            <a:off x="3326128" y="3369482"/>
            <a:ext cx="534192" cy="547839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ectangle 9">
            <a:extLst>
              <a:ext uri="{FF2B5EF4-FFF2-40B4-BE49-F238E27FC236}">
                <a16:creationId xmlns=""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3783890" y="4940236"/>
            <a:ext cx="492044" cy="45325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2" name="Donut 39">
            <a:extLst>
              <a:ext uri="{FF2B5EF4-FFF2-40B4-BE49-F238E27FC236}">
                <a16:creationId xmlns="" xmlns:a16="http://schemas.microsoft.com/office/drawing/2014/main" id="{B4EB1CC5-CD98-4F7E-9D0C-8BC16F0B6BC0}"/>
              </a:ext>
            </a:extLst>
          </p:cNvPr>
          <p:cNvSpPr/>
          <p:nvPr/>
        </p:nvSpPr>
        <p:spPr>
          <a:xfrm flipV="1">
            <a:off x="8008772" y="5079075"/>
            <a:ext cx="526548" cy="51697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7" name="Trapezoid 13">
            <a:extLst>
              <a:ext uri="{FF2B5EF4-FFF2-40B4-BE49-F238E27FC236}">
                <a16:creationId xmlns=""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4144303" y="5478085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14">
            <a:extLst>
              <a:ext uri="{FF2B5EF4-FFF2-40B4-BE49-F238E27FC236}">
                <a16:creationId xmlns=""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3549055" y="5573158"/>
            <a:ext cx="549536" cy="514816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5" name="Rectangle 7">
            <a:extLst>
              <a:ext uri="{FF2B5EF4-FFF2-40B4-BE49-F238E27FC236}">
                <a16:creationId xmlns=""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3293518" y="3999750"/>
            <a:ext cx="241209" cy="525981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ound Same Side Corner Rectangle 6">
            <a:extLst>
              <a:ext uri="{FF2B5EF4-FFF2-40B4-BE49-F238E27FC236}">
                <a16:creationId xmlns=""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3688529" y="1609460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5" name="Donut 22">
            <a:extLst>
              <a:ext uri="{FF2B5EF4-FFF2-40B4-BE49-F238E27FC236}">
                <a16:creationId xmlns=""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7865303" y="2177896"/>
            <a:ext cx="676374" cy="388048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6" name="Rectangle 16">
            <a:extLst>
              <a:ext uri="{FF2B5EF4-FFF2-40B4-BE49-F238E27FC236}">
                <a16:creationId xmlns="" xmlns:a16="http://schemas.microsoft.com/office/drawing/2014/main" id="{BF27EBD3-3206-4C8A-9B24-1300017ECF40}"/>
              </a:ext>
            </a:extLst>
          </p:cNvPr>
          <p:cNvSpPr/>
          <p:nvPr/>
        </p:nvSpPr>
        <p:spPr>
          <a:xfrm rot="2700000">
            <a:off x="8052451" y="1505425"/>
            <a:ext cx="506708" cy="642016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8" name="Freeform 18">
            <a:extLst>
              <a:ext uri="{FF2B5EF4-FFF2-40B4-BE49-F238E27FC236}">
                <a16:creationId xmlns="" xmlns:a16="http://schemas.microsoft.com/office/drawing/2014/main" id="{918B03A7-C29B-4642-B5FB-6EAA705CB936}"/>
              </a:ext>
            </a:extLst>
          </p:cNvPr>
          <p:cNvSpPr/>
          <p:nvPr/>
        </p:nvSpPr>
        <p:spPr>
          <a:xfrm>
            <a:off x="8506811" y="5517345"/>
            <a:ext cx="486894" cy="502540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9" name="Rounded Rectangle 6">
            <a:extLst>
              <a:ext uri="{FF2B5EF4-FFF2-40B4-BE49-F238E27FC236}">
                <a16:creationId xmlns="" xmlns:a16="http://schemas.microsoft.com/office/drawing/2014/main" id="{BEE81E07-CE41-4F39-B6D6-991449BB33F0}"/>
              </a:ext>
            </a:extLst>
          </p:cNvPr>
          <p:cNvSpPr/>
          <p:nvPr/>
        </p:nvSpPr>
        <p:spPr>
          <a:xfrm>
            <a:off x="8091735" y="3316835"/>
            <a:ext cx="447553" cy="45502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1" name="Parallelogram 30">
            <a:extLst>
              <a:ext uri="{FF2B5EF4-FFF2-40B4-BE49-F238E27FC236}">
                <a16:creationId xmlns=""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8520286" y="3836722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1" name="Donut 24">
            <a:extLst>
              <a:ext uri="{FF2B5EF4-FFF2-40B4-BE49-F238E27FC236}">
                <a16:creationId xmlns="" xmlns:a16="http://schemas.microsoft.com/office/drawing/2014/main" id="{32AA287B-CF9F-467C-A5C0-CE3CC2F1A3D7}"/>
              </a:ext>
            </a:extLst>
          </p:cNvPr>
          <p:cNvSpPr/>
          <p:nvPr/>
        </p:nvSpPr>
        <p:spPr>
          <a:xfrm>
            <a:off x="5911658" y="3139145"/>
            <a:ext cx="395217" cy="3984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36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1842B362-5267-4E8E-9DC9-5E7BCDBA4944}"/>
              </a:ext>
            </a:extLst>
          </p:cNvPr>
          <p:cNvSpPr/>
          <p:nvPr/>
        </p:nvSpPr>
        <p:spPr>
          <a:xfrm rot="2914269" flipH="1">
            <a:off x="8438981" y="765903"/>
            <a:ext cx="2091480" cy="965298"/>
          </a:xfrm>
          <a:custGeom>
            <a:avLst/>
            <a:gdLst>
              <a:gd name="connsiteX0" fmla="*/ 7144 w 371475"/>
              <a:gd name="connsiteY0" fmla="*/ 145256 h 171450"/>
              <a:gd name="connsiteX1" fmla="*/ 90011 w 371475"/>
              <a:gd name="connsiteY1" fmla="*/ 32861 h 171450"/>
              <a:gd name="connsiteX2" fmla="*/ 250984 w 371475"/>
              <a:gd name="connsiteY2" fmla="*/ 7144 h 171450"/>
              <a:gd name="connsiteX3" fmla="*/ 361474 w 371475"/>
              <a:gd name="connsiteY3" fmla="*/ 103346 h 171450"/>
              <a:gd name="connsiteX4" fmla="*/ 367189 w 371475"/>
              <a:gd name="connsiteY4" fmla="*/ 139541 h 171450"/>
              <a:gd name="connsiteX5" fmla="*/ 343376 w 371475"/>
              <a:gd name="connsiteY5" fmla="*/ 143351 h 171450"/>
              <a:gd name="connsiteX6" fmla="*/ 234791 w 371475"/>
              <a:gd name="connsiteY6" fmla="*/ 58579 h 171450"/>
              <a:gd name="connsiteX7" fmla="*/ 117634 w 371475"/>
              <a:gd name="connsiteY7" fmla="*/ 76676 h 171450"/>
              <a:gd name="connsiteX8" fmla="*/ 58579 w 371475"/>
              <a:gd name="connsiteY8" fmla="*/ 167164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1475" h="171450">
                <a:moveTo>
                  <a:pt x="7144" y="145256"/>
                </a:moveTo>
                <a:lnTo>
                  <a:pt x="90011" y="32861"/>
                </a:lnTo>
                <a:lnTo>
                  <a:pt x="250984" y="7144"/>
                </a:lnTo>
                <a:lnTo>
                  <a:pt x="361474" y="103346"/>
                </a:lnTo>
                <a:lnTo>
                  <a:pt x="367189" y="139541"/>
                </a:lnTo>
                <a:lnTo>
                  <a:pt x="343376" y="143351"/>
                </a:lnTo>
                <a:lnTo>
                  <a:pt x="234791" y="58579"/>
                </a:lnTo>
                <a:lnTo>
                  <a:pt x="117634" y="76676"/>
                </a:lnTo>
                <a:lnTo>
                  <a:pt x="58579" y="167164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637BFAD2-9B23-49E5-9442-6B5F0426A5D3}"/>
              </a:ext>
            </a:extLst>
          </p:cNvPr>
          <p:cNvSpPr/>
          <p:nvPr/>
        </p:nvSpPr>
        <p:spPr>
          <a:xfrm rot="18276566" flipH="1">
            <a:off x="8182773" y="2264924"/>
            <a:ext cx="2037854" cy="1126178"/>
          </a:xfrm>
          <a:custGeom>
            <a:avLst/>
            <a:gdLst>
              <a:gd name="connsiteX0" fmla="*/ 7144 w 361950"/>
              <a:gd name="connsiteY0" fmla="*/ 114776 h 200025"/>
              <a:gd name="connsiteX1" fmla="*/ 120491 w 361950"/>
              <a:gd name="connsiteY1" fmla="*/ 194786 h 200025"/>
              <a:gd name="connsiteX2" fmla="*/ 281464 w 361950"/>
              <a:gd name="connsiteY2" fmla="*/ 169069 h 200025"/>
              <a:gd name="connsiteX3" fmla="*/ 355759 w 361950"/>
              <a:gd name="connsiteY3" fmla="*/ 43339 h 200025"/>
              <a:gd name="connsiteX4" fmla="*/ 350044 w 361950"/>
              <a:gd name="connsiteY4" fmla="*/ 7144 h 200025"/>
              <a:gd name="connsiteX5" fmla="*/ 327184 w 361950"/>
              <a:gd name="connsiteY5" fmla="*/ 10954 h 200025"/>
              <a:gd name="connsiteX6" fmla="*/ 250031 w 361950"/>
              <a:gd name="connsiteY6" fmla="*/ 125254 h 200025"/>
              <a:gd name="connsiteX7" fmla="*/ 132874 w 361950"/>
              <a:gd name="connsiteY7" fmla="*/ 144304 h 200025"/>
              <a:gd name="connsiteX8" fmla="*/ 48101 w 361950"/>
              <a:gd name="connsiteY8" fmla="*/ 77629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1950" h="200025">
                <a:moveTo>
                  <a:pt x="7144" y="114776"/>
                </a:moveTo>
                <a:lnTo>
                  <a:pt x="120491" y="194786"/>
                </a:lnTo>
                <a:lnTo>
                  <a:pt x="281464" y="169069"/>
                </a:lnTo>
                <a:lnTo>
                  <a:pt x="355759" y="43339"/>
                </a:lnTo>
                <a:lnTo>
                  <a:pt x="350044" y="7144"/>
                </a:lnTo>
                <a:lnTo>
                  <a:pt x="327184" y="10954"/>
                </a:lnTo>
                <a:lnTo>
                  <a:pt x="250031" y="125254"/>
                </a:lnTo>
                <a:lnTo>
                  <a:pt x="132874" y="144304"/>
                </a:lnTo>
                <a:lnTo>
                  <a:pt x="48101" y="77629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0F35F2C2-69E3-47FE-9C7F-D0A371094E5D}"/>
              </a:ext>
            </a:extLst>
          </p:cNvPr>
          <p:cNvGrpSpPr/>
          <p:nvPr/>
        </p:nvGrpSpPr>
        <p:grpSpPr>
          <a:xfrm>
            <a:off x="9119779" y="1786824"/>
            <a:ext cx="3062742" cy="4604897"/>
            <a:chOff x="8071338" y="1797556"/>
            <a:chExt cx="3062742" cy="4604897"/>
          </a:xfrm>
        </p:grpSpPr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181F10C5-CBFA-446B-8950-5626666D2980}"/>
                </a:ext>
              </a:extLst>
            </p:cNvPr>
            <p:cNvSpPr/>
            <p:nvPr/>
          </p:nvSpPr>
          <p:spPr>
            <a:xfrm flipH="1">
              <a:off x="8563708" y="2003884"/>
              <a:ext cx="2440002" cy="1449856"/>
            </a:xfrm>
            <a:custGeom>
              <a:avLst/>
              <a:gdLst>
                <a:gd name="connsiteX0" fmla="*/ 558641 w 657225"/>
                <a:gd name="connsiteY0" fmla="*/ 7144 h 390525"/>
                <a:gd name="connsiteX1" fmla="*/ 7144 w 657225"/>
                <a:gd name="connsiteY1" fmla="*/ 382429 h 390525"/>
                <a:gd name="connsiteX2" fmla="*/ 220504 w 657225"/>
                <a:gd name="connsiteY2" fmla="*/ 390049 h 390525"/>
                <a:gd name="connsiteX3" fmla="*/ 651986 w 657225"/>
                <a:gd name="connsiteY3" fmla="*/ 100489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7225" h="390525">
                  <a:moveTo>
                    <a:pt x="558641" y="7144"/>
                  </a:moveTo>
                  <a:lnTo>
                    <a:pt x="7144" y="382429"/>
                  </a:lnTo>
                  <a:lnTo>
                    <a:pt x="220504" y="390049"/>
                  </a:lnTo>
                  <a:lnTo>
                    <a:pt x="651986" y="10048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35159FDA-FFBF-47D6-BA1F-D7F868E15D2E}"/>
                </a:ext>
              </a:extLst>
            </p:cNvPr>
            <p:cNvSpPr/>
            <p:nvPr/>
          </p:nvSpPr>
          <p:spPr>
            <a:xfrm flipH="1">
              <a:off x="8215716" y="3284575"/>
              <a:ext cx="2918364" cy="1377468"/>
            </a:xfrm>
            <a:custGeom>
              <a:avLst/>
              <a:gdLst>
                <a:gd name="connsiteX0" fmla="*/ 1037597 w 1190625"/>
                <a:gd name="connsiteY0" fmla="*/ 429536 h 561975"/>
                <a:gd name="connsiteX1" fmla="*/ 1146182 w 1190625"/>
                <a:gd name="connsiteY1" fmla="*/ 340953 h 561975"/>
                <a:gd name="connsiteX2" fmla="*/ 1179519 w 1190625"/>
                <a:gd name="connsiteY2" fmla="*/ 350478 h 561975"/>
                <a:gd name="connsiteX3" fmla="*/ 1187139 w 1190625"/>
                <a:gd name="connsiteY3" fmla="*/ 328571 h 561975"/>
                <a:gd name="connsiteX4" fmla="*/ 167012 w 1190625"/>
                <a:gd name="connsiteY4" fmla="*/ 13293 h 561975"/>
                <a:gd name="connsiteX5" fmla="*/ 13659 w 1190625"/>
                <a:gd name="connsiteY5" fmla="*/ 90446 h 561975"/>
                <a:gd name="connsiteX6" fmla="*/ 90812 w 1190625"/>
                <a:gd name="connsiteY6" fmla="*/ 244751 h 561975"/>
                <a:gd name="connsiteX7" fmla="*/ 1111892 w 1190625"/>
                <a:gd name="connsiteY7" fmla="*/ 560028 h 561975"/>
                <a:gd name="connsiteX8" fmla="*/ 1119512 w 1190625"/>
                <a:gd name="connsiteY8" fmla="*/ 537168 h 561975"/>
                <a:gd name="connsiteX9" fmla="*/ 1037597 w 1190625"/>
                <a:gd name="connsiteY9" fmla="*/ 429536 h 561975"/>
                <a:gd name="connsiteX10" fmla="*/ 153677 w 1190625"/>
                <a:gd name="connsiteY10" fmla="*/ 163788 h 561975"/>
                <a:gd name="connsiteX11" fmla="*/ 96527 w 1190625"/>
                <a:gd name="connsiteY11" fmla="*/ 93303 h 561975"/>
                <a:gd name="connsiteX12" fmla="*/ 153677 w 1190625"/>
                <a:gd name="connsiteY12" fmla="*/ 163788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90625" h="561975">
                  <a:moveTo>
                    <a:pt x="1037597" y="429536"/>
                  </a:moveTo>
                  <a:cubicBezTo>
                    <a:pt x="1043312" y="375243"/>
                    <a:pt x="1091889" y="335238"/>
                    <a:pt x="1146182" y="340953"/>
                  </a:cubicBezTo>
                  <a:cubicBezTo>
                    <a:pt x="1158564" y="341906"/>
                    <a:pt x="1169994" y="345716"/>
                    <a:pt x="1179519" y="350478"/>
                  </a:cubicBezTo>
                  <a:lnTo>
                    <a:pt x="1187139" y="328571"/>
                  </a:lnTo>
                  <a:lnTo>
                    <a:pt x="167012" y="13293"/>
                  </a:lnTo>
                  <a:cubicBezTo>
                    <a:pt x="103194" y="-7662"/>
                    <a:pt x="34614" y="26628"/>
                    <a:pt x="13659" y="90446"/>
                  </a:cubicBezTo>
                  <a:cubicBezTo>
                    <a:pt x="-8248" y="155216"/>
                    <a:pt x="26994" y="223796"/>
                    <a:pt x="90812" y="244751"/>
                  </a:cubicBezTo>
                  <a:lnTo>
                    <a:pt x="1111892" y="560028"/>
                  </a:lnTo>
                  <a:lnTo>
                    <a:pt x="1119512" y="537168"/>
                  </a:lnTo>
                  <a:cubicBezTo>
                    <a:pt x="1068077" y="527643"/>
                    <a:pt x="1032834" y="481923"/>
                    <a:pt x="1037597" y="429536"/>
                  </a:cubicBezTo>
                  <a:close/>
                  <a:moveTo>
                    <a:pt x="153677" y="163788"/>
                  </a:moveTo>
                  <a:cubicBezTo>
                    <a:pt x="103194" y="194268"/>
                    <a:pt x="56522" y="136166"/>
                    <a:pt x="96527" y="93303"/>
                  </a:cubicBezTo>
                  <a:cubicBezTo>
                    <a:pt x="147009" y="62823"/>
                    <a:pt x="194634" y="120926"/>
                    <a:pt x="153677" y="163788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3A1A5A1C-5F9B-46B4-B933-3A5636C6A581}"/>
                </a:ext>
              </a:extLst>
            </p:cNvPr>
            <p:cNvSpPr/>
            <p:nvPr/>
          </p:nvSpPr>
          <p:spPr>
            <a:xfrm flipH="1">
              <a:off x="8363825" y="1797556"/>
              <a:ext cx="726668" cy="726668"/>
            </a:xfrm>
            <a:custGeom>
              <a:avLst/>
              <a:gdLst>
                <a:gd name="connsiteX0" fmla="*/ 102790 w 238125"/>
                <a:gd name="connsiteY0" fmla="*/ 8493 h 238125"/>
                <a:gd name="connsiteX1" fmla="*/ 8493 w 238125"/>
                <a:gd name="connsiteY1" fmla="*/ 138985 h 238125"/>
                <a:gd name="connsiteX2" fmla="*/ 138985 w 238125"/>
                <a:gd name="connsiteY2" fmla="*/ 233283 h 238125"/>
                <a:gd name="connsiteX3" fmla="*/ 233283 w 238125"/>
                <a:gd name="connsiteY3" fmla="*/ 102790 h 238125"/>
                <a:gd name="connsiteX4" fmla="*/ 102790 w 238125"/>
                <a:gd name="connsiteY4" fmla="*/ 8493 h 238125"/>
                <a:gd name="connsiteX5" fmla="*/ 128508 w 238125"/>
                <a:gd name="connsiteY5" fmla="*/ 164703 h 238125"/>
                <a:gd name="connsiteX6" fmla="*/ 78025 w 238125"/>
                <a:gd name="connsiteY6" fmla="*/ 128508 h 238125"/>
                <a:gd name="connsiteX7" fmla="*/ 114220 w 238125"/>
                <a:gd name="connsiteY7" fmla="*/ 78025 h 238125"/>
                <a:gd name="connsiteX8" fmla="*/ 164703 w 238125"/>
                <a:gd name="connsiteY8" fmla="*/ 114220 h 238125"/>
                <a:gd name="connsiteX9" fmla="*/ 128508 w 238125"/>
                <a:gd name="connsiteY9" fmla="*/ 164703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8125" h="238125">
                  <a:moveTo>
                    <a:pt x="102790" y="8493"/>
                  </a:moveTo>
                  <a:cubicBezTo>
                    <a:pt x="40878" y="18018"/>
                    <a:pt x="-1032" y="77073"/>
                    <a:pt x="8493" y="138985"/>
                  </a:cubicBezTo>
                  <a:cubicBezTo>
                    <a:pt x="18018" y="200898"/>
                    <a:pt x="77073" y="242808"/>
                    <a:pt x="138985" y="233283"/>
                  </a:cubicBezTo>
                  <a:cubicBezTo>
                    <a:pt x="200898" y="223758"/>
                    <a:pt x="242808" y="164703"/>
                    <a:pt x="233283" y="102790"/>
                  </a:cubicBezTo>
                  <a:cubicBezTo>
                    <a:pt x="222805" y="40878"/>
                    <a:pt x="164703" y="-1032"/>
                    <a:pt x="102790" y="8493"/>
                  </a:cubicBezTo>
                  <a:close/>
                  <a:moveTo>
                    <a:pt x="128508" y="164703"/>
                  </a:moveTo>
                  <a:cubicBezTo>
                    <a:pt x="104695" y="168513"/>
                    <a:pt x="81835" y="152320"/>
                    <a:pt x="78025" y="128508"/>
                  </a:cubicBezTo>
                  <a:cubicBezTo>
                    <a:pt x="74215" y="104695"/>
                    <a:pt x="90408" y="81835"/>
                    <a:pt x="114220" y="78025"/>
                  </a:cubicBezTo>
                  <a:cubicBezTo>
                    <a:pt x="138033" y="74215"/>
                    <a:pt x="160893" y="90408"/>
                    <a:pt x="164703" y="114220"/>
                  </a:cubicBezTo>
                  <a:cubicBezTo>
                    <a:pt x="169465" y="138033"/>
                    <a:pt x="152320" y="160893"/>
                    <a:pt x="128508" y="164703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840FF674-C67C-4EFC-8E86-0877F7FE5B7B}"/>
                </a:ext>
              </a:extLst>
            </p:cNvPr>
            <p:cNvSpPr/>
            <p:nvPr/>
          </p:nvSpPr>
          <p:spPr>
            <a:xfrm flipH="1">
              <a:off x="8071338" y="4014940"/>
              <a:ext cx="1494202" cy="1634284"/>
            </a:xfrm>
            <a:custGeom>
              <a:avLst/>
              <a:gdLst>
                <a:gd name="connsiteX0" fmla="*/ 564356 w 609600"/>
                <a:gd name="connsiteY0" fmla="*/ 35362 h 666750"/>
                <a:gd name="connsiteX1" fmla="*/ 392906 w 609600"/>
                <a:gd name="connsiteY1" fmla="*/ 50602 h 666750"/>
                <a:gd name="connsiteX2" fmla="*/ 7144 w 609600"/>
                <a:gd name="connsiteY2" fmla="*/ 512564 h 666750"/>
                <a:gd name="connsiteX3" fmla="*/ 193834 w 609600"/>
                <a:gd name="connsiteY3" fmla="*/ 668774 h 666750"/>
                <a:gd name="connsiteX4" fmla="*/ 579596 w 609600"/>
                <a:gd name="connsiteY4" fmla="*/ 206812 h 666750"/>
                <a:gd name="connsiteX5" fmla="*/ 564356 w 609600"/>
                <a:gd name="connsiteY5" fmla="*/ 35362 h 666750"/>
                <a:gd name="connsiteX6" fmla="*/ 497681 w 609600"/>
                <a:gd name="connsiteY6" fmla="*/ 168712 h 666750"/>
                <a:gd name="connsiteX7" fmla="*/ 450056 w 609600"/>
                <a:gd name="connsiteY7" fmla="*/ 128707 h 666750"/>
                <a:gd name="connsiteX8" fmla="*/ 490061 w 609600"/>
                <a:gd name="connsiteY8" fmla="*/ 81082 h 666750"/>
                <a:gd name="connsiteX9" fmla="*/ 537686 w 609600"/>
                <a:gd name="connsiteY9" fmla="*/ 121087 h 666750"/>
                <a:gd name="connsiteX10" fmla="*/ 497681 w 609600"/>
                <a:gd name="connsiteY10" fmla="*/ 168712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9600" h="666750">
                  <a:moveTo>
                    <a:pt x="564356" y="35362"/>
                  </a:moveTo>
                  <a:cubicBezTo>
                    <a:pt x="512921" y="-7501"/>
                    <a:pt x="436721" y="-833"/>
                    <a:pt x="392906" y="50602"/>
                  </a:cubicBezTo>
                  <a:lnTo>
                    <a:pt x="7144" y="512564"/>
                  </a:lnTo>
                  <a:lnTo>
                    <a:pt x="193834" y="668774"/>
                  </a:lnTo>
                  <a:lnTo>
                    <a:pt x="579596" y="206812"/>
                  </a:lnTo>
                  <a:cubicBezTo>
                    <a:pt x="623411" y="155377"/>
                    <a:pt x="615791" y="78224"/>
                    <a:pt x="564356" y="35362"/>
                  </a:cubicBezTo>
                  <a:close/>
                  <a:moveTo>
                    <a:pt x="497681" y="168712"/>
                  </a:moveTo>
                  <a:cubicBezTo>
                    <a:pt x="473869" y="170617"/>
                    <a:pt x="451961" y="153472"/>
                    <a:pt x="450056" y="128707"/>
                  </a:cubicBezTo>
                  <a:cubicBezTo>
                    <a:pt x="448151" y="104894"/>
                    <a:pt x="465296" y="82987"/>
                    <a:pt x="490061" y="81082"/>
                  </a:cubicBezTo>
                  <a:cubicBezTo>
                    <a:pt x="513874" y="79177"/>
                    <a:pt x="535781" y="96322"/>
                    <a:pt x="537686" y="121087"/>
                  </a:cubicBezTo>
                  <a:cubicBezTo>
                    <a:pt x="539591" y="145852"/>
                    <a:pt x="522446" y="166807"/>
                    <a:pt x="497681" y="168712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1E475370-FD97-463A-AC6B-5293E5F0C1F6}"/>
                </a:ext>
              </a:extLst>
            </p:cNvPr>
            <p:cNvSpPr/>
            <p:nvPr/>
          </p:nvSpPr>
          <p:spPr>
            <a:xfrm flipH="1">
              <a:off x="8960854" y="5081018"/>
              <a:ext cx="1447508" cy="1167346"/>
            </a:xfrm>
            <a:custGeom>
              <a:avLst/>
              <a:gdLst>
                <a:gd name="connsiteX0" fmla="*/ 558641 w 590550"/>
                <a:gd name="connsiteY0" fmla="*/ 470059 h 476250"/>
                <a:gd name="connsiteX1" fmla="*/ 37624 w 590550"/>
                <a:gd name="connsiteY1" fmla="*/ 470059 h 476250"/>
                <a:gd name="connsiteX2" fmla="*/ 7144 w 590550"/>
                <a:gd name="connsiteY2" fmla="*/ 439579 h 476250"/>
                <a:gd name="connsiteX3" fmla="*/ 7144 w 590550"/>
                <a:gd name="connsiteY3" fmla="*/ 98584 h 476250"/>
                <a:gd name="connsiteX4" fmla="*/ 98584 w 590550"/>
                <a:gd name="connsiteY4" fmla="*/ 7144 h 476250"/>
                <a:gd name="connsiteX5" fmla="*/ 498634 w 590550"/>
                <a:gd name="connsiteY5" fmla="*/ 7144 h 476250"/>
                <a:gd name="connsiteX6" fmla="*/ 590074 w 590550"/>
                <a:gd name="connsiteY6" fmla="*/ 98584 h 476250"/>
                <a:gd name="connsiteX7" fmla="*/ 590074 w 590550"/>
                <a:gd name="connsiteY7" fmla="*/ 440531 h 476250"/>
                <a:gd name="connsiteX8" fmla="*/ 558641 w 590550"/>
                <a:gd name="connsiteY8" fmla="*/ 470059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0550" h="476250">
                  <a:moveTo>
                    <a:pt x="558641" y="470059"/>
                  </a:moveTo>
                  <a:lnTo>
                    <a:pt x="37624" y="470059"/>
                  </a:lnTo>
                  <a:cubicBezTo>
                    <a:pt x="20479" y="470059"/>
                    <a:pt x="7144" y="456724"/>
                    <a:pt x="7144" y="439579"/>
                  </a:cubicBezTo>
                  <a:lnTo>
                    <a:pt x="7144" y="98584"/>
                  </a:lnTo>
                  <a:cubicBezTo>
                    <a:pt x="7144" y="48101"/>
                    <a:pt x="48101" y="7144"/>
                    <a:pt x="98584" y="7144"/>
                  </a:cubicBezTo>
                  <a:lnTo>
                    <a:pt x="498634" y="7144"/>
                  </a:lnTo>
                  <a:cubicBezTo>
                    <a:pt x="549116" y="7144"/>
                    <a:pt x="590074" y="48101"/>
                    <a:pt x="590074" y="98584"/>
                  </a:cubicBezTo>
                  <a:lnTo>
                    <a:pt x="590074" y="440531"/>
                  </a:lnTo>
                  <a:cubicBezTo>
                    <a:pt x="589121" y="456724"/>
                    <a:pt x="574834" y="470059"/>
                    <a:pt x="558641" y="470059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1BA21EDB-0712-4DF1-9C27-E5547F34ED91}"/>
                </a:ext>
              </a:extLst>
            </p:cNvPr>
            <p:cNvSpPr/>
            <p:nvPr/>
          </p:nvSpPr>
          <p:spPr>
            <a:xfrm flipH="1">
              <a:off x="8762407" y="6075596"/>
              <a:ext cx="1821059" cy="326857"/>
            </a:xfrm>
            <a:custGeom>
              <a:avLst/>
              <a:gdLst>
                <a:gd name="connsiteX0" fmla="*/ 711994 w 742950"/>
                <a:gd name="connsiteY0" fmla="*/ 129064 h 133350"/>
                <a:gd name="connsiteX1" fmla="*/ 37624 w 742950"/>
                <a:gd name="connsiteY1" fmla="*/ 129064 h 133350"/>
                <a:gd name="connsiteX2" fmla="*/ 7144 w 742950"/>
                <a:gd name="connsiteY2" fmla="*/ 98584 h 133350"/>
                <a:gd name="connsiteX3" fmla="*/ 7144 w 742950"/>
                <a:gd name="connsiteY3" fmla="*/ 98584 h 133350"/>
                <a:gd name="connsiteX4" fmla="*/ 98584 w 742950"/>
                <a:gd name="connsiteY4" fmla="*/ 7144 h 133350"/>
                <a:gd name="connsiteX5" fmla="*/ 651986 w 742950"/>
                <a:gd name="connsiteY5" fmla="*/ 7144 h 133350"/>
                <a:gd name="connsiteX6" fmla="*/ 743426 w 742950"/>
                <a:gd name="connsiteY6" fmla="*/ 98584 h 133350"/>
                <a:gd name="connsiteX7" fmla="*/ 743426 w 742950"/>
                <a:gd name="connsiteY7" fmla="*/ 98584 h 133350"/>
                <a:gd name="connsiteX8" fmla="*/ 711994 w 742950"/>
                <a:gd name="connsiteY8" fmla="*/ 129064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2950" h="133350">
                  <a:moveTo>
                    <a:pt x="711994" y="129064"/>
                  </a:moveTo>
                  <a:lnTo>
                    <a:pt x="37624" y="129064"/>
                  </a:lnTo>
                  <a:cubicBezTo>
                    <a:pt x="20479" y="129064"/>
                    <a:pt x="7144" y="115729"/>
                    <a:pt x="7144" y="98584"/>
                  </a:cubicBezTo>
                  <a:lnTo>
                    <a:pt x="7144" y="98584"/>
                  </a:lnTo>
                  <a:cubicBezTo>
                    <a:pt x="7144" y="48101"/>
                    <a:pt x="48101" y="7144"/>
                    <a:pt x="98584" y="7144"/>
                  </a:cubicBezTo>
                  <a:lnTo>
                    <a:pt x="651986" y="7144"/>
                  </a:lnTo>
                  <a:cubicBezTo>
                    <a:pt x="702469" y="7144"/>
                    <a:pt x="743426" y="48101"/>
                    <a:pt x="743426" y="98584"/>
                  </a:cubicBezTo>
                  <a:lnTo>
                    <a:pt x="743426" y="98584"/>
                  </a:lnTo>
                  <a:cubicBezTo>
                    <a:pt x="742474" y="115729"/>
                    <a:pt x="729139" y="129064"/>
                    <a:pt x="711994" y="129064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0223665E-B66C-4CD8-B38F-B4AD57E4F764}"/>
                </a:ext>
              </a:extLst>
            </p:cNvPr>
            <p:cNvSpPr/>
            <p:nvPr/>
          </p:nvSpPr>
          <p:spPr>
            <a:xfrm flipH="1">
              <a:off x="9084594" y="5209427"/>
              <a:ext cx="233469" cy="233469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4771"/>
                    <a:pt x="74771" y="94774"/>
                    <a:pt x="50959" y="94774"/>
                  </a:cubicBezTo>
                  <a:cubicBezTo>
                    <a:pt x="27146" y="94774"/>
                    <a:pt x="7144" y="74771"/>
                    <a:pt x="7144" y="50959"/>
                  </a:cubicBezTo>
                  <a:cubicBezTo>
                    <a:pt x="7144" y="27146"/>
                    <a:pt x="27146" y="7144"/>
                    <a:pt x="50959" y="7144"/>
                  </a:cubicBezTo>
                  <a:cubicBezTo>
                    <a:pt x="74771" y="7144"/>
                    <a:pt x="94774" y="27146"/>
                    <a:pt x="94774" y="5095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C4B08F4A-D263-460C-AA58-C4338F88900C}"/>
              </a:ext>
            </a:extLst>
          </p:cNvPr>
          <p:cNvGrpSpPr/>
          <p:nvPr/>
        </p:nvGrpSpPr>
        <p:grpSpPr>
          <a:xfrm>
            <a:off x="6698904" y="552833"/>
            <a:ext cx="2642963" cy="2744184"/>
            <a:chOff x="984620" y="2262130"/>
            <a:chExt cx="3448947" cy="3448948"/>
          </a:xfrm>
        </p:grpSpPr>
        <p:sp>
          <p:nvSpPr>
            <p:cNvPr id="17" name="Oval 8">
              <a:extLst>
                <a:ext uri="{FF2B5EF4-FFF2-40B4-BE49-F238E27FC236}">
                  <a16:creationId xmlns="" xmlns:a16="http://schemas.microsoft.com/office/drawing/2014/main" id="{E4EDC33B-4E8B-45D5-AC90-BC9385F40F9F}"/>
                </a:ext>
              </a:extLst>
            </p:cNvPr>
            <p:cNvSpPr/>
            <p:nvPr/>
          </p:nvSpPr>
          <p:spPr>
            <a:xfrm>
              <a:off x="984620" y="2262130"/>
              <a:ext cx="3448947" cy="3448948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8" name="Oval 9">
              <a:extLst>
                <a:ext uri="{FF2B5EF4-FFF2-40B4-BE49-F238E27FC236}">
                  <a16:creationId xmlns="" xmlns:a16="http://schemas.microsoft.com/office/drawing/2014/main" id="{3C551EB6-CC57-49E6-951F-8CA0AE1CDB15}"/>
                </a:ext>
              </a:extLst>
            </p:cNvPr>
            <p:cNvSpPr/>
            <p:nvPr/>
          </p:nvSpPr>
          <p:spPr>
            <a:xfrm>
              <a:off x="984620" y="2262130"/>
              <a:ext cx="3448947" cy="3448948"/>
            </a:xfrm>
            <a:prstGeom prst="ellipse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10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23305" r="-42566" b="5592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9A743923-2C7B-4BE6-9C35-008F89048BA7}"/>
              </a:ext>
            </a:extLst>
          </p:cNvPr>
          <p:cNvSpPr txBox="1"/>
          <p:nvPr/>
        </p:nvSpPr>
        <p:spPr>
          <a:xfrm>
            <a:off x="7118319" y="1266386"/>
            <a:ext cx="2301217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r-HR" sz="4000" dirty="0" smtClean="0">
                <a:solidFill>
                  <a:srgbClr val="C00000"/>
                </a:solidFill>
              </a:rPr>
              <a:t>ODABIR TEME</a:t>
            </a:r>
            <a:endParaRPr lang="en-US" sz="4000" dirty="0">
              <a:solidFill>
                <a:srgbClr val="C00000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235EED64-9A99-4496-A447-E034B60D3719}"/>
              </a:ext>
            </a:extLst>
          </p:cNvPr>
          <p:cNvGrpSpPr/>
          <p:nvPr/>
        </p:nvGrpSpPr>
        <p:grpSpPr>
          <a:xfrm>
            <a:off x="6833170" y="1550106"/>
            <a:ext cx="86235" cy="756643"/>
            <a:chOff x="705340" y="3177056"/>
            <a:chExt cx="86235" cy="756643"/>
          </a:xfrm>
          <a:solidFill>
            <a:schemeClr val="accent4"/>
          </a:solidFill>
        </p:grpSpPr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D7739088-19DF-4033-A5AA-A34C807608EE}"/>
                </a:ext>
              </a:extLst>
            </p:cNvPr>
            <p:cNvSpPr/>
            <p:nvPr/>
          </p:nvSpPr>
          <p:spPr>
            <a:xfrm>
              <a:off x="755575" y="3177699"/>
              <a:ext cx="36000" cy="75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rgbClr val="22AAE4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AA81AC5B-19C8-4746-85A4-12E2ECF68565}"/>
                </a:ext>
              </a:extLst>
            </p:cNvPr>
            <p:cNvSpPr/>
            <p:nvPr/>
          </p:nvSpPr>
          <p:spPr>
            <a:xfrm>
              <a:off x="705340" y="3177056"/>
              <a:ext cx="36000" cy="75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rgbClr val="22AAE4"/>
                </a:solidFill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51B2C291-F240-4FB2-B677-B42BA4BB1FBF}"/>
              </a:ext>
            </a:extLst>
          </p:cNvPr>
          <p:cNvSpPr txBox="1"/>
          <p:nvPr/>
        </p:nvSpPr>
        <p:spPr>
          <a:xfrm>
            <a:off x="857926" y="684060"/>
            <a:ext cx="57106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Odaberite </a:t>
            </a:r>
            <a:r>
              <a:rPr lang="hr-HR" sz="2000" dirty="0">
                <a:solidFill>
                  <a:schemeClr val="bg1"/>
                </a:solidFill>
                <a:cs typeface="Arial" panose="020B0604020202020204" pitchFamily="34" charset="0"/>
              </a:rPr>
              <a:t>temu koja </a:t>
            </a:r>
            <a:r>
              <a:rPr lang="hr-HR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vas </a:t>
            </a:r>
            <a:r>
              <a:rPr lang="hr-HR" sz="2000" dirty="0">
                <a:solidFill>
                  <a:schemeClr val="bg1"/>
                </a:solidFill>
                <a:cs typeface="Arial" panose="020B0604020202020204" pitchFamily="34" charset="0"/>
              </a:rPr>
              <a:t>zanima - bit </a:t>
            </a:r>
            <a:r>
              <a:rPr lang="hr-HR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ćete </a:t>
            </a:r>
            <a:r>
              <a:rPr lang="hr-HR" sz="2000" dirty="0">
                <a:solidFill>
                  <a:schemeClr val="bg1"/>
                </a:solidFill>
                <a:cs typeface="Arial" panose="020B0604020202020204" pitchFamily="34" charset="0"/>
              </a:rPr>
              <a:t>bolje </a:t>
            </a:r>
            <a:r>
              <a:rPr lang="hr-HR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motivirani!</a:t>
            </a:r>
            <a:endParaRPr lang="hr-HR" sz="20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lvl="0"/>
            <a:r>
              <a:rPr lang="hr-HR" sz="2000" dirty="0">
                <a:solidFill>
                  <a:schemeClr val="bg1"/>
                </a:solidFill>
                <a:cs typeface="Arial" panose="020B0604020202020204" pitchFamily="34" charset="0"/>
              </a:rPr>
              <a:t>Precizno </a:t>
            </a:r>
            <a:r>
              <a:rPr lang="hr-HR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definirajte </a:t>
            </a:r>
            <a:r>
              <a:rPr lang="hr-HR" sz="2000" dirty="0">
                <a:solidFill>
                  <a:schemeClr val="bg1"/>
                </a:solidFill>
                <a:cs typeface="Arial" panose="020B0604020202020204" pitchFamily="34" charset="0"/>
              </a:rPr>
              <a:t>temu - </a:t>
            </a:r>
            <a:r>
              <a:rPr lang="hr-HR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izdvojite ključne riječi</a:t>
            </a:r>
            <a:r>
              <a:rPr lang="hr-HR" sz="2000" dirty="0">
                <a:solidFill>
                  <a:schemeClr val="bg1"/>
                </a:solidFill>
                <a:cs typeface="Arial" panose="020B0604020202020204" pitchFamily="34" charset="0"/>
              </a:rPr>
              <a:t>!</a:t>
            </a:r>
          </a:p>
          <a:p>
            <a:pPr lvl="0"/>
            <a:r>
              <a:rPr lang="hr-HR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Provjerite </a:t>
            </a:r>
            <a:r>
              <a:rPr lang="hr-HR" sz="2000" dirty="0">
                <a:solidFill>
                  <a:schemeClr val="bg1"/>
                </a:solidFill>
                <a:cs typeface="Arial" panose="020B0604020202020204" pitchFamily="34" charset="0"/>
              </a:rPr>
              <a:t>dostupnu literaturu!</a:t>
            </a:r>
          </a:p>
          <a:p>
            <a:r>
              <a:rPr lang="hr-HR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Savjetujte </a:t>
            </a:r>
            <a:r>
              <a:rPr lang="hr-HR" sz="2000" dirty="0">
                <a:solidFill>
                  <a:schemeClr val="bg1"/>
                </a:solidFill>
                <a:cs typeface="Arial" panose="020B0604020202020204" pitchFamily="34" charset="0"/>
              </a:rPr>
              <a:t>se s </a:t>
            </a:r>
            <a:r>
              <a:rPr lang="hr-HR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mentorom </a:t>
            </a:r>
            <a:r>
              <a:rPr lang="hr-HR" sz="2000" dirty="0">
                <a:solidFill>
                  <a:schemeClr val="bg1"/>
                </a:solidFill>
                <a:cs typeface="Arial" panose="020B0604020202020204" pitchFamily="34" charset="0"/>
              </a:rPr>
              <a:t>- on će </a:t>
            </a:r>
            <a:r>
              <a:rPr lang="hr-HR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vam </a:t>
            </a:r>
            <a:r>
              <a:rPr lang="hr-HR" sz="2000" dirty="0">
                <a:solidFill>
                  <a:schemeClr val="bg1"/>
                </a:solidFill>
                <a:cs typeface="Arial" panose="020B0604020202020204" pitchFamily="34" charset="0"/>
              </a:rPr>
              <a:t>uvijek rado pomoći!</a:t>
            </a:r>
          </a:p>
        </p:txBody>
      </p:sp>
      <p:sp>
        <p:nvSpPr>
          <p:cNvPr id="2" name="Pravokutnik 1"/>
          <p:cNvSpPr/>
          <p:nvPr/>
        </p:nvSpPr>
        <p:spPr>
          <a:xfrm>
            <a:off x="857925" y="3443008"/>
            <a:ext cx="58227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r-HR" sz="2000" dirty="0">
                <a:solidFill>
                  <a:schemeClr val="bg1"/>
                </a:solidFill>
              </a:rPr>
              <a:t>Nakon odabrane </a:t>
            </a:r>
            <a:r>
              <a:rPr lang="hr-HR" sz="2000" dirty="0" smtClean="0">
                <a:solidFill>
                  <a:schemeClr val="bg1"/>
                </a:solidFill>
              </a:rPr>
              <a:t>teme:</a:t>
            </a:r>
            <a:endParaRPr lang="hr-HR" sz="2000" dirty="0">
              <a:solidFill>
                <a:schemeClr val="bg1"/>
              </a:solidFill>
            </a:endParaRPr>
          </a:p>
          <a:p>
            <a:pPr lvl="0"/>
            <a:r>
              <a:rPr lang="hr-HR" sz="2000" dirty="0">
                <a:solidFill>
                  <a:schemeClr val="bg1"/>
                </a:solidFill>
              </a:rPr>
              <a:t>učenik  prikuplja literaturu, udžbenike, članke iz časopisa, informacije s </a:t>
            </a:r>
            <a:r>
              <a:rPr lang="hr-HR" sz="2000" dirty="0" smtClean="0">
                <a:solidFill>
                  <a:schemeClr val="bg1"/>
                </a:solidFill>
              </a:rPr>
              <a:t>interneta </a:t>
            </a:r>
          </a:p>
          <a:p>
            <a:pPr lvl="0"/>
            <a:endParaRPr lang="hr-HR" sz="2000" dirty="0">
              <a:solidFill>
                <a:schemeClr val="bg1"/>
              </a:solidFill>
            </a:endParaRPr>
          </a:p>
          <a:p>
            <a:pPr lvl="0"/>
            <a:r>
              <a:rPr lang="hr-HR" sz="2000" dirty="0">
                <a:solidFill>
                  <a:srgbClr val="C00000"/>
                </a:solidFill>
              </a:rPr>
              <a:t>P</a:t>
            </a:r>
            <a:r>
              <a:rPr lang="hr-HR" sz="2000" dirty="0" smtClean="0">
                <a:solidFill>
                  <a:srgbClr val="C00000"/>
                </a:solidFill>
              </a:rPr>
              <a:t>roučavanje </a:t>
            </a:r>
            <a:r>
              <a:rPr lang="hr-HR" sz="2000" dirty="0">
                <a:solidFill>
                  <a:srgbClr val="C00000"/>
                </a:solidFill>
              </a:rPr>
              <a:t>stručne literature je nužan preduvjet daljnjeg samostalnog </a:t>
            </a:r>
            <a:r>
              <a:rPr lang="hr-HR" sz="2000" dirty="0" smtClean="0">
                <a:solidFill>
                  <a:srgbClr val="C00000"/>
                </a:solidFill>
              </a:rPr>
              <a:t>rada!</a:t>
            </a:r>
            <a:endParaRPr lang="hr-HR" sz="2000" dirty="0">
              <a:solidFill>
                <a:srgbClr val="C00000"/>
              </a:solidFill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0" y="614984"/>
            <a:ext cx="9577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hr-HR" altLang="ko-KR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137311" y="3363862"/>
            <a:ext cx="8130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400" b="1" dirty="0" smtClean="0">
                <a:solidFill>
                  <a:schemeClr val="bg1"/>
                </a:solidFill>
                <a:cs typeface="Arial" pitchFamily="34" charset="0"/>
              </a:rPr>
              <a:t>0</a:t>
            </a:r>
            <a:r>
              <a:rPr lang="hr-HR" altLang="ko-KR" sz="4400" b="1" dirty="0" smtClean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hr-HR" sz="4400" dirty="0"/>
          </a:p>
        </p:txBody>
      </p:sp>
    </p:spTree>
    <p:extLst>
      <p:ext uri="{BB962C8B-B14F-4D97-AF65-F5344CB8AC3E}">
        <p14:creationId xmlns:p14="http://schemas.microsoft.com/office/powerpoint/2010/main" val="245168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6">
            <a:extLst>
              <a:ext uri="{FF2B5EF4-FFF2-40B4-BE49-F238E27FC236}">
                <a16:creationId xmlns="" xmlns:a16="http://schemas.microsoft.com/office/drawing/2014/main" id="{4CD40F8A-D696-4C92-A9A7-24AD96D360E9}"/>
              </a:ext>
            </a:extLst>
          </p:cNvPr>
          <p:cNvSpPr txBox="1"/>
          <p:nvPr/>
        </p:nvSpPr>
        <p:spPr>
          <a:xfrm>
            <a:off x="2075844" y="3627915"/>
            <a:ext cx="2725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altLang="ko-KR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Arial" pitchFamily="34" charset="0"/>
              </a:rPr>
              <a:t>Tercijarni izvori</a:t>
            </a:r>
            <a:endParaRPr lang="ko-KR" altLang="en-US" dirty="0">
              <a:solidFill>
                <a:schemeClr val="accent2">
                  <a:lumMod val="60000"/>
                  <a:lumOff val="40000"/>
                </a:schemeClr>
              </a:solidFill>
              <a:cs typeface="Arial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949055" y="347495"/>
            <a:ext cx="9775991" cy="724247"/>
          </a:xfrm>
        </p:spPr>
        <p:txBody>
          <a:bodyPr>
            <a:normAutofit/>
          </a:bodyPr>
          <a:lstStyle/>
          <a:p>
            <a:r>
              <a:rPr lang="hr-HR" sz="3000" dirty="0" smtClean="0"/>
              <a:t>VRSTE IZVORA INFORMACIJA</a:t>
            </a:r>
            <a:endParaRPr lang="en-US" sz="3000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D5AFFB7-E208-4DE7-88CF-90C028B0DCC7}"/>
              </a:ext>
            </a:extLst>
          </p:cNvPr>
          <p:cNvSpPr txBox="1"/>
          <p:nvPr/>
        </p:nvSpPr>
        <p:spPr>
          <a:xfrm>
            <a:off x="4694778" y="5385825"/>
            <a:ext cx="3767570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15" name="그룹 40">
            <a:extLst>
              <a:ext uri="{FF2B5EF4-FFF2-40B4-BE49-F238E27FC236}">
                <a16:creationId xmlns="" xmlns:a16="http://schemas.microsoft.com/office/drawing/2014/main" id="{B92B284C-199E-4AEE-898C-FF4B7523C016}"/>
              </a:ext>
            </a:extLst>
          </p:cNvPr>
          <p:cNvGrpSpPr/>
          <p:nvPr/>
        </p:nvGrpSpPr>
        <p:grpSpPr>
          <a:xfrm>
            <a:off x="953704" y="1801991"/>
            <a:ext cx="3446897" cy="3860836"/>
            <a:chOff x="3479248" y="2668635"/>
            <a:chExt cx="3210459" cy="1873214"/>
          </a:xfrm>
          <a:solidFill>
            <a:schemeClr val="accent1"/>
          </a:solidFill>
        </p:grpSpPr>
        <p:sp>
          <p:nvSpPr>
            <p:cNvPr id="16" name="Rectangle 29">
              <a:extLst>
                <a:ext uri="{FF2B5EF4-FFF2-40B4-BE49-F238E27FC236}">
                  <a16:creationId xmlns="" xmlns:a16="http://schemas.microsoft.com/office/drawing/2014/main" id="{6C49E82E-177D-4877-883B-07A019F4B03C}"/>
                </a:ext>
              </a:extLst>
            </p:cNvPr>
            <p:cNvSpPr/>
            <p:nvPr/>
          </p:nvSpPr>
          <p:spPr>
            <a:xfrm>
              <a:off x="3479248" y="2752585"/>
              <a:ext cx="2566660" cy="1789264"/>
            </a:xfrm>
            <a:custGeom>
              <a:avLst/>
              <a:gdLst>
                <a:gd name="connsiteX0" fmla="*/ 1175617 w 2534905"/>
                <a:gd name="connsiteY0" fmla="*/ 0 h 1809852"/>
                <a:gd name="connsiteX1" fmla="*/ 2534905 w 2534905"/>
                <a:gd name="connsiteY1" fmla="*/ 0 h 1809852"/>
                <a:gd name="connsiteX2" fmla="*/ 2534905 w 2534905"/>
                <a:gd name="connsiteY2" fmla="*/ 386082 h 1809852"/>
                <a:gd name="connsiteX3" fmla="*/ 1184707 w 2534905"/>
                <a:gd name="connsiteY3" fmla="*/ 386082 h 1809852"/>
                <a:gd name="connsiteX4" fmla="*/ 281517 w 2534905"/>
                <a:gd name="connsiteY4" fmla="*/ 997020 h 1809852"/>
                <a:gd name="connsiteX5" fmla="*/ 1183118 w 2534905"/>
                <a:gd name="connsiteY5" fmla="*/ 1721379 h 1809852"/>
                <a:gd name="connsiteX6" fmla="*/ 12 w 2534905"/>
                <a:gd name="connsiteY6" fmla="*/ 921450 h 1809852"/>
                <a:gd name="connsiteX7" fmla="*/ 1175617 w 2534905"/>
                <a:gd name="connsiteY7" fmla="*/ 473 h 1809852"/>
                <a:gd name="connsiteX8" fmla="*/ 1175617 w 2534905"/>
                <a:gd name="connsiteY8" fmla="*/ 0 h 1809852"/>
                <a:gd name="connsiteX0" fmla="*/ 1175617 w 2534905"/>
                <a:gd name="connsiteY0" fmla="*/ 0 h 1809852"/>
                <a:gd name="connsiteX1" fmla="*/ 2534905 w 2534905"/>
                <a:gd name="connsiteY1" fmla="*/ 0 h 1809852"/>
                <a:gd name="connsiteX2" fmla="*/ 2534905 w 2534905"/>
                <a:gd name="connsiteY2" fmla="*/ 386082 h 1809852"/>
                <a:gd name="connsiteX3" fmla="*/ 1184707 w 2534905"/>
                <a:gd name="connsiteY3" fmla="*/ 386082 h 1809852"/>
                <a:gd name="connsiteX4" fmla="*/ 281517 w 2534905"/>
                <a:gd name="connsiteY4" fmla="*/ 997020 h 1809852"/>
                <a:gd name="connsiteX5" fmla="*/ 1183118 w 2534905"/>
                <a:gd name="connsiteY5" fmla="*/ 1721379 h 1809852"/>
                <a:gd name="connsiteX6" fmla="*/ 12 w 2534905"/>
                <a:gd name="connsiteY6" fmla="*/ 921450 h 1809852"/>
                <a:gd name="connsiteX7" fmla="*/ 1175617 w 2534905"/>
                <a:gd name="connsiteY7" fmla="*/ 473 h 1809852"/>
                <a:gd name="connsiteX8" fmla="*/ 1175617 w 2534905"/>
                <a:gd name="connsiteY8" fmla="*/ 0 h 1809852"/>
                <a:gd name="connsiteX0" fmla="*/ 1207346 w 2566634"/>
                <a:gd name="connsiteY0" fmla="*/ 0 h 1812297"/>
                <a:gd name="connsiteX1" fmla="*/ 2566634 w 2566634"/>
                <a:gd name="connsiteY1" fmla="*/ 0 h 1812297"/>
                <a:gd name="connsiteX2" fmla="*/ 2566634 w 2566634"/>
                <a:gd name="connsiteY2" fmla="*/ 386082 h 1812297"/>
                <a:gd name="connsiteX3" fmla="*/ 1216436 w 2566634"/>
                <a:gd name="connsiteY3" fmla="*/ 386082 h 1812297"/>
                <a:gd name="connsiteX4" fmla="*/ 313246 w 2566634"/>
                <a:gd name="connsiteY4" fmla="*/ 997020 h 1812297"/>
                <a:gd name="connsiteX5" fmla="*/ 1214847 w 2566634"/>
                <a:gd name="connsiteY5" fmla="*/ 1721379 h 1812297"/>
                <a:gd name="connsiteX6" fmla="*/ 11 w 2566634"/>
                <a:gd name="connsiteY6" fmla="*/ 935873 h 1812297"/>
                <a:gd name="connsiteX7" fmla="*/ 1207346 w 2566634"/>
                <a:gd name="connsiteY7" fmla="*/ 473 h 1812297"/>
                <a:gd name="connsiteX8" fmla="*/ 1207346 w 2566634"/>
                <a:gd name="connsiteY8" fmla="*/ 0 h 1812297"/>
                <a:gd name="connsiteX0" fmla="*/ 1207796 w 2567084"/>
                <a:gd name="connsiteY0" fmla="*/ 0 h 1812297"/>
                <a:gd name="connsiteX1" fmla="*/ 2567084 w 2567084"/>
                <a:gd name="connsiteY1" fmla="*/ 0 h 1812297"/>
                <a:gd name="connsiteX2" fmla="*/ 2567084 w 2567084"/>
                <a:gd name="connsiteY2" fmla="*/ 386082 h 1812297"/>
                <a:gd name="connsiteX3" fmla="*/ 1216886 w 2567084"/>
                <a:gd name="connsiteY3" fmla="*/ 386082 h 1812297"/>
                <a:gd name="connsiteX4" fmla="*/ 313696 w 2567084"/>
                <a:gd name="connsiteY4" fmla="*/ 997020 h 1812297"/>
                <a:gd name="connsiteX5" fmla="*/ 1215297 w 2567084"/>
                <a:gd name="connsiteY5" fmla="*/ 1721379 h 1812297"/>
                <a:gd name="connsiteX6" fmla="*/ 461 w 2567084"/>
                <a:gd name="connsiteY6" fmla="*/ 935873 h 1812297"/>
                <a:gd name="connsiteX7" fmla="*/ 1207796 w 2567084"/>
                <a:gd name="connsiteY7" fmla="*/ 473 h 1812297"/>
                <a:gd name="connsiteX8" fmla="*/ 1207796 w 2567084"/>
                <a:gd name="connsiteY8" fmla="*/ 0 h 1812297"/>
                <a:gd name="connsiteX0" fmla="*/ 1207796 w 2567084"/>
                <a:gd name="connsiteY0" fmla="*/ 0 h 1791348"/>
                <a:gd name="connsiteX1" fmla="*/ 2567084 w 2567084"/>
                <a:gd name="connsiteY1" fmla="*/ 0 h 1791348"/>
                <a:gd name="connsiteX2" fmla="*/ 2567084 w 2567084"/>
                <a:gd name="connsiteY2" fmla="*/ 386082 h 1791348"/>
                <a:gd name="connsiteX3" fmla="*/ 1216886 w 2567084"/>
                <a:gd name="connsiteY3" fmla="*/ 386082 h 1791348"/>
                <a:gd name="connsiteX4" fmla="*/ 313696 w 2567084"/>
                <a:gd name="connsiteY4" fmla="*/ 997020 h 1791348"/>
                <a:gd name="connsiteX5" fmla="*/ 1215297 w 2567084"/>
                <a:gd name="connsiteY5" fmla="*/ 1721379 h 1791348"/>
                <a:gd name="connsiteX6" fmla="*/ 461 w 2567084"/>
                <a:gd name="connsiteY6" fmla="*/ 935873 h 1791348"/>
                <a:gd name="connsiteX7" fmla="*/ 1207796 w 2567084"/>
                <a:gd name="connsiteY7" fmla="*/ 473 h 1791348"/>
                <a:gd name="connsiteX8" fmla="*/ 1207796 w 2567084"/>
                <a:gd name="connsiteY8" fmla="*/ 0 h 1791348"/>
                <a:gd name="connsiteX0" fmla="*/ 1207796 w 2567084"/>
                <a:gd name="connsiteY0" fmla="*/ 0 h 1801236"/>
                <a:gd name="connsiteX1" fmla="*/ 2567084 w 2567084"/>
                <a:gd name="connsiteY1" fmla="*/ 0 h 1801236"/>
                <a:gd name="connsiteX2" fmla="*/ 2567084 w 2567084"/>
                <a:gd name="connsiteY2" fmla="*/ 386082 h 1801236"/>
                <a:gd name="connsiteX3" fmla="*/ 1216886 w 2567084"/>
                <a:gd name="connsiteY3" fmla="*/ 386082 h 1801236"/>
                <a:gd name="connsiteX4" fmla="*/ 313696 w 2567084"/>
                <a:gd name="connsiteY4" fmla="*/ 997020 h 1801236"/>
                <a:gd name="connsiteX5" fmla="*/ 1215297 w 2567084"/>
                <a:gd name="connsiteY5" fmla="*/ 1721379 h 1801236"/>
                <a:gd name="connsiteX6" fmla="*/ 461 w 2567084"/>
                <a:gd name="connsiteY6" fmla="*/ 935873 h 1801236"/>
                <a:gd name="connsiteX7" fmla="*/ 1207796 w 2567084"/>
                <a:gd name="connsiteY7" fmla="*/ 473 h 1801236"/>
                <a:gd name="connsiteX8" fmla="*/ 1207796 w 2567084"/>
                <a:gd name="connsiteY8" fmla="*/ 0 h 1801236"/>
                <a:gd name="connsiteX0" fmla="*/ 1207796 w 2567084"/>
                <a:gd name="connsiteY0" fmla="*/ 0 h 1811853"/>
                <a:gd name="connsiteX1" fmla="*/ 2567084 w 2567084"/>
                <a:gd name="connsiteY1" fmla="*/ 0 h 1811853"/>
                <a:gd name="connsiteX2" fmla="*/ 2567084 w 2567084"/>
                <a:gd name="connsiteY2" fmla="*/ 386082 h 1811853"/>
                <a:gd name="connsiteX3" fmla="*/ 1216886 w 2567084"/>
                <a:gd name="connsiteY3" fmla="*/ 386082 h 1811853"/>
                <a:gd name="connsiteX4" fmla="*/ 313696 w 2567084"/>
                <a:gd name="connsiteY4" fmla="*/ 997020 h 1811853"/>
                <a:gd name="connsiteX5" fmla="*/ 1215297 w 2567084"/>
                <a:gd name="connsiteY5" fmla="*/ 1721379 h 1811853"/>
                <a:gd name="connsiteX6" fmla="*/ 461 w 2567084"/>
                <a:gd name="connsiteY6" fmla="*/ 935873 h 1811853"/>
                <a:gd name="connsiteX7" fmla="*/ 1207796 w 2567084"/>
                <a:gd name="connsiteY7" fmla="*/ 473 h 1811853"/>
                <a:gd name="connsiteX8" fmla="*/ 1207796 w 2567084"/>
                <a:gd name="connsiteY8" fmla="*/ 0 h 1811853"/>
                <a:gd name="connsiteX0" fmla="*/ 1207796 w 2567084"/>
                <a:gd name="connsiteY0" fmla="*/ 0 h 1813194"/>
                <a:gd name="connsiteX1" fmla="*/ 2567084 w 2567084"/>
                <a:gd name="connsiteY1" fmla="*/ 0 h 1813194"/>
                <a:gd name="connsiteX2" fmla="*/ 2567084 w 2567084"/>
                <a:gd name="connsiteY2" fmla="*/ 386082 h 1813194"/>
                <a:gd name="connsiteX3" fmla="*/ 1216886 w 2567084"/>
                <a:gd name="connsiteY3" fmla="*/ 386082 h 1813194"/>
                <a:gd name="connsiteX4" fmla="*/ 313696 w 2567084"/>
                <a:gd name="connsiteY4" fmla="*/ 997020 h 1813194"/>
                <a:gd name="connsiteX5" fmla="*/ 1215297 w 2567084"/>
                <a:gd name="connsiteY5" fmla="*/ 1721379 h 1813194"/>
                <a:gd name="connsiteX6" fmla="*/ 461 w 2567084"/>
                <a:gd name="connsiteY6" fmla="*/ 935873 h 1813194"/>
                <a:gd name="connsiteX7" fmla="*/ 1207796 w 2567084"/>
                <a:gd name="connsiteY7" fmla="*/ 473 h 1813194"/>
                <a:gd name="connsiteX8" fmla="*/ 1207796 w 2567084"/>
                <a:gd name="connsiteY8" fmla="*/ 0 h 1813194"/>
                <a:gd name="connsiteX0" fmla="*/ 1207372 w 2566660"/>
                <a:gd name="connsiteY0" fmla="*/ 0 h 1813194"/>
                <a:gd name="connsiteX1" fmla="*/ 2566660 w 2566660"/>
                <a:gd name="connsiteY1" fmla="*/ 0 h 1813194"/>
                <a:gd name="connsiteX2" fmla="*/ 2566660 w 2566660"/>
                <a:gd name="connsiteY2" fmla="*/ 386082 h 1813194"/>
                <a:gd name="connsiteX3" fmla="*/ 1216462 w 2566660"/>
                <a:gd name="connsiteY3" fmla="*/ 386082 h 1813194"/>
                <a:gd name="connsiteX4" fmla="*/ 313272 w 2566660"/>
                <a:gd name="connsiteY4" fmla="*/ 997020 h 1813194"/>
                <a:gd name="connsiteX5" fmla="*/ 1214873 w 2566660"/>
                <a:gd name="connsiteY5" fmla="*/ 1721379 h 1813194"/>
                <a:gd name="connsiteX6" fmla="*/ 37 w 2566660"/>
                <a:gd name="connsiteY6" fmla="*/ 935873 h 1813194"/>
                <a:gd name="connsiteX7" fmla="*/ 1207372 w 2566660"/>
                <a:gd name="connsiteY7" fmla="*/ 473 h 1813194"/>
                <a:gd name="connsiteX8" fmla="*/ 1207372 w 2566660"/>
                <a:gd name="connsiteY8" fmla="*/ 0 h 1813194"/>
                <a:gd name="connsiteX0" fmla="*/ 1207372 w 2566660"/>
                <a:gd name="connsiteY0" fmla="*/ 0 h 1795638"/>
                <a:gd name="connsiteX1" fmla="*/ 2566660 w 2566660"/>
                <a:gd name="connsiteY1" fmla="*/ 0 h 1795638"/>
                <a:gd name="connsiteX2" fmla="*/ 2566660 w 2566660"/>
                <a:gd name="connsiteY2" fmla="*/ 386082 h 1795638"/>
                <a:gd name="connsiteX3" fmla="*/ 1216462 w 2566660"/>
                <a:gd name="connsiteY3" fmla="*/ 386082 h 1795638"/>
                <a:gd name="connsiteX4" fmla="*/ 313272 w 2566660"/>
                <a:gd name="connsiteY4" fmla="*/ 997020 h 1795638"/>
                <a:gd name="connsiteX5" fmla="*/ 1314886 w 2566660"/>
                <a:gd name="connsiteY5" fmla="*/ 1699948 h 1795638"/>
                <a:gd name="connsiteX6" fmla="*/ 37 w 2566660"/>
                <a:gd name="connsiteY6" fmla="*/ 935873 h 1795638"/>
                <a:gd name="connsiteX7" fmla="*/ 1207372 w 2566660"/>
                <a:gd name="connsiteY7" fmla="*/ 473 h 1795638"/>
                <a:gd name="connsiteX8" fmla="*/ 1207372 w 2566660"/>
                <a:gd name="connsiteY8" fmla="*/ 0 h 1795638"/>
                <a:gd name="connsiteX0" fmla="*/ 1207372 w 2566660"/>
                <a:gd name="connsiteY0" fmla="*/ 0 h 1784067"/>
                <a:gd name="connsiteX1" fmla="*/ 2566660 w 2566660"/>
                <a:gd name="connsiteY1" fmla="*/ 0 h 1784067"/>
                <a:gd name="connsiteX2" fmla="*/ 2566660 w 2566660"/>
                <a:gd name="connsiteY2" fmla="*/ 386082 h 1784067"/>
                <a:gd name="connsiteX3" fmla="*/ 1216462 w 2566660"/>
                <a:gd name="connsiteY3" fmla="*/ 386082 h 1784067"/>
                <a:gd name="connsiteX4" fmla="*/ 313272 w 2566660"/>
                <a:gd name="connsiteY4" fmla="*/ 997020 h 1784067"/>
                <a:gd name="connsiteX5" fmla="*/ 1314886 w 2566660"/>
                <a:gd name="connsiteY5" fmla="*/ 1685660 h 1784067"/>
                <a:gd name="connsiteX6" fmla="*/ 37 w 2566660"/>
                <a:gd name="connsiteY6" fmla="*/ 935873 h 1784067"/>
                <a:gd name="connsiteX7" fmla="*/ 1207372 w 2566660"/>
                <a:gd name="connsiteY7" fmla="*/ 473 h 1784067"/>
                <a:gd name="connsiteX8" fmla="*/ 1207372 w 2566660"/>
                <a:gd name="connsiteY8" fmla="*/ 0 h 1784067"/>
                <a:gd name="connsiteX0" fmla="*/ 1207372 w 2566660"/>
                <a:gd name="connsiteY0" fmla="*/ 0 h 1784067"/>
                <a:gd name="connsiteX1" fmla="*/ 2566660 w 2566660"/>
                <a:gd name="connsiteY1" fmla="*/ 0 h 1784067"/>
                <a:gd name="connsiteX2" fmla="*/ 2566660 w 2566660"/>
                <a:gd name="connsiteY2" fmla="*/ 386082 h 1784067"/>
                <a:gd name="connsiteX3" fmla="*/ 1216462 w 2566660"/>
                <a:gd name="connsiteY3" fmla="*/ 386082 h 1784067"/>
                <a:gd name="connsiteX4" fmla="*/ 313272 w 2566660"/>
                <a:gd name="connsiteY4" fmla="*/ 997020 h 1784067"/>
                <a:gd name="connsiteX5" fmla="*/ 1314886 w 2566660"/>
                <a:gd name="connsiteY5" fmla="*/ 1685660 h 1784067"/>
                <a:gd name="connsiteX6" fmla="*/ 37 w 2566660"/>
                <a:gd name="connsiteY6" fmla="*/ 935873 h 1784067"/>
                <a:gd name="connsiteX7" fmla="*/ 1207372 w 2566660"/>
                <a:gd name="connsiteY7" fmla="*/ 473 h 1784067"/>
                <a:gd name="connsiteX8" fmla="*/ 1207372 w 2566660"/>
                <a:gd name="connsiteY8" fmla="*/ 0 h 1784067"/>
                <a:gd name="connsiteX0" fmla="*/ 1207372 w 2566660"/>
                <a:gd name="connsiteY0" fmla="*/ 0 h 1784067"/>
                <a:gd name="connsiteX1" fmla="*/ 2566660 w 2566660"/>
                <a:gd name="connsiteY1" fmla="*/ 0 h 1784067"/>
                <a:gd name="connsiteX2" fmla="*/ 2566660 w 2566660"/>
                <a:gd name="connsiteY2" fmla="*/ 386082 h 1784067"/>
                <a:gd name="connsiteX3" fmla="*/ 1216462 w 2566660"/>
                <a:gd name="connsiteY3" fmla="*/ 386082 h 1784067"/>
                <a:gd name="connsiteX4" fmla="*/ 313272 w 2566660"/>
                <a:gd name="connsiteY4" fmla="*/ 997020 h 1784067"/>
                <a:gd name="connsiteX5" fmla="*/ 1314886 w 2566660"/>
                <a:gd name="connsiteY5" fmla="*/ 1685660 h 1784067"/>
                <a:gd name="connsiteX6" fmla="*/ 37 w 2566660"/>
                <a:gd name="connsiteY6" fmla="*/ 935873 h 1784067"/>
                <a:gd name="connsiteX7" fmla="*/ 1207372 w 2566660"/>
                <a:gd name="connsiteY7" fmla="*/ 473 h 1784067"/>
                <a:gd name="connsiteX8" fmla="*/ 1207372 w 2566660"/>
                <a:gd name="connsiteY8" fmla="*/ 0 h 1784067"/>
                <a:gd name="connsiteX0" fmla="*/ 1207372 w 2566660"/>
                <a:gd name="connsiteY0" fmla="*/ 0 h 1789264"/>
                <a:gd name="connsiteX1" fmla="*/ 2566660 w 2566660"/>
                <a:gd name="connsiteY1" fmla="*/ 0 h 1789264"/>
                <a:gd name="connsiteX2" fmla="*/ 2566660 w 2566660"/>
                <a:gd name="connsiteY2" fmla="*/ 386082 h 1789264"/>
                <a:gd name="connsiteX3" fmla="*/ 1216462 w 2566660"/>
                <a:gd name="connsiteY3" fmla="*/ 386082 h 1789264"/>
                <a:gd name="connsiteX4" fmla="*/ 313272 w 2566660"/>
                <a:gd name="connsiteY4" fmla="*/ 997020 h 1789264"/>
                <a:gd name="connsiteX5" fmla="*/ 1314886 w 2566660"/>
                <a:gd name="connsiteY5" fmla="*/ 1685660 h 1789264"/>
                <a:gd name="connsiteX6" fmla="*/ 37 w 2566660"/>
                <a:gd name="connsiteY6" fmla="*/ 935873 h 1789264"/>
                <a:gd name="connsiteX7" fmla="*/ 1207372 w 2566660"/>
                <a:gd name="connsiteY7" fmla="*/ 473 h 1789264"/>
                <a:gd name="connsiteX8" fmla="*/ 1207372 w 2566660"/>
                <a:gd name="connsiteY8" fmla="*/ 0 h 178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6660" h="1789264">
                  <a:moveTo>
                    <a:pt x="1207372" y="0"/>
                  </a:moveTo>
                  <a:lnTo>
                    <a:pt x="2566660" y="0"/>
                  </a:lnTo>
                  <a:lnTo>
                    <a:pt x="2566660" y="386082"/>
                  </a:lnTo>
                  <a:lnTo>
                    <a:pt x="1216462" y="386082"/>
                  </a:lnTo>
                  <a:cubicBezTo>
                    <a:pt x="792910" y="393759"/>
                    <a:pt x="369863" y="541922"/>
                    <a:pt x="313272" y="997020"/>
                  </a:cubicBezTo>
                  <a:cubicBezTo>
                    <a:pt x="270385" y="1456741"/>
                    <a:pt x="724588" y="1931544"/>
                    <a:pt x="1314886" y="1685660"/>
                  </a:cubicBezTo>
                  <a:cubicBezTo>
                    <a:pt x="1005782" y="1919067"/>
                    <a:pt x="4004" y="1794352"/>
                    <a:pt x="37" y="935873"/>
                  </a:cubicBezTo>
                  <a:cubicBezTo>
                    <a:pt x="-6614" y="195373"/>
                    <a:pt x="891136" y="4432"/>
                    <a:pt x="1207372" y="473"/>
                  </a:cubicBezTo>
                  <a:lnTo>
                    <a:pt x="1207372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="" xmlns:a16="http://schemas.microsoft.com/office/drawing/2014/main" id="{3498EE14-4F15-487A-9EBB-0EFEAA0A002C}"/>
                </a:ext>
              </a:extLst>
            </p:cNvPr>
            <p:cNvSpPr/>
            <p:nvPr/>
          </p:nvSpPr>
          <p:spPr>
            <a:xfrm rot="5400000">
              <a:off x="6099962" y="2614581"/>
              <a:ext cx="535692" cy="64379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8" name="그룹 39">
            <a:extLst>
              <a:ext uri="{FF2B5EF4-FFF2-40B4-BE49-F238E27FC236}">
                <a16:creationId xmlns="" xmlns:a16="http://schemas.microsoft.com/office/drawing/2014/main" id="{31F8AD60-F644-468A-A896-39749CA17164}"/>
              </a:ext>
            </a:extLst>
          </p:cNvPr>
          <p:cNvGrpSpPr/>
          <p:nvPr/>
        </p:nvGrpSpPr>
        <p:grpSpPr>
          <a:xfrm>
            <a:off x="1104120" y="2578317"/>
            <a:ext cx="3247198" cy="3026787"/>
            <a:chOff x="3789265" y="3054721"/>
            <a:chExt cx="2511927" cy="1441169"/>
          </a:xfrm>
          <a:solidFill>
            <a:schemeClr val="accent1">
              <a:lumMod val="75000"/>
            </a:schemeClr>
          </a:solidFill>
        </p:grpSpPr>
        <p:sp>
          <p:nvSpPr>
            <p:cNvPr id="19" name="Isosceles Triangle 18">
              <a:extLst>
                <a:ext uri="{FF2B5EF4-FFF2-40B4-BE49-F238E27FC236}">
                  <a16:creationId xmlns="" xmlns:a16="http://schemas.microsoft.com/office/drawing/2014/main" id="{0F014487-5736-4CE5-97DE-F9CAE42EF7A6}"/>
                </a:ext>
              </a:extLst>
            </p:cNvPr>
            <p:cNvSpPr/>
            <p:nvPr/>
          </p:nvSpPr>
          <p:spPr>
            <a:xfrm rot="5400000">
              <a:off x="5711447" y="3000667"/>
              <a:ext cx="535692" cy="64379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Rectangle 28">
              <a:extLst>
                <a:ext uri="{FF2B5EF4-FFF2-40B4-BE49-F238E27FC236}">
                  <a16:creationId xmlns="" xmlns:a16="http://schemas.microsoft.com/office/drawing/2014/main" id="{52234503-475D-4610-84CA-7A054F7321B6}"/>
                </a:ext>
              </a:extLst>
            </p:cNvPr>
            <p:cNvSpPr/>
            <p:nvPr/>
          </p:nvSpPr>
          <p:spPr>
            <a:xfrm>
              <a:off x="3789265" y="3129529"/>
              <a:ext cx="1868380" cy="1366361"/>
            </a:xfrm>
            <a:custGeom>
              <a:avLst/>
              <a:gdLst>
                <a:gd name="connsiteX0" fmla="*/ 902987 w 1868306"/>
                <a:gd name="connsiteY0" fmla="*/ 0 h 1356095"/>
                <a:gd name="connsiteX1" fmla="*/ 903021 w 1868306"/>
                <a:gd name="connsiteY1" fmla="*/ 5072 h 1356095"/>
                <a:gd name="connsiteX2" fmla="*/ 1868306 w 1868306"/>
                <a:gd name="connsiteY2" fmla="*/ 5072 h 1356095"/>
                <a:gd name="connsiteX3" fmla="*/ 1868306 w 1868306"/>
                <a:gd name="connsiteY3" fmla="*/ 391154 h 1356095"/>
                <a:gd name="connsiteX4" fmla="*/ 897279 w 1868306"/>
                <a:gd name="connsiteY4" fmla="*/ 391154 h 1356095"/>
                <a:gd name="connsiteX5" fmla="*/ 897279 w 1868306"/>
                <a:gd name="connsiteY5" fmla="*/ 391144 h 1356095"/>
                <a:gd name="connsiteX6" fmla="*/ 384895 w 1868306"/>
                <a:gd name="connsiteY6" fmla="*/ 684842 h 1356095"/>
                <a:gd name="connsiteX7" fmla="*/ 388217 w 1868306"/>
                <a:gd name="connsiteY7" fmla="*/ 1117302 h 1356095"/>
                <a:gd name="connsiteX8" fmla="*/ 894654 w 1868306"/>
                <a:gd name="connsiteY8" fmla="*/ 1335893 h 1356095"/>
                <a:gd name="connsiteX9" fmla="*/ 3 w 1868306"/>
                <a:gd name="connsiteY9" fmla="*/ 673635 h 1356095"/>
                <a:gd name="connsiteX10" fmla="*/ 902987 w 1868306"/>
                <a:gd name="connsiteY10" fmla="*/ 0 h 1356095"/>
                <a:gd name="connsiteX0" fmla="*/ 902987 w 1868306"/>
                <a:gd name="connsiteY0" fmla="*/ 0 h 1356095"/>
                <a:gd name="connsiteX1" fmla="*/ 903021 w 1868306"/>
                <a:gd name="connsiteY1" fmla="*/ 5072 h 1356095"/>
                <a:gd name="connsiteX2" fmla="*/ 1868306 w 1868306"/>
                <a:gd name="connsiteY2" fmla="*/ 5072 h 1356095"/>
                <a:gd name="connsiteX3" fmla="*/ 1868306 w 1868306"/>
                <a:gd name="connsiteY3" fmla="*/ 391154 h 1356095"/>
                <a:gd name="connsiteX4" fmla="*/ 897279 w 1868306"/>
                <a:gd name="connsiteY4" fmla="*/ 391154 h 1356095"/>
                <a:gd name="connsiteX5" fmla="*/ 897279 w 1868306"/>
                <a:gd name="connsiteY5" fmla="*/ 391144 h 1356095"/>
                <a:gd name="connsiteX6" fmla="*/ 384895 w 1868306"/>
                <a:gd name="connsiteY6" fmla="*/ 684842 h 1356095"/>
                <a:gd name="connsiteX7" fmla="*/ 388217 w 1868306"/>
                <a:gd name="connsiteY7" fmla="*/ 1117302 h 1356095"/>
                <a:gd name="connsiteX8" fmla="*/ 894654 w 1868306"/>
                <a:gd name="connsiteY8" fmla="*/ 1335893 h 1356095"/>
                <a:gd name="connsiteX9" fmla="*/ 3 w 1868306"/>
                <a:gd name="connsiteY9" fmla="*/ 673635 h 1356095"/>
                <a:gd name="connsiteX10" fmla="*/ 902987 w 1868306"/>
                <a:gd name="connsiteY10" fmla="*/ 0 h 1356095"/>
                <a:gd name="connsiteX0" fmla="*/ 3 w 1868306"/>
                <a:gd name="connsiteY0" fmla="*/ 668563 h 1350999"/>
                <a:gd name="connsiteX1" fmla="*/ 903021 w 1868306"/>
                <a:gd name="connsiteY1" fmla="*/ 0 h 1350999"/>
                <a:gd name="connsiteX2" fmla="*/ 1868306 w 1868306"/>
                <a:gd name="connsiteY2" fmla="*/ 0 h 1350999"/>
                <a:gd name="connsiteX3" fmla="*/ 1868306 w 1868306"/>
                <a:gd name="connsiteY3" fmla="*/ 386082 h 1350999"/>
                <a:gd name="connsiteX4" fmla="*/ 897279 w 1868306"/>
                <a:gd name="connsiteY4" fmla="*/ 386082 h 1350999"/>
                <a:gd name="connsiteX5" fmla="*/ 897279 w 1868306"/>
                <a:gd name="connsiteY5" fmla="*/ 386072 h 1350999"/>
                <a:gd name="connsiteX6" fmla="*/ 384895 w 1868306"/>
                <a:gd name="connsiteY6" fmla="*/ 679770 h 1350999"/>
                <a:gd name="connsiteX7" fmla="*/ 388217 w 1868306"/>
                <a:gd name="connsiteY7" fmla="*/ 1112230 h 1350999"/>
                <a:gd name="connsiteX8" fmla="*/ 894654 w 1868306"/>
                <a:gd name="connsiteY8" fmla="*/ 1330821 h 1350999"/>
                <a:gd name="connsiteX9" fmla="*/ 3 w 1868306"/>
                <a:gd name="connsiteY9" fmla="*/ 668563 h 1350999"/>
                <a:gd name="connsiteX0" fmla="*/ 3 w 1868306"/>
                <a:gd name="connsiteY0" fmla="*/ 668563 h 1350999"/>
                <a:gd name="connsiteX1" fmla="*/ 903021 w 1868306"/>
                <a:gd name="connsiteY1" fmla="*/ 0 h 1350999"/>
                <a:gd name="connsiteX2" fmla="*/ 1868306 w 1868306"/>
                <a:gd name="connsiteY2" fmla="*/ 0 h 1350999"/>
                <a:gd name="connsiteX3" fmla="*/ 1868306 w 1868306"/>
                <a:gd name="connsiteY3" fmla="*/ 386082 h 1350999"/>
                <a:gd name="connsiteX4" fmla="*/ 897279 w 1868306"/>
                <a:gd name="connsiteY4" fmla="*/ 386082 h 1350999"/>
                <a:gd name="connsiteX5" fmla="*/ 897279 w 1868306"/>
                <a:gd name="connsiteY5" fmla="*/ 386072 h 1350999"/>
                <a:gd name="connsiteX6" fmla="*/ 384895 w 1868306"/>
                <a:gd name="connsiteY6" fmla="*/ 679770 h 1350999"/>
                <a:gd name="connsiteX7" fmla="*/ 388217 w 1868306"/>
                <a:gd name="connsiteY7" fmla="*/ 1112230 h 1350999"/>
                <a:gd name="connsiteX8" fmla="*/ 894654 w 1868306"/>
                <a:gd name="connsiteY8" fmla="*/ 1330821 h 1350999"/>
                <a:gd name="connsiteX9" fmla="*/ 3 w 1868306"/>
                <a:gd name="connsiteY9" fmla="*/ 668563 h 1350999"/>
                <a:gd name="connsiteX0" fmla="*/ 3 w 1868306"/>
                <a:gd name="connsiteY0" fmla="*/ 668563 h 1350999"/>
                <a:gd name="connsiteX1" fmla="*/ 903021 w 1868306"/>
                <a:gd name="connsiteY1" fmla="*/ 0 h 1350999"/>
                <a:gd name="connsiteX2" fmla="*/ 1868306 w 1868306"/>
                <a:gd name="connsiteY2" fmla="*/ 0 h 1350999"/>
                <a:gd name="connsiteX3" fmla="*/ 1868306 w 1868306"/>
                <a:gd name="connsiteY3" fmla="*/ 386082 h 1350999"/>
                <a:gd name="connsiteX4" fmla="*/ 897279 w 1868306"/>
                <a:gd name="connsiteY4" fmla="*/ 386082 h 1350999"/>
                <a:gd name="connsiteX5" fmla="*/ 897279 w 1868306"/>
                <a:gd name="connsiteY5" fmla="*/ 386072 h 1350999"/>
                <a:gd name="connsiteX6" fmla="*/ 384895 w 1868306"/>
                <a:gd name="connsiteY6" fmla="*/ 679770 h 1350999"/>
                <a:gd name="connsiteX7" fmla="*/ 388217 w 1868306"/>
                <a:gd name="connsiteY7" fmla="*/ 1112230 h 1350999"/>
                <a:gd name="connsiteX8" fmla="*/ 894654 w 1868306"/>
                <a:gd name="connsiteY8" fmla="*/ 1330821 h 1350999"/>
                <a:gd name="connsiteX9" fmla="*/ 3 w 1868306"/>
                <a:gd name="connsiteY9" fmla="*/ 668563 h 1350999"/>
                <a:gd name="connsiteX0" fmla="*/ 3 w 1868306"/>
                <a:gd name="connsiteY0" fmla="*/ 668563 h 1350999"/>
                <a:gd name="connsiteX1" fmla="*/ 903021 w 1868306"/>
                <a:gd name="connsiteY1" fmla="*/ 0 h 1350999"/>
                <a:gd name="connsiteX2" fmla="*/ 1868306 w 1868306"/>
                <a:gd name="connsiteY2" fmla="*/ 0 h 1350999"/>
                <a:gd name="connsiteX3" fmla="*/ 1868306 w 1868306"/>
                <a:gd name="connsiteY3" fmla="*/ 386082 h 1350999"/>
                <a:gd name="connsiteX4" fmla="*/ 897279 w 1868306"/>
                <a:gd name="connsiteY4" fmla="*/ 386082 h 1350999"/>
                <a:gd name="connsiteX5" fmla="*/ 897279 w 1868306"/>
                <a:gd name="connsiteY5" fmla="*/ 386072 h 1350999"/>
                <a:gd name="connsiteX6" fmla="*/ 384895 w 1868306"/>
                <a:gd name="connsiteY6" fmla="*/ 679770 h 1350999"/>
                <a:gd name="connsiteX7" fmla="*/ 388217 w 1868306"/>
                <a:gd name="connsiteY7" fmla="*/ 1112230 h 1350999"/>
                <a:gd name="connsiteX8" fmla="*/ 894654 w 1868306"/>
                <a:gd name="connsiteY8" fmla="*/ 1330821 h 1350999"/>
                <a:gd name="connsiteX9" fmla="*/ 3 w 1868306"/>
                <a:gd name="connsiteY9" fmla="*/ 668563 h 1350999"/>
                <a:gd name="connsiteX0" fmla="*/ 3 w 1868306"/>
                <a:gd name="connsiteY0" fmla="*/ 668563 h 1350999"/>
                <a:gd name="connsiteX1" fmla="*/ 903021 w 1868306"/>
                <a:gd name="connsiteY1" fmla="*/ 0 h 1350999"/>
                <a:gd name="connsiteX2" fmla="*/ 1868306 w 1868306"/>
                <a:gd name="connsiteY2" fmla="*/ 0 h 1350999"/>
                <a:gd name="connsiteX3" fmla="*/ 1868306 w 1868306"/>
                <a:gd name="connsiteY3" fmla="*/ 386082 h 1350999"/>
                <a:gd name="connsiteX4" fmla="*/ 897279 w 1868306"/>
                <a:gd name="connsiteY4" fmla="*/ 386082 h 1350999"/>
                <a:gd name="connsiteX5" fmla="*/ 897279 w 1868306"/>
                <a:gd name="connsiteY5" fmla="*/ 386072 h 1350999"/>
                <a:gd name="connsiteX6" fmla="*/ 384895 w 1868306"/>
                <a:gd name="connsiteY6" fmla="*/ 679770 h 1350999"/>
                <a:gd name="connsiteX7" fmla="*/ 388217 w 1868306"/>
                <a:gd name="connsiteY7" fmla="*/ 1112230 h 1350999"/>
                <a:gd name="connsiteX8" fmla="*/ 894654 w 1868306"/>
                <a:gd name="connsiteY8" fmla="*/ 1330821 h 1350999"/>
                <a:gd name="connsiteX9" fmla="*/ 3 w 1868306"/>
                <a:gd name="connsiteY9" fmla="*/ 668563 h 1350999"/>
                <a:gd name="connsiteX0" fmla="*/ 6 w 1868309"/>
                <a:gd name="connsiteY0" fmla="*/ 668563 h 1367962"/>
                <a:gd name="connsiteX1" fmla="*/ 903024 w 1868309"/>
                <a:gd name="connsiteY1" fmla="*/ 0 h 1367962"/>
                <a:gd name="connsiteX2" fmla="*/ 1868309 w 1868309"/>
                <a:gd name="connsiteY2" fmla="*/ 0 h 1367962"/>
                <a:gd name="connsiteX3" fmla="*/ 1868309 w 1868309"/>
                <a:gd name="connsiteY3" fmla="*/ 386082 h 1367962"/>
                <a:gd name="connsiteX4" fmla="*/ 897282 w 1868309"/>
                <a:gd name="connsiteY4" fmla="*/ 386082 h 1367962"/>
                <a:gd name="connsiteX5" fmla="*/ 897282 w 1868309"/>
                <a:gd name="connsiteY5" fmla="*/ 386072 h 1367962"/>
                <a:gd name="connsiteX6" fmla="*/ 384898 w 1868309"/>
                <a:gd name="connsiteY6" fmla="*/ 679770 h 1367962"/>
                <a:gd name="connsiteX7" fmla="*/ 388220 w 1868309"/>
                <a:gd name="connsiteY7" fmla="*/ 1112230 h 1367962"/>
                <a:gd name="connsiteX8" fmla="*/ 894657 w 1868309"/>
                <a:gd name="connsiteY8" fmla="*/ 1330821 h 1367962"/>
                <a:gd name="connsiteX9" fmla="*/ 6 w 1868309"/>
                <a:gd name="connsiteY9" fmla="*/ 668563 h 1367962"/>
                <a:gd name="connsiteX0" fmla="*/ 498 w 1868801"/>
                <a:gd name="connsiteY0" fmla="*/ 668563 h 1365568"/>
                <a:gd name="connsiteX1" fmla="*/ 903516 w 1868801"/>
                <a:gd name="connsiteY1" fmla="*/ 0 h 1365568"/>
                <a:gd name="connsiteX2" fmla="*/ 1868801 w 1868801"/>
                <a:gd name="connsiteY2" fmla="*/ 0 h 1365568"/>
                <a:gd name="connsiteX3" fmla="*/ 1868801 w 1868801"/>
                <a:gd name="connsiteY3" fmla="*/ 386082 h 1365568"/>
                <a:gd name="connsiteX4" fmla="*/ 897774 w 1868801"/>
                <a:gd name="connsiteY4" fmla="*/ 386082 h 1365568"/>
                <a:gd name="connsiteX5" fmla="*/ 897774 w 1868801"/>
                <a:gd name="connsiteY5" fmla="*/ 386072 h 1365568"/>
                <a:gd name="connsiteX6" fmla="*/ 385390 w 1868801"/>
                <a:gd name="connsiteY6" fmla="*/ 679770 h 1365568"/>
                <a:gd name="connsiteX7" fmla="*/ 388712 w 1868801"/>
                <a:gd name="connsiteY7" fmla="*/ 1112230 h 1365568"/>
                <a:gd name="connsiteX8" fmla="*/ 895149 w 1868801"/>
                <a:gd name="connsiteY8" fmla="*/ 1330821 h 1365568"/>
                <a:gd name="connsiteX9" fmla="*/ 498 w 1868801"/>
                <a:gd name="connsiteY9" fmla="*/ 668563 h 1365568"/>
                <a:gd name="connsiteX0" fmla="*/ 681 w 1868984"/>
                <a:gd name="connsiteY0" fmla="*/ 668563 h 1367232"/>
                <a:gd name="connsiteX1" fmla="*/ 903699 w 1868984"/>
                <a:gd name="connsiteY1" fmla="*/ 0 h 1367232"/>
                <a:gd name="connsiteX2" fmla="*/ 1868984 w 1868984"/>
                <a:gd name="connsiteY2" fmla="*/ 0 h 1367232"/>
                <a:gd name="connsiteX3" fmla="*/ 1868984 w 1868984"/>
                <a:gd name="connsiteY3" fmla="*/ 386082 h 1367232"/>
                <a:gd name="connsiteX4" fmla="*/ 897957 w 1868984"/>
                <a:gd name="connsiteY4" fmla="*/ 386082 h 1367232"/>
                <a:gd name="connsiteX5" fmla="*/ 897957 w 1868984"/>
                <a:gd name="connsiteY5" fmla="*/ 386072 h 1367232"/>
                <a:gd name="connsiteX6" fmla="*/ 385573 w 1868984"/>
                <a:gd name="connsiteY6" fmla="*/ 679770 h 1367232"/>
                <a:gd name="connsiteX7" fmla="*/ 388895 w 1868984"/>
                <a:gd name="connsiteY7" fmla="*/ 1112230 h 1367232"/>
                <a:gd name="connsiteX8" fmla="*/ 895332 w 1868984"/>
                <a:gd name="connsiteY8" fmla="*/ 1330821 h 1367232"/>
                <a:gd name="connsiteX9" fmla="*/ 681 w 1868984"/>
                <a:gd name="connsiteY9" fmla="*/ 668563 h 1367232"/>
                <a:gd name="connsiteX0" fmla="*/ 2927 w 1871230"/>
                <a:gd name="connsiteY0" fmla="*/ 668563 h 1368608"/>
                <a:gd name="connsiteX1" fmla="*/ 905945 w 1871230"/>
                <a:gd name="connsiteY1" fmla="*/ 0 h 1368608"/>
                <a:gd name="connsiteX2" fmla="*/ 1871230 w 1871230"/>
                <a:gd name="connsiteY2" fmla="*/ 0 h 1368608"/>
                <a:gd name="connsiteX3" fmla="*/ 1871230 w 1871230"/>
                <a:gd name="connsiteY3" fmla="*/ 386082 h 1368608"/>
                <a:gd name="connsiteX4" fmla="*/ 900203 w 1871230"/>
                <a:gd name="connsiteY4" fmla="*/ 386082 h 1368608"/>
                <a:gd name="connsiteX5" fmla="*/ 900203 w 1871230"/>
                <a:gd name="connsiteY5" fmla="*/ 386072 h 1368608"/>
                <a:gd name="connsiteX6" fmla="*/ 387819 w 1871230"/>
                <a:gd name="connsiteY6" fmla="*/ 679770 h 1368608"/>
                <a:gd name="connsiteX7" fmla="*/ 391141 w 1871230"/>
                <a:gd name="connsiteY7" fmla="*/ 1112230 h 1368608"/>
                <a:gd name="connsiteX8" fmla="*/ 897578 w 1871230"/>
                <a:gd name="connsiteY8" fmla="*/ 1330821 h 1368608"/>
                <a:gd name="connsiteX9" fmla="*/ 2927 w 1871230"/>
                <a:gd name="connsiteY9" fmla="*/ 668563 h 1368608"/>
                <a:gd name="connsiteX0" fmla="*/ 682 w 1868985"/>
                <a:gd name="connsiteY0" fmla="*/ 668563 h 1368828"/>
                <a:gd name="connsiteX1" fmla="*/ 903700 w 1868985"/>
                <a:gd name="connsiteY1" fmla="*/ 0 h 1368828"/>
                <a:gd name="connsiteX2" fmla="*/ 1868985 w 1868985"/>
                <a:gd name="connsiteY2" fmla="*/ 0 h 1368828"/>
                <a:gd name="connsiteX3" fmla="*/ 1868985 w 1868985"/>
                <a:gd name="connsiteY3" fmla="*/ 386082 h 1368828"/>
                <a:gd name="connsiteX4" fmla="*/ 897958 w 1868985"/>
                <a:gd name="connsiteY4" fmla="*/ 386082 h 1368828"/>
                <a:gd name="connsiteX5" fmla="*/ 897958 w 1868985"/>
                <a:gd name="connsiteY5" fmla="*/ 386072 h 1368828"/>
                <a:gd name="connsiteX6" fmla="*/ 385574 w 1868985"/>
                <a:gd name="connsiteY6" fmla="*/ 679770 h 1368828"/>
                <a:gd name="connsiteX7" fmla="*/ 388896 w 1868985"/>
                <a:gd name="connsiteY7" fmla="*/ 1112230 h 1368828"/>
                <a:gd name="connsiteX8" fmla="*/ 895333 w 1868985"/>
                <a:gd name="connsiteY8" fmla="*/ 1330821 h 1368828"/>
                <a:gd name="connsiteX9" fmla="*/ 682 w 1868985"/>
                <a:gd name="connsiteY9" fmla="*/ 668563 h 1368828"/>
                <a:gd name="connsiteX0" fmla="*/ 214 w 1868517"/>
                <a:gd name="connsiteY0" fmla="*/ 668563 h 1369051"/>
                <a:gd name="connsiteX1" fmla="*/ 903232 w 1868517"/>
                <a:gd name="connsiteY1" fmla="*/ 0 h 1369051"/>
                <a:gd name="connsiteX2" fmla="*/ 1868517 w 1868517"/>
                <a:gd name="connsiteY2" fmla="*/ 0 h 1369051"/>
                <a:gd name="connsiteX3" fmla="*/ 1868517 w 1868517"/>
                <a:gd name="connsiteY3" fmla="*/ 386082 h 1369051"/>
                <a:gd name="connsiteX4" fmla="*/ 897490 w 1868517"/>
                <a:gd name="connsiteY4" fmla="*/ 386082 h 1369051"/>
                <a:gd name="connsiteX5" fmla="*/ 897490 w 1868517"/>
                <a:gd name="connsiteY5" fmla="*/ 386072 h 1369051"/>
                <a:gd name="connsiteX6" fmla="*/ 385106 w 1868517"/>
                <a:gd name="connsiteY6" fmla="*/ 679770 h 1369051"/>
                <a:gd name="connsiteX7" fmla="*/ 388428 w 1868517"/>
                <a:gd name="connsiteY7" fmla="*/ 1112230 h 1369051"/>
                <a:gd name="connsiteX8" fmla="*/ 894865 w 1868517"/>
                <a:gd name="connsiteY8" fmla="*/ 1330821 h 1369051"/>
                <a:gd name="connsiteX9" fmla="*/ 214 w 1868517"/>
                <a:gd name="connsiteY9" fmla="*/ 668563 h 1369051"/>
                <a:gd name="connsiteX0" fmla="*/ 7 w 1868310"/>
                <a:gd name="connsiteY0" fmla="*/ 668563 h 1377115"/>
                <a:gd name="connsiteX1" fmla="*/ 903025 w 1868310"/>
                <a:gd name="connsiteY1" fmla="*/ 0 h 1377115"/>
                <a:gd name="connsiteX2" fmla="*/ 1868310 w 1868310"/>
                <a:gd name="connsiteY2" fmla="*/ 0 h 1377115"/>
                <a:gd name="connsiteX3" fmla="*/ 1868310 w 1868310"/>
                <a:gd name="connsiteY3" fmla="*/ 386082 h 1377115"/>
                <a:gd name="connsiteX4" fmla="*/ 897283 w 1868310"/>
                <a:gd name="connsiteY4" fmla="*/ 386082 h 1377115"/>
                <a:gd name="connsiteX5" fmla="*/ 897283 w 1868310"/>
                <a:gd name="connsiteY5" fmla="*/ 386072 h 1377115"/>
                <a:gd name="connsiteX6" fmla="*/ 384899 w 1868310"/>
                <a:gd name="connsiteY6" fmla="*/ 679770 h 1377115"/>
                <a:gd name="connsiteX7" fmla="*/ 388221 w 1868310"/>
                <a:gd name="connsiteY7" fmla="*/ 1112230 h 1377115"/>
                <a:gd name="connsiteX8" fmla="*/ 894658 w 1868310"/>
                <a:gd name="connsiteY8" fmla="*/ 1340346 h 1377115"/>
                <a:gd name="connsiteX9" fmla="*/ 7 w 1868310"/>
                <a:gd name="connsiteY9" fmla="*/ 668563 h 1377115"/>
                <a:gd name="connsiteX0" fmla="*/ 7 w 1868310"/>
                <a:gd name="connsiteY0" fmla="*/ 668563 h 1377115"/>
                <a:gd name="connsiteX1" fmla="*/ 903025 w 1868310"/>
                <a:gd name="connsiteY1" fmla="*/ 0 h 1377115"/>
                <a:gd name="connsiteX2" fmla="*/ 1868310 w 1868310"/>
                <a:gd name="connsiteY2" fmla="*/ 0 h 1377115"/>
                <a:gd name="connsiteX3" fmla="*/ 1868310 w 1868310"/>
                <a:gd name="connsiteY3" fmla="*/ 386082 h 1377115"/>
                <a:gd name="connsiteX4" fmla="*/ 897283 w 1868310"/>
                <a:gd name="connsiteY4" fmla="*/ 386082 h 1377115"/>
                <a:gd name="connsiteX5" fmla="*/ 897283 w 1868310"/>
                <a:gd name="connsiteY5" fmla="*/ 386072 h 1377115"/>
                <a:gd name="connsiteX6" fmla="*/ 384899 w 1868310"/>
                <a:gd name="connsiteY6" fmla="*/ 679770 h 1377115"/>
                <a:gd name="connsiteX7" fmla="*/ 388221 w 1868310"/>
                <a:gd name="connsiteY7" fmla="*/ 1112230 h 1377115"/>
                <a:gd name="connsiteX8" fmla="*/ 894658 w 1868310"/>
                <a:gd name="connsiteY8" fmla="*/ 1340346 h 1377115"/>
                <a:gd name="connsiteX9" fmla="*/ 7 w 1868310"/>
                <a:gd name="connsiteY9" fmla="*/ 668563 h 1377115"/>
                <a:gd name="connsiteX0" fmla="*/ 7 w 1868310"/>
                <a:gd name="connsiteY0" fmla="*/ 668563 h 1377115"/>
                <a:gd name="connsiteX1" fmla="*/ 903025 w 1868310"/>
                <a:gd name="connsiteY1" fmla="*/ 0 h 1377115"/>
                <a:gd name="connsiteX2" fmla="*/ 1868310 w 1868310"/>
                <a:gd name="connsiteY2" fmla="*/ 0 h 1377115"/>
                <a:gd name="connsiteX3" fmla="*/ 1868310 w 1868310"/>
                <a:gd name="connsiteY3" fmla="*/ 386082 h 1377115"/>
                <a:gd name="connsiteX4" fmla="*/ 897283 w 1868310"/>
                <a:gd name="connsiteY4" fmla="*/ 386082 h 1377115"/>
                <a:gd name="connsiteX5" fmla="*/ 897283 w 1868310"/>
                <a:gd name="connsiteY5" fmla="*/ 386072 h 1377115"/>
                <a:gd name="connsiteX6" fmla="*/ 384899 w 1868310"/>
                <a:gd name="connsiteY6" fmla="*/ 679770 h 1377115"/>
                <a:gd name="connsiteX7" fmla="*/ 388221 w 1868310"/>
                <a:gd name="connsiteY7" fmla="*/ 1112230 h 1377115"/>
                <a:gd name="connsiteX8" fmla="*/ 894658 w 1868310"/>
                <a:gd name="connsiteY8" fmla="*/ 1340346 h 1377115"/>
                <a:gd name="connsiteX9" fmla="*/ 7 w 1868310"/>
                <a:gd name="connsiteY9" fmla="*/ 668563 h 1377115"/>
                <a:gd name="connsiteX0" fmla="*/ 14 w 1868317"/>
                <a:gd name="connsiteY0" fmla="*/ 668563 h 1369639"/>
                <a:gd name="connsiteX1" fmla="*/ 903032 w 1868317"/>
                <a:gd name="connsiteY1" fmla="*/ 0 h 1369639"/>
                <a:gd name="connsiteX2" fmla="*/ 1868317 w 1868317"/>
                <a:gd name="connsiteY2" fmla="*/ 0 h 1369639"/>
                <a:gd name="connsiteX3" fmla="*/ 1868317 w 1868317"/>
                <a:gd name="connsiteY3" fmla="*/ 386082 h 1369639"/>
                <a:gd name="connsiteX4" fmla="*/ 897290 w 1868317"/>
                <a:gd name="connsiteY4" fmla="*/ 386082 h 1369639"/>
                <a:gd name="connsiteX5" fmla="*/ 897290 w 1868317"/>
                <a:gd name="connsiteY5" fmla="*/ 386072 h 1369639"/>
                <a:gd name="connsiteX6" fmla="*/ 384906 w 1868317"/>
                <a:gd name="connsiteY6" fmla="*/ 679770 h 1369639"/>
                <a:gd name="connsiteX7" fmla="*/ 388228 w 1868317"/>
                <a:gd name="connsiteY7" fmla="*/ 1112230 h 1369639"/>
                <a:gd name="connsiteX8" fmla="*/ 894665 w 1868317"/>
                <a:gd name="connsiteY8" fmla="*/ 1340346 h 1369639"/>
                <a:gd name="connsiteX9" fmla="*/ 14 w 1868317"/>
                <a:gd name="connsiteY9" fmla="*/ 668563 h 1369639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4916 w 1868327"/>
                <a:gd name="connsiteY6" fmla="*/ 679770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4916 w 1868327"/>
                <a:gd name="connsiteY6" fmla="*/ 679770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4916 w 1868327"/>
                <a:gd name="connsiteY6" fmla="*/ 679770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4916 w 1868327"/>
                <a:gd name="connsiteY6" fmla="*/ 679770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23768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23768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23768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8238 w 1868327"/>
                <a:gd name="connsiteY6" fmla="*/ 1123768 h 1355790"/>
                <a:gd name="connsiteX7" fmla="*/ 894675 w 1868327"/>
                <a:gd name="connsiteY7" fmla="*/ 1340346 h 1355790"/>
                <a:gd name="connsiteX8" fmla="*/ 24 w 1868327"/>
                <a:gd name="connsiteY8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8238 w 1868327"/>
                <a:gd name="connsiteY6" fmla="*/ 1123768 h 1355790"/>
                <a:gd name="connsiteX7" fmla="*/ 894675 w 1868327"/>
                <a:gd name="connsiteY7" fmla="*/ 1340346 h 1355790"/>
                <a:gd name="connsiteX8" fmla="*/ 24 w 1868327"/>
                <a:gd name="connsiteY8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8238 w 1868327"/>
                <a:gd name="connsiteY6" fmla="*/ 1123768 h 1355790"/>
                <a:gd name="connsiteX7" fmla="*/ 894675 w 1868327"/>
                <a:gd name="connsiteY7" fmla="*/ 1340346 h 1355790"/>
                <a:gd name="connsiteX8" fmla="*/ 24 w 1868327"/>
                <a:gd name="connsiteY8" fmla="*/ 668563 h 1355790"/>
                <a:gd name="connsiteX0" fmla="*/ 894675 w 1868327"/>
                <a:gd name="connsiteY0" fmla="*/ 1340346 h 1431786"/>
                <a:gd name="connsiteX1" fmla="*/ 24 w 1868327"/>
                <a:gd name="connsiteY1" fmla="*/ 668563 h 1431786"/>
                <a:gd name="connsiteX2" fmla="*/ 903042 w 1868327"/>
                <a:gd name="connsiteY2" fmla="*/ 0 h 1431786"/>
                <a:gd name="connsiteX3" fmla="*/ 1868327 w 1868327"/>
                <a:gd name="connsiteY3" fmla="*/ 0 h 1431786"/>
                <a:gd name="connsiteX4" fmla="*/ 1868327 w 1868327"/>
                <a:gd name="connsiteY4" fmla="*/ 386082 h 1431786"/>
                <a:gd name="connsiteX5" fmla="*/ 897300 w 1868327"/>
                <a:gd name="connsiteY5" fmla="*/ 386082 h 1431786"/>
                <a:gd name="connsiteX6" fmla="*/ 897300 w 1868327"/>
                <a:gd name="connsiteY6" fmla="*/ 386072 h 1431786"/>
                <a:gd name="connsiteX7" fmla="*/ 388238 w 1868327"/>
                <a:gd name="connsiteY7" fmla="*/ 1123768 h 1431786"/>
                <a:gd name="connsiteX8" fmla="*/ 986115 w 1868327"/>
                <a:gd name="connsiteY8" fmla="*/ 1431786 h 1431786"/>
                <a:gd name="connsiteX0" fmla="*/ 894675 w 1868327"/>
                <a:gd name="connsiteY0" fmla="*/ 1340346 h 1431786"/>
                <a:gd name="connsiteX1" fmla="*/ 24 w 1868327"/>
                <a:gd name="connsiteY1" fmla="*/ 668563 h 1431786"/>
                <a:gd name="connsiteX2" fmla="*/ 903042 w 1868327"/>
                <a:gd name="connsiteY2" fmla="*/ 0 h 1431786"/>
                <a:gd name="connsiteX3" fmla="*/ 1868327 w 1868327"/>
                <a:gd name="connsiteY3" fmla="*/ 0 h 1431786"/>
                <a:gd name="connsiteX4" fmla="*/ 1868327 w 1868327"/>
                <a:gd name="connsiteY4" fmla="*/ 386082 h 1431786"/>
                <a:gd name="connsiteX5" fmla="*/ 897300 w 1868327"/>
                <a:gd name="connsiteY5" fmla="*/ 386082 h 1431786"/>
                <a:gd name="connsiteX6" fmla="*/ 897300 w 1868327"/>
                <a:gd name="connsiteY6" fmla="*/ 386072 h 1431786"/>
                <a:gd name="connsiteX7" fmla="*/ 388238 w 1868327"/>
                <a:gd name="connsiteY7" fmla="*/ 1123768 h 1431786"/>
                <a:gd name="connsiteX8" fmla="*/ 986115 w 1868327"/>
                <a:gd name="connsiteY8" fmla="*/ 1431786 h 1431786"/>
                <a:gd name="connsiteX0" fmla="*/ 894675 w 1868327"/>
                <a:gd name="connsiteY0" fmla="*/ 1340346 h 1431786"/>
                <a:gd name="connsiteX1" fmla="*/ 24 w 1868327"/>
                <a:gd name="connsiteY1" fmla="*/ 668563 h 1431786"/>
                <a:gd name="connsiteX2" fmla="*/ 903042 w 1868327"/>
                <a:gd name="connsiteY2" fmla="*/ 0 h 1431786"/>
                <a:gd name="connsiteX3" fmla="*/ 1868327 w 1868327"/>
                <a:gd name="connsiteY3" fmla="*/ 0 h 1431786"/>
                <a:gd name="connsiteX4" fmla="*/ 1868327 w 1868327"/>
                <a:gd name="connsiteY4" fmla="*/ 386082 h 1431786"/>
                <a:gd name="connsiteX5" fmla="*/ 897300 w 1868327"/>
                <a:gd name="connsiteY5" fmla="*/ 386082 h 1431786"/>
                <a:gd name="connsiteX6" fmla="*/ 897300 w 1868327"/>
                <a:gd name="connsiteY6" fmla="*/ 386072 h 1431786"/>
                <a:gd name="connsiteX7" fmla="*/ 388238 w 1868327"/>
                <a:gd name="connsiteY7" fmla="*/ 1123768 h 1431786"/>
                <a:gd name="connsiteX8" fmla="*/ 986115 w 1868327"/>
                <a:gd name="connsiteY8" fmla="*/ 1431786 h 1431786"/>
                <a:gd name="connsiteX0" fmla="*/ 894675 w 1868327"/>
                <a:gd name="connsiteY0" fmla="*/ 1340346 h 1431786"/>
                <a:gd name="connsiteX1" fmla="*/ 24 w 1868327"/>
                <a:gd name="connsiteY1" fmla="*/ 668563 h 1431786"/>
                <a:gd name="connsiteX2" fmla="*/ 903042 w 1868327"/>
                <a:gd name="connsiteY2" fmla="*/ 0 h 1431786"/>
                <a:gd name="connsiteX3" fmla="*/ 1868327 w 1868327"/>
                <a:gd name="connsiteY3" fmla="*/ 0 h 1431786"/>
                <a:gd name="connsiteX4" fmla="*/ 1868327 w 1868327"/>
                <a:gd name="connsiteY4" fmla="*/ 386082 h 1431786"/>
                <a:gd name="connsiteX5" fmla="*/ 897300 w 1868327"/>
                <a:gd name="connsiteY5" fmla="*/ 386082 h 1431786"/>
                <a:gd name="connsiteX6" fmla="*/ 897300 w 1868327"/>
                <a:gd name="connsiteY6" fmla="*/ 386072 h 1431786"/>
                <a:gd name="connsiteX7" fmla="*/ 388238 w 1868327"/>
                <a:gd name="connsiteY7" fmla="*/ 1123768 h 1431786"/>
                <a:gd name="connsiteX8" fmla="*/ 986115 w 1868327"/>
                <a:gd name="connsiteY8" fmla="*/ 1431786 h 1431786"/>
                <a:gd name="connsiteX0" fmla="*/ 894675 w 1868327"/>
                <a:gd name="connsiteY0" fmla="*/ 1340346 h 1431786"/>
                <a:gd name="connsiteX1" fmla="*/ 24 w 1868327"/>
                <a:gd name="connsiteY1" fmla="*/ 668563 h 1431786"/>
                <a:gd name="connsiteX2" fmla="*/ 903042 w 1868327"/>
                <a:gd name="connsiteY2" fmla="*/ 0 h 1431786"/>
                <a:gd name="connsiteX3" fmla="*/ 1868327 w 1868327"/>
                <a:gd name="connsiteY3" fmla="*/ 0 h 1431786"/>
                <a:gd name="connsiteX4" fmla="*/ 1868327 w 1868327"/>
                <a:gd name="connsiteY4" fmla="*/ 386082 h 1431786"/>
                <a:gd name="connsiteX5" fmla="*/ 897300 w 1868327"/>
                <a:gd name="connsiteY5" fmla="*/ 386082 h 1431786"/>
                <a:gd name="connsiteX6" fmla="*/ 897300 w 1868327"/>
                <a:gd name="connsiteY6" fmla="*/ 386072 h 1431786"/>
                <a:gd name="connsiteX7" fmla="*/ 388238 w 1868327"/>
                <a:gd name="connsiteY7" fmla="*/ 1123768 h 1431786"/>
                <a:gd name="connsiteX8" fmla="*/ 986115 w 1868327"/>
                <a:gd name="connsiteY8" fmla="*/ 1431786 h 1431786"/>
                <a:gd name="connsiteX0" fmla="*/ 894657 w 1868309"/>
                <a:gd name="connsiteY0" fmla="*/ 1340346 h 1431786"/>
                <a:gd name="connsiteX1" fmla="*/ 6 w 1868309"/>
                <a:gd name="connsiteY1" fmla="*/ 668563 h 1431786"/>
                <a:gd name="connsiteX2" fmla="*/ 903024 w 1868309"/>
                <a:gd name="connsiteY2" fmla="*/ 0 h 1431786"/>
                <a:gd name="connsiteX3" fmla="*/ 1868309 w 1868309"/>
                <a:gd name="connsiteY3" fmla="*/ 0 h 1431786"/>
                <a:gd name="connsiteX4" fmla="*/ 1868309 w 1868309"/>
                <a:gd name="connsiteY4" fmla="*/ 386082 h 1431786"/>
                <a:gd name="connsiteX5" fmla="*/ 897282 w 1868309"/>
                <a:gd name="connsiteY5" fmla="*/ 386082 h 1431786"/>
                <a:gd name="connsiteX6" fmla="*/ 897282 w 1868309"/>
                <a:gd name="connsiteY6" fmla="*/ 386072 h 1431786"/>
                <a:gd name="connsiteX7" fmla="*/ 388220 w 1868309"/>
                <a:gd name="connsiteY7" fmla="*/ 1123768 h 1431786"/>
                <a:gd name="connsiteX8" fmla="*/ 986097 w 1868309"/>
                <a:gd name="connsiteY8" fmla="*/ 1431786 h 1431786"/>
                <a:gd name="connsiteX0" fmla="*/ 894657 w 1868309"/>
                <a:gd name="connsiteY0" fmla="*/ 1340346 h 1469285"/>
                <a:gd name="connsiteX1" fmla="*/ 6 w 1868309"/>
                <a:gd name="connsiteY1" fmla="*/ 668563 h 1469285"/>
                <a:gd name="connsiteX2" fmla="*/ 903024 w 1868309"/>
                <a:gd name="connsiteY2" fmla="*/ 0 h 1469285"/>
                <a:gd name="connsiteX3" fmla="*/ 1868309 w 1868309"/>
                <a:gd name="connsiteY3" fmla="*/ 0 h 1469285"/>
                <a:gd name="connsiteX4" fmla="*/ 1868309 w 1868309"/>
                <a:gd name="connsiteY4" fmla="*/ 386082 h 1469285"/>
                <a:gd name="connsiteX5" fmla="*/ 897282 w 1868309"/>
                <a:gd name="connsiteY5" fmla="*/ 386082 h 1469285"/>
                <a:gd name="connsiteX6" fmla="*/ 897282 w 1868309"/>
                <a:gd name="connsiteY6" fmla="*/ 386072 h 1469285"/>
                <a:gd name="connsiteX7" fmla="*/ 388220 w 1868309"/>
                <a:gd name="connsiteY7" fmla="*/ 1123768 h 1469285"/>
                <a:gd name="connsiteX8" fmla="*/ 778410 w 1868309"/>
                <a:gd name="connsiteY8" fmla="*/ 1469285 h 1469285"/>
                <a:gd name="connsiteX0" fmla="*/ 894657 w 1868309"/>
                <a:gd name="connsiteY0" fmla="*/ 1340346 h 1377909"/>
                <a:gd name="connsiteX1" fmla="*/ 6 w 1868309"/>
                <a:gd name="connsiteY1" fmla="*/ 668563 h 1377909"/>
                <a:gd name="connsiteX2" fmla="*/ 903024 w 1868309"/>
                <a:gd name="connsiteY2" fmla="*/ 0 h 1377909"/>
                <a:gd name="connsiteX3" fmla="*/ 1868309 w 1868309"/>
                <a:gd name="connsiteY3" fmla="*/ 0 h 1377909"/>
                <a:gd name="connsiteX4" fmla="*/ 1868309 w 1868309"/>
                <a:gd name="connsiteY4" fmla="*/ 386082 h 1377909"/>
                <a:gd name="connsiteX5" fmla="*/ 897282 w 1868309"/>
                <a:gd name="connsiteY5" fmla="*/ 386082 h 1377909"/>
                <a:gd name="connsiteX6" fmla="*/ 897282 w 1868309"/>
                <a:gd name="connsiteY6" fmla="*/ 386072 h 1377909"/>
                <a:gd name="connsiteX7" fmla="*/ 388220 w 1868309"/>
                <a:gd name="connsiteY7" fmla="*/ 1123768 h 1377909"/>
                <a:gd name="connsiteX8" fmla="*/ 660144 w 1868309"/>
                <a:gd name="connsiteY8" fmla="*/ 1327943 h 1377909"/>
                <a:gd name="connsiteX0" fmla="*/ 894657 w 1868309"/>
                <a:gd name="connsiteY0" fmla="*/ 1340346 h 1541399"/>
                <a:gd name="connsiteX1" fmla="*/ 6 w 1868309"/>
                <a:gd name="connsiteY1" fmla="*/ 668563 h 1541399"/>
                <a:gd name="connsiteX2" fmla="*/ 903024 w 1868309"/>
                <a:gd name="connsiteY2" fmla="*/ 0 h 1541399"/>
                <a:gd name="connsiteX3" fmla="*/ 1868309 w 1868309"/>
                <a:gd name="connsiteY3" fmla="*/ 0 h 1541399"/>
                <a:gd name="connsiteX4" fmla="*/ 1868309 w 1868309"/>
                <a:gd name="connsiteY4" fmla="*/ 386082 h 1541399"/>
                <a:gd name="connsiteX5" fmla="*/ 897282 w 1868309"/>
                <a:gd name="connsiteY5" fmla="*/ 386082 h 1541399"/>
                <a:gd name="connsiteX6" fmla="*/ 897282 w 1868309"/>
                <a:gd name="connsiteY6" fmla="*/ 386072 h 1541399"/>
                <a:gd name="connsiteX7" fmla="*/ 388220 w 1868309"/>
                <a:gd name="connsiteY7" fmla="*/ 1123768 h 1541399"/>
                <a:gd name="connsiteX8" fmla="*/ 530340 w 1868309"/>
                <a:gd name="connsiteY8" fmla="*/ 1541399 h 1541399"/>
                <a:gd name="connsiteX0" fmla="*/ 894657 w 1868309"/>
                <a:gd name="connsiteY0" fmla="*/ 1340346 h 1377909"/>
                <a:gd name="connsiteX1" fmla="*/ 6 w 1868309"/>
                <a:gd name="connsiteY1" fmla="*/ 668563 h 1377909"/>
                <a:gd name="connsiteX2" fmla="*/ 903024 w 1868309"/>
                <a:gd name="connsiteY2" fmla="*/ 0 h 1377909"/>
                <a:gd name="connsiteX3" fmla="*/ 1868309 w 1868309"/>
                <a:gd name="connsiteY3" fmla="*/ 0 h 1377909"/>
                <a:gd name="connsiteX4" fmla="*/ 1868309 w 1868309"/>
                <a:gd name="connsiteY4" fmla="*/ 386082 h 1377909"/>
                <a:gd name="connsiteX5" fmla="*/ 897282 w 1868309"/>
                <a:gd name="connsiteY5" fmla="*/ 386082 h 1377909"/>
                <a:gd name="connsiteX6" fmla="*/ 897282 w 1868309"/>
                <a:gd name="connsiteY6" fmla="*/ 386072 h 1377909"/>
                <a:gd name="connsiteX7" fmla="*/ 388220 w 1868309"/>
                <a:gd name="connsiteY7" fmla="*/ 1123768 h 1377909"/>
                <a:gd name="connsiteX0" fmla="*/ 894660 w 1868312"/>
                <a:gd name="connsiteY0" fmla="*/ 1340346 h 1371255"/>
                <a:gd name="connsiteX1" fmla="*/ 9 w 1868312"/>
                <a:gd name="connsiteY1" fmla="*/ 668563 h 1371255"/>
                <a:gd name="connsiteX2" fmla="*/ 903027 w 1868312"/>
                <a:gd name="connsiteY2" fmla="*/ 0 h 1371255"/>
                <a:gd name="connsiteX3" fmla="*/ 1868312 w 1868312"/>
                <a:gd name="connsiteY3" fmla="*/ 0 h 1371255"/>
                <a:gd name="connsiteX4" fmla="*/ 1868312 w 1868312"/>
                <a:gd name="connsiteY4" fmla="*/ 386082 h 1371255"/>
                <a:gd name="connsiteX5" fmla="*/ 897285 w 1868312"/>
                <a:gd name="connsiteY5" fmla="*/ 386082 h 1371255"/>
                <a:gd name="connsiteX6" fmla="*/ 897285 w 1868312"/>
                <a:gd name="connsiteY6" fmla="*/ 386072 h 1371255"/>
                <a:gd name="connsiteX7" fmla="*/ 388223 w 1868312"/>
                <a:gd name="connsiteY7" fmla="*/ 1123768 h 1371255"/>
                <a:gd name="connsiteX0" fmla="*/ 896353 w 1870005"/>
                <a:gd name="connsiteY0" fmla="*/ 1340346 h 1371592"/>
                <a:gd name="connsiteX1" fmla="*/ 1702 w 1870005"/>
                <a:gd name="connsiteY1" fmla="*/ 668563 h 1371592"/>
                <a:gd name="connsiteX2" fmla="*/ 904720 w 1870005"/>
                <a:gd name="connsiteY2" fmla="*/ 0 h 1371592"/>
                <a:gd name="connsiteX3" fmla="*/ 1870005 w 1870005"/>
                <a:gd name="connsiteY3" fmla="*/ 0 h 1371592"/>
                <a:gd name="connsiteX4" fmla="*/ 1870005 w 1870005"/>
                <a:gd name="connsiteY4" fmla="*/ 386082 h 1371592"/>
                <a:gd name="connsiteX5" fmla="*/ 898978 w 1870005"/>
                <a:gd name="connsiteY5" fmla="*/ 386082 h 1371592"/>
                <a:gd name="connsiteX6" fmla="*/ 898978 w 1870005"/>
                <a:gd name="connsiteY6" fmla="*/ 386072 h 1371592"/>
                <a:gd name="connsiteX7" fmla="*/ 389916 w 1870005"/>
                <a:gd name="connsiteY7" fmla="*/ 1123768 h 1371592"/>
                <a:gd name="connsiteX0" fmla="*/ 896353 w 1870005"/>
                <a:gd name="connsiteY0" fmla="*/ 1340346 h 1371592"/>
                <a:gd name="connsiteX1" fmla="*/ 1702 w 1870005"/>
                <a:gd name="connsiteY1" fmla="*/ 668563 h 1371592"/>
                <a:gd name="connsiteX2" fmla="*/ 904720 w 1870005"/>
                <a:gd name="connsiteY2" fmla="*/ 0 h 1371592"/>
                <a:gd name="connsiteX3" fmla="*/ 1870005 w 1870005"/>
                <a:gd name="connsiteY3" fmla="*/ 0 h 1371592"/>
                <a:gd name="connsiteX4" fmla="*/ 1870005 w 1870005"/>
                <a:gd name="connsiteY4" fmla="*/ 386082 h 1371592"/>
                <a:gd name="connsiteX5" fmla="*/ 898978 w 1870005"/>
                <a:gd name="connsiteY5" fmla="*/ 386082 h 1371592"/>
                <a:gd name="connsiteX6" fmla="*/ 898978 w 1870005"/>
                <a:gd name="connsiteY6" fmla="*/ 386072 h 1371592"/>
                <a:gd name="connsiteX7" fmla="*/ 389916 w 1870005"/>
                <a:gd name="connsiteY7" fmla="*/ 1123768 h 1371592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733 w 1868385"/>
                <a:gd name="connsiteY0" fmla="*/ 1340346 h 1372288"/>
                <a:gd name="connsiteX1" fmla="*/ 82 w 1868385"/>
                <a:gd name="connsiteY1" fmla="*/ 668563 h 1372288"/>
                <a:gd name="connsiteX2" fmla="*/ 903100 w 1868385"/>
                <a:gd name="connsiteY2" fmla="*/ 0 h 1372288"/>
                <a:gd name="connsiteX3" fmla="*/ 1868385 w 1868385"/>
                <a:gd name="connsiteY3" fmla="*/ 0 h 1372288"/>
                <a:gd name="connsiteX4" fmla="*/ 1868385 w 1868385"/>
                <a:gd name="connsiteY4" fmla="*/ 386082 h 1372288"/>
                <a:gd name="connsiteX5" fmla="*/ 897358 w 1868385"/>
                <a:gd name="connsiteY5" fmla="*/ 386082 h 1372288"/>
                <a:gd name="connsiteX6" fmla="*/ 897358 w 1868385"/>
                <a:gd name="connsiteY6" fmla="*/ 386072 h 1372288"/>
                <a:gd name="connsiteX7" fmla="*/ 388296 w 1868385"/>
                <a:gd name="connsiteY7" fmla="*/ 1123768 h 1372288"/>
                <a:gd name="connsiteX8" fmla="*/ 894733 w 1868385"/>
                <a:gd name="connsiteY8" fmla="*/ 1340346 h 1372288"/>
                <a:gd name="connsiteX0" fmla="*/ 983560 w 1869106"/>
                <a:gd name="connsiteY0" fmla="*/ 1316533 h 1348272"/>
                <a:gd name="connsiteX1" fmla="*/ 803 w 1869106"/>
                <a:gd name="connsiteY1" fmla="*/ 668563 h 1348272"/>
                <a:gd name="connsiteX2" fmla="*/ 903821 w 1869106"/>
                <a:gd name="connsiteY2" fmla="*/ 0 h 1348272"/>
                <a:gd name="connsiteX3" fmla="*/ 1869106 w 1869106"/>
                <a:gd name="connsiteY3" fmla="*/ 0 h 1348272"/>
                <a:gd name="connsiteX4" fmla="*/ 1869106 w 1869106"/>
                <a:gd name="connsiteY4" fmla="*/ 386082 h 1348272"/>
                <a:gd name="connsiteX5" fmla="*/ 898079 w 1869106"/>
                <a:gd name="connsiteY5" fmla="*/ 386082 h 1348272"/>
                <a:gd name="connsiteX6" fmla="*/ 898079 w 1869106"/>
                <a:gd name="connsiteY6" fmla="*/ 386072 h 1348272"/>
                <a:gd name="connsiteX7" fmla="*/ 389017 w 1869106"/>
                <a:gd name="connsiteY7" fmla="*/ 1123768 h 1348272"/>
                <a:gd name="connsiteX8" fmla="*/ 983560 w 1869106"/>
                <a:gd name="connsiteY8" fmla="*/ 1316533 h 1348272"/>
                <a:gd name="connsiteX0" fmla="*/ 983560 w 1869106"/>
                <a:gd name="connsiteY0" fmla="*/ 1307008 h 1339091"/>
                <a:gd name="connsiteX1" fmla="*/ 803 w 1869106"/>
                <a:gd name="connsiteY1" fmla="*/ 668563 h 1339091"/>
                <a:gd name="connsiteX2" fmla="*/ 903821 w 1869106"/>
                <a:gd name="connsiteY2" fmla="*/ 0 h 1339091"/>
                <a:gd name="connsiteX3" fmla="*/ 1869106 w 1869106"/>
                <a:gd name="connsiteY3" fmla="*/ 0 h 1339091"/>
                <a:gd name="connsiteX4" fmla="*/ 1869106 w 1869106"/>
                <a:gd name="connsiteY4" fmla="*/ 386082 h 1339091"/>
                <a:gd name="connsiteX5" fmla="*/ 898079 w 1869106"/>
                <a:gd name="connsiteY5" fmla="*/ 386082 h 1339091"/>
                <a:gd name="connsiteX6" fmla="*/ 898079 w 1869106"/>
                <a:gd name="connsiteY6" fmla="*/ 386072 h 1339091"/>
                <a:gd name="connsiteX7" fmla="*/ 389017 w 1869106"/>
                <a:gd name="connsiteY7" fmla="*/ 1123768 h 1339091"/>
                <a:gd name="connsiteX8" fmla="*/ 983560 w 1869106"/>
                <a:gd name="connsiteY8" fmla="*/ 1307008 h 1339091"/>
                <a:gd name="connsiteX0" fmla="*/ 983560 w 1869106"/>
                <a:gd name="connsiteY0" fmla="*/ 1307008 h 1351063"/>
                <a:gd name="connsiteX1" fmla="*/ 803 w 1869106"/>
                <a:gd name="connsiteY1" fmla="*/ 668563 h 1351063"/>
                <a:gd name="connsiteX2" fmla="*/ 903821 w 1869106"/>
                <a:gd name="connsiteY2" fmla="*/ 0 h 1351063"/>
                <a:gd name="connsiteX3" fmla="*/ 1869106 w 1869106"/>
                <a:gd name="connsiteY3" fmla="*/ 0 h 1351063"/>
                <a:gd name="connsiteX4" fmla="*/ 1869106 w 1869106"/>
                <a:gd name="connsiteY4" fmla="*/ 386082 h 1351063"/>
                <a:gd name="connsiteX5" fmla="*/ 898079 w 1869106"/>
                <a:gd name="connsiteY5" fmla="*/ 386082 h 1351063"/>
                <a:gd name="connsiteX6" fmla="*/ 898079 w 1869106"/>
                <a:gd name="connsiteY6" fmla="*/ 386072 h 1351063"/>
                <a:gd name="connsiteX7" fmla="*/ 389017 w 1869106"/>
                <a:gd name="connsiteY7" fmla="*/ 1123768 h 1351063"/>
                <a:gd name="connsiteX8" fmla="*/ 983560 w 1869106"/>
                <a:gd name="connsiteY8" fmla="*/ 1307008 h 1351063"/>
                <a:gd name="connsiteX0" fmla="*/ 983560 w 1869106"/>
                <a:gd name="connsiteY0" fmla="*/ 1307008 h 1339091"/>
                <a:gd name="connsiteX1" fmla="*/ 803 w 1869106"/>
                <a:gd name="connsiteY1" fmla="*/ 668563 h 1339091"/>
                <a:gd name="connsiteX2" fmla="*/ 903821 w 1869106"/>
                <a:gd name="connsiteY2" fmla="*/ 0 h 1339091"/>
                <a:gd name="connsiteX3" fmla="*/ 1869106 w 1869106"/>
                <a:gd name="connsiteY3" fmla="*/ 0 h 1339091"/>
                <a:gd name="connsiteX4" fmla="*/ 1869106 w 1869106"/>
                <a:gd name="connsiteY4" fmla="*/ 386082 h 1339091"/>
                <a:gd name="connsiteX5" fmla="*/ 898079 w 1869106"/>
                <a:gd name="connsiteY5" fmla="*/ 386082 h 1339091"/>
                <a:gd name="connsiteX6" fmla="*/ 898079 w 1869106"/>
                <a:gd name="connsiteY6" fmla="*/ 386072 h 1339091"/>
                <a:gd name="connsiteX7" fmla="*/ 389017 w 1869106"/>
                <a:gd name="connsiteY7" fmla="*/ 1123768 h 1339091"/>
                <a:gd name="connsiteX8" fmla="*/ 983560 w 1869106"/>
                <a:gd name="connsiteY8" fmla="*/ 1307008 h 1339091"/>
                <a:gd name="connsiteX0" fmla="*/ 983560 w 1869106"/>
                <a:gd name="connsiteY0" fmla="*/ 1307008 h 1340385"/>
                <a:gd name="connsiteX1" fmla="*/ 803 w 1869106"/>
                <a:gd name="connsiteY1" fmla="*/ 668563 h 1340385"/>
                <a:gd name="connsiteX2" fmla="*/ 903821 w 1869106"/>
                <a:gd name="connsiteY2" fmla="*/ 0 h 1340385"/>
                <a:gd name="connsiteX3" fmla="*/ 1869106 w 1869106"/>
                <a:gd name="connsiteY3" fmla="*/ 0 h 1340385"/>
                <a:gd name="connsiteX4" fmla="*/ 1869106 w 1869106"/>
                <a:gd name="connsiteY4" fmla="*/ 386082 h 1340385"/>
                <a:gd name="connsiteX5" fmla="*/ 898079 w 1869106"/>
                <a:gd name="connsiteY5" fmla="*/ 386082 h 1340385"/>
                <a:gd name="connsiteX6" fmla="*/ 898079 w 1869106"/>
                <a:gd name="connsiteY6" fmla="*/ 386072 h 1340385"/>
                <a:gd name="connsiteX7" fmla="*/ 389017 w 1869106"/>
                <a:gd name="connsiteY7" fmla="*/ 1123768 h 1340385"/>
                <a:gd name="connsiteX8" fmla="*/ 983560 w 1869106"/>
                <a:gd name="connsiteY8" fmla="*/ 1307008 h 1340385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9186"/>
                <a:gd name="connsiteX1" fmla="*/ 803 w 1869106"/>
                <a:gd name="connsiteY1" fmla="*/ 668563 h 1369186"/>
                <a:gd name="connsiteX2" fmla="*/ 903821 w 1869106"/>
                <a:gd name="connsiteY2" fmla="*/ 0 h 1369186"/>
                <a:gd name="connsiteX3" fmla="*/ 1869106 w 1869106"/>
                <a:gd name="connsiteY3" fmla="*/ 0 h 1369186"/>
                <a:gd name="connsiteX4" fmla="*/ 1869106 w 1869106"/>
                <a:gd name="connsiteY4" fmla="*/ 386082 h 1369186"/>
                <a:gd name="connsiteX5" fmla="*/ 898079 w 1869106"/>
                <a:gd name="connsiteY5" fmla="*/ 386082 h 1369186"/>
                <a:gd name="connsiteX6" fmla="*/ 898079 w 1869106"/>
                <a:gd name="connsiteY6" fmla="*/ 386072 h 1369186"/>
                <a:gd name="connsiteX7" fmla="*/ 389017 w 1869106"/>
                <a:gd name="connsiteY7" fmla="*/ 1123768 h 1369186"/>
                <a:gd name="connsiteX8" fmla="*/ 983560 w 1869106"/>
                <a:gd name="connsiteY8" fmla="*/ 1307008 h 1369186"/>
                <a:gd name="connsiteX0" fmla="*/ 983838 w 1869384"/>
                <a:gd name="connsiteY0" fmla="*/ 1307008 h 1373249"/>
                <a:gd name="connsiteX1" fmla="*/ 1081 w 1869384"/>
                <a:gd name="connsiteY1" fmla="*/ 668563 h 1373249"/>
                <a:gd name="connsiteX2" fmla="*/ 904099 w 1869384"/>
                <a:gd name="connsiteY2" fmla="*/ 0 h 1373249"/>
                <a:gd name="connsiteX3" fmla="*/ 1869384 w 1869384"/>
                <a:gd name="connsiteY3" fmla="*/ 0 h 1373249"/>
                <a:gd name="connsiteX4" fmla="*/ 1869384 w 1869384"/>
                <a:gd name="connsiteY4" fmla="*/ 386082 h 1373249"/>
                <a:gd name="connsiteX5" fmla="*/ 898357 w 1869384"/>
                <a:gd name="connsiteY5" fmla="*/ 386082 h 1373249"/>
                <a:gd name="connsiteX6" fmla="*/ 898357 w 1869384"/>
                <a:gd name="connsiteY6" fmla="*/ 386072 h 1373249"/>
                <a:gd name="connsiteX7" fmla="*/ 389295 w 1869384"/>
                <a:gd name="connsiteY7" fmla="*/ 1123768 h 1373249"/>
                <a:gd name="connsiteX8" fmla="*/ 983838 w 1869384"/>
                <a:gd name="connsiteY8" fmla="*/ 1307008 h 1373249"/>
                <a:gd name="connsiteX0" fmla="*/ 983838 w 1869384"/>
                <a:gd name="connsiteY0" fmla="*/ 1307008 h 1348483"/>
                <a:gd name="connsiteX1" fmla="*/ 1081 w 1869384"/>
                <a:gd name="connsiteY1" fmla="*/ 668563 h 1348483"/>
                <a:gd name="connsiteX2" fmla="*/ 904099 w 1869384"/>
                <a:gd name="connsiteY2" fmla="*/ 0 h 1348483"/>
                <a:gd name="connsiteX3" fmla="*/ 1869384 w 1869384"/>
                <a:gd name="connsiteY3" fmla="*/ 0 h 1348483"/>
                <a:gd name="connsiteX4" fmla="*/ 1869384 w 1869384"/>
                <a:gd name="connsiteY4" fmla="*/ 386082 h 1348483"/>
                <a:gd name="connsiteX5" fmla="*/ 898357 w 1869384"/>
                <a:gd name="connsiteY5" fmla="*/ 386082 h 1348483"/>
                <a:gd name="connsiteX6" fmla="*/ 898357 w 1869384"/>
                <a:gd name="connsiteY6" fmla="*/ 386072 h 1348483"/>
                <a:gd name="connsiteX7" fmla="*/ 389295 w 1869384"/>
                <a:gd name="connsiteY7" fmla="*/ 1123768 h 1348483"/>
                <a:gd name="connsiteX8" fmla="*/ 983838 w 1869384"/>
                <a:gd name="connsiteY8" fmla="*/ 1307008 h 1348483"/>
                <a:gd name="connsiteX0" fmla="*/ 983184 w 1868730"/>
                <a:gd name="connsiteY0" fmla="*/ 1307008 h 1348483"/>
                <a:gd name="connsiteX1" fmla="*/ 427 w 1868730"/>
                <a:gd name="connsiteY1" fmla="*/ 668563 h 1348483"/>
                <a:gd name="connsiteX2" fmla="*/ 903445 w 1868730"/>
                <a:gd name="connsiteY2" fmla="*/ 0 h 1348483"/>
                <a:gd name="connsiteX3" fmla="*/ 1868730 w 1868730"/>
                <a:gd name="connsiteY3" fmla="*/ 0 h 1348483"/>
                <a:gd name="connsiteX4" fmla="*/ 1868730 w 1868730"/>
                <a:gd name="connsiteY4" fmla="*/ 386082 h 1348483"/>
                <a:gd name="connsiteX5" fmla="*/ 897703 w 1868730"/>
                <a:gd name="connsiteY5" fmla="*/ 386082 h 1348483"/>
                <a:gd name="connsiteX6" fmla="*/ 897703 w 1868730"/>
                <a:gd name="connsiteY6" fmla="*/ 386072 h 1348483"/>
                <a:gd name="connsiteX7" fmla="*/ 388641 w 1868730"/>
                <a:gd name="connsiteY7" fmla="*/ 1123768 h 1348483"/>
                <a:gd name="connsiteX8" fmla="*/ 983184 w 1868730"/>
                <a:gd name="connsiteY8" fmla="*/ 1307008 h 1348483"/>
                <a:gd name="connsiteX0" fmla="*/ 990229 w 1875775"/>
                <a:gd name="connsiteY0" fmla="*/ 1307008 h 1348483"/>
                <a:gd name="connsiteX1" fmla="*/ 7472 w 1875775"/>
                <a:gd name="connsiteY1" fmla="*/ 668563 h 1348483"/>
                <a:gd name="connsiteX2" fmla="*/ 910490 w 1875775"/>
                <a:gd name="connsiteY2" fmla="*/ 0 h 1348483"/>
                <a:gd name="connsiteX3" fmla="*/ 1875775 w 1875775"/>
                <a:gd name="connsiteY3" fmla="*/ 0 h 1348483"/>
                <a:gd name="connsiteX4" fmla="*/ 1875775 w 1875775"/>
                <a:gd name="connsiteY4" fmla="*/ 386082 h 1348483"/>
                <a:gd name="connsiteX5" fmla="*/ 904748 w 1875775"/>
                <a:gd name="connsiteY5" fmla="*/ 386082 h 1348483"/>
                <a:gd name="connsiteX6" fmla="*/ 904748 w 1875775"/>
                <a:gd name="connsiteY6" fmla="*/ 386072 h 1348483"/>
                <a:gd name="connsiteX7" fmla="*/ 395686 w 1875775"/>
                <a:gd name="connsiteY7" fmla="*/ 1123768 h 1348483"/>
                <a:gd name="connsiteX8" fmla="*/ 990229 w 1875775"/>
                <a:gd name="connsiteY8" fmla="*/ 1307008 h 1348483"/>
                <a:gd name="connsiteX0" fmla="*/ 986178 w 1871724"/>
                <a:gd name="connsiteY0" fmla="*/ 1307008 h 1348483"/>
                <a:gd name="connsiteX1" fmla="*/ 3421 w 1871724"/>
                <a:gd name="connsiteY1" fmla="*/ 668563 h 1348483"/>
                <a:gd name="connsiteX2" fmla="*/ 906439 w 1871724"/>
                <a:gd name="connsiteY2" fmla="*/ 0 h 1348483"/>
                <a:gd name="connsiteX3" fmla="*/ 1871724 w 1871724"/>
                <a:gd name="connsiteY3" fmla="*/ 0 h 1348483"/>
                <a:gd name="connsiteX4" fmla="*/ 1871724 w 1871724"/>
                <a:gd name="connsiteY4" fmla="*/ 386082 h 1348483"/>
                <a:gd name="connsiteX5" fmla="*/ 900697 w 1871724"/>
                <a:gd name="connsiteY5" fmla="*/ 386082 h 1348483"/>
                <a:gd name="connsiteX6" fmla="*/ 900697 w 1871724"/>
                <a:gd name="connsiteY6" fmla="*/ 386072 h 1348483"/>
                <a:gd name="connsiteX7" fmla="*/ 391635 w 1871724"/>
                <a:gd name="connsiteY7" fmla="*/ 1123768 h 1348483"/>
                <a:gd name="connsiteX8" fmla="*/ 986178 w 1871724"/>
                <a:gd name="connsiteY8" fmla="*/ 1307008 h 1348483"/>
                <a:gd name="connsiteX0" fmla="*/ 982824 w 1868370"/>
                <a:gd name="connsiteY0" fmla="*/ 1307008 h 1348483"/>
                <a:gd name="connsiteX1" fmla="*/ 67 w 1868370"/>
                <a:gd name="connsiteY1" fmla="*/ 668563 h 1348483"/>
                <a:gd name="connsiteX2" fmla="*/ 903085 w 1868370"/>
                <a:gd name="connsiteY2" fmla="*/ 0 h 1348483"/>
                <a:gd name="connsiteX3" fmla="*/ 1868370 w 1868370"/>
                <a:gd name="connsiteY3" fmla="*/ 0 h 1348483"/>
                <a:gd name="connsiteX4" fmla="*/ 1868370 w 1868370"/>
                <a:gd name="connsiteY4" fmla="*/ 386082 h 1348483"/>
                <a:gd name="connsiteX5" fmla="*/ 897343 w 1868370"/>
                <a:gd name="connsiteY5" fmla="*/ 386082 h 1348483"/>
                <a:gd name="connsiteX6" fmla="*/ 897343 w 1868370"/>
                <a:gd name="connsiteY6" fmla="*/ 386072 h 1348483"/>
                <a:gd name="connsiteX7" fmla="*/ 388281 w 1868370"/>
                <a:gd name="connsiteY7" fmla="*/ 1123768 h 1348483"/>
                <a:gd name="connsiteX8" fmla="*/ 982824 w 1868370"/>
                <a:gd name="connsiteY8" fmla="*/ 1307008 h 1348483"/>
                <a:gd name="connsiteX0" fmla="*/ 982837 w 1868383"/>
                <a:gd name="connsiteY0" fmla="*/ 1307008 h 1363869"/>
                <a:gd name="connsiteX1" fmla="*/ 80 w 1868383"/>
                <a:gd name="connsiteY1" fmla="*/ 668563 h 1363869"/>
                <a:gd name="connsiteX2" fmla="*/ 903098 w 1868383"/>
                <a:gd name="connsiteY2" fmla="*/ 0 h 1363869"/>
                <a:gd name="connsiteX3" fmla="*/ 1868383 w 1868383"/>
                <a:gd name="connsiteY3" fmla="*/ 0 h 1363869"/>
                <a:gd name="connsiteX4" fmla="*/ 1868383 w 1868383"/>
                <a:gd name="connsiteY4" fmla="*/ 386082 h 1363869"/>
                <a:gd name="connsiteX5" fmla="*/ 897356 w 1868383"/>
                <a:gd name="connsiteY5" fmla="*/ 386082 h 1363869"/>
                <a:gd name="connsiteX6" fmla="*/ 897356 w 1868383"/>
                <a:gd name="connsiteY6" fmla="*/ 386072 h 1363869"/>
                <a:gd name="connsiteX7" fmla="*/ 388294 w 1868383"/>
                <a:gd name="connsiteY7" fmla="*/ 1123768 h 1363869"/>
                <a:gd name="connsiteX8" fmla="*/ 982837 w 1868383"/>
                <a:gd name="connsiteY8" fmla="*/ 1307008 h 1363869"/>
                <a:gd name="connsiteX0" fmla="*/ 982970 w 1868516"/>
                <a:gd name="connsiteY0" fmla="*/ 1307008 h 1357495"/>
                <a:gd name="connsiteX1" fmla="*/ 213 w 1868516"/>
                <a:gd name="connsiteY1" fmla="*/ 668563 h 1357495"/>
                <a:gd name="connsiteX2" fmla="*/ 903231 w 1868516"/>
                <a:gd name="connsiteY2" fmla="*/ 0 h 1357495"/>
                <a:gd name="connsiteX3" fmla="*/ 1868516 w 1868516"/>
                <a:gd name="connsiteY3" fmla="*/ 0 h 1357495"/>
                <a:gd name="connsiteX4" fmla="*/ 1868516 w 1868516"/>
                <a:gd name="connsiteY4" fmla="*/ 386082 h 1357495"/>
                <a:gd name="connsiteX5" fmla="*/ 897489 w 1868516"/>
                <a:gd name="connsiteY5" fmla="*/ 386082 h 1357495"/>
                <a:gd name="connsiteX6" fmla="*/ 897489 w 1868516"/>
                <a:gd name="connsiteY6" fmla="*/ 386072 h 1357495"/>
                <a:gd name="connsiteX7" fmla="*/ 388427 w 1868516"/>
                <a:gd name="connsiteY7" fmla="*/ 1123768 h 1357495"/>
                <a:gd name="connsiteX8" fmla="*/ 982970 w 1868516"/>
                <a:gd name="connsiteY8" fmla="*/ 1307008 h 1357495"/>
                <a:gd name="connsiteX0" fmla="*/ 982834 w 1868380"/>
                <a:gd name="connsiteY0" fmla="*/ 1307008 h 1357123"/>
                <a:gd name="connsiteX1" fmla="*/ 77 w 1868380"/>
                <a:gd name="connsiteY1" fmla="*/ 668563 h 1357123"/>
                <a:gd name="connsiteX2" fmla="*/ 903095 w 1868380"/>
                <a:gd name="connsiteY2" fmla="*/ 0 h 1357123"/>
                <a:gd name="connsiteX3" fmla="*/ 1868380 w 1868380"/>
                <a:gd name="connsiteY3" fmla="*/ 0 h 1357123"/>
                <a:gd name="connsiteX4" fmla="*/ 1868380 w 1868380"/>
                <a:gd name="connsiteY4" fmla="*/ 386082 h 1357123"/>
                <a:gd name="connsiteX5" fmla="*/ 897353 w 1868380"/>
                <a:gd name="connsiteY5" fmla="*/ 386082 h 1357123"/>
                <a:gd name="connsiteX6" fmla="*/ 897353 w 1868380"/>
                <a:gd name="connsiteY6" fmla="*/ 386072 h 1357123"/>
                <a:gd name="connsiteX7" fmla="*/ 388291 w 1868380"/>
                <a:gd name="connsiteY7" fmla="*/ 1123768 h 1357123"/>
                <a:gd name="connsiteX8" fmla="*/ 982834 w 1868380"/>
                <a:gd name="connsiteY8" fmla="*/ 1307008 h 1357123"/>
                <a:gd name="connsiteX0" fmla="*/ 982834 w 1868380"/>
                <a:gd name="connsiteY0" fmla="*/ 1307008 h 1364304"/>
                <a:gd name="connsiteX1" fmla="*/ 77 w 1868380"/>
                <a:gd name="connsiteY1" fmla="*/ 668563 h 1364304"/>
                <a:gd name="connsiteX2" fmla="*/ 903095 w 1868380"/>
                <a:gd name="connsiteY2" fmla="*/ 0 h 1364304"/>
                <a:gd name="connsiteX3" fmla="*/ 1868380 w 1868380"/>
                <a:gd name="connsiteY3" fmla="*/ 0 h 1364304"/>
                <a:gd name="connsiteX4" fmla="*/ 1868380 w 1868380"/>
                <a:gd name="connsiteY4" fmla="*/ 386082 h 1364304"/>
                <a:gd name="connsiteX5" fmla="*/ 897353 w 1868380"/>
                <a:gd name="connsiteY5" fmla="*/ 386082 h 1364304"/>
                <a:gd name="connsiteX6" fmla="*/ 897353 w 1868380"/>
                <a:gd name="connsiteY6" fmla="*/ 386072 h 1364304"/>
                <a:gd name="connsiteX7" fmla="*/ 388291 w 1868380"/>
                <a:gd name="connsiteY7" fmla="*/ 1123768 h 1364304"/>
                <a:gd name="connsiteX8" fmla="*/ 982834 w 1868380"/>
                <a:gd name="connsiteY8" fmla="*/ 1307008 h 1364304"/>
                <a:gd name="connsiteX0" fmla="*/ 982834 w 1868380"/>
                <a:gd name="connsiteY0" fmla="*/ 1307008 h 1366361"/>
                <a:gd name="connsiteX1" fmla="*/ 77 w 1868380"/>
                <a:gd name="connsiteY1" fmla="*/ 668563 h 1366361"/>
                <a:gd name="connsiteX2" fmla="*/ 903095 w 1868380"/>
                <a:gd name="connsiteY2" fmla="*/ 0 h 1366361"/>
                <a:gd name="connsiteX3" fmla="*/ 1868380 w 1868380"/>
                <a:gd name="connsiteY3" fmla="*/ 0 h 1366361"/>
                <a:gd name="connsiteX4" fmla="*/ 1868380 w 1868380"/>
                <a:gd name="connsiteY4" fmla="*/ 386082 h 1366361"/>
                <a:gd name="connsiteX5" fmla="*/ 897353 w 1868380"/>
                <a:gd name="connsiteY5" fmla="*/ 386082 h 1366361"/>
                <a:gd name="connsiteX6" fmla="*/ 897353 w 1868380"/>
                <a:gd name="connsiteY6" fmla="*/ 386072 h 1366361"/>
                <a:gd name="connsiteX7" fmla="*/ 388291 w 1868380"/>
                <a:gd name="connsiteY7" fmla="*/ 1123768 h 1366361"/>
                <a:gd name="connsiteX8" fmla="*/ 982834 w 1868380"/>
                <a:gd name="connsiteY8" fmla="*/ 1307008 h 1366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8380" h="1366361">
                  <a:moveTo>
                    <a:pt x="982834" y="1307008"/>
                  </a:moveTo>
                  <a:cubicBezTo>
                    <a:pt x="732394" y="1440691"/>
                    <a:pt x="10007" y="1396043"/>
                    <a:pt x="77" y="668563"/>
                  </a:cubicBezTo>
                  <a:cubicBezTo>
                    <a:pt x="-3715" y="390780"/>
                    <a:pt x="132130" y="13795"/>
                    <a:pt x="903095" y="0"/>
                  </a:cubicBezTo>
                  <a:lnTo>
                    <a:pt x="1868380" y="0"/>
                  </a:lnTo>
                  <a:lnTo>
                    <a:pt x="1868380" y="386082"/>
                  </a:lnTo>
                  <a:lnTo>
                    <a:pt x="897353" y="386082"/>
                  </a:lnTo>
                  <a:lnTo>
                    <a:pt x="897353" y="386072"/>
                  </a:lnTo>
                  <a:cubicBezTo>
                    <a:pt x="339444" y="390754"/>
                    <a:pt x="248008" y="890628"/>
                    <a:pt x="388291" y="1123768"/>
                  </a:cubicBezTo>
                  <a:cubicBezTo>
                    <a:pt x="463286" y="1235204"/>
                    <a:pt x="661103" y="1435284"/>
                    <a:pt x="982834" y="130700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9BCF366-0633-4C3C-836D-F8102178D00B}"/>
              </a:ext>
            </a:extLst>
          </p:cNvPr>
          <p:cNvSpPr txBox="1"/>
          <p:nvPr/>
        </p:nvSpPr>
        <p:spPr>
          <a:xfrm>
            <a:off x="3487191" y="2116651"/>
            <a:ext cx="884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0636E248-E474-43B4-8954-29D592A20AAC}"/>
              </a:ext>
            </a:extLst>
          </p:cNvPr>
          <p:cNvSpPr txBox="1"/>
          <p:nvPr/>
        </p:nvSpPr>
        <p:spPr>
          <a:xfrm>
            <a:off x="3507194" y="2931349"/>
            <a:ext cx="756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Oval 10">
            <a:extLst>
              <a:ext uri="{FF2B5EF4-FFF2-40B4-BE49-F238E27FC236}">
                <a16:creationId xmlns="" xmlns:a16="http://schemas.microsoft.com/office/drawing/2014/main" id="{E74C23BE-6086-45A3-930E-51D5A70B4E05}"/>
              </a:ext>
            </a:extLst>
          </p:cNvPr>
          <p:cNvSpPr/>
          <p:nvPr/>
        </p:nvSpPr>
        <p:spPr>
          <a:xfrm>
            <a:off x="1840225" y="4890631"/>
            <a:ext cx="467134" cy="553571"/>
          </a:xfrm>
          <a:custGeom>
            <a:avLst/>
            <a:gdLst/>
            <a:ahLst/>
            <a:cxnLst/>
            <a:rect l="l" t="t" r="r" b="b"/>
            <a:pathLst>
              <a:path w="3310915" h="3923570">
                <a:moveTo>
                  <a:pt x="2634572" y="2782060"/>
                </a:moveTo>
                <a:cubicBezTo>
                  <a:pt x="2877724" y="2784696"/>
                  <a:pt x="3073074" y="2923910"/>
                  <a:pt x="3310915" y="3050983"/>
                </a:cubicBezTo>
                <a:lnTo>
                  <a:pt x="3113550" y="3840011"/>
                </a:lnTo>
                <a:lnTo>
                  <a:pt x="2637706" y="3668957"/>
                </a:lnTo>
                <a:cubicBezTo>
                  <a:pt x="2327360" y="3767940"/>
                  <a:pt x="1829375" y="3988492"/>
                  <a:pt x="1579811" y="3905123"/>
                </a:cubicBezTo>
                <a:cubicBezTo>
                  <a:pt x="1320906" y="3775288"/>
                  <a:pt x="642145" y="3366355"/>
                  <a:pt x="472751" y="3203771"/>
                </a:cubicBezTo>
                <a:cubicBezTo>
                  <a:pt x="303357" y="3041187"/>
                  <a:pt x="403652" y="2893777"/>
                  <a:pt x="563448" y="2929619"/>
                </a:cubicBezTo>
                <a:cubicBezTo>
                  <a:pt x="702634" y="2937547"/>
                  <a:pt x="1160012" y="3199482"/>
                  <a:pt x="1284082" y="3253983"/>
                </a:cubicBezTo>
                <a:cubicBezTo>
                  <a:pt x="1127104" y="3587742"/>
                  <a:pt x="1741057" y="3563487"/>
                  <a:pt x="1955231" y="3541261"/>
                </a:cubicBezTo>
                <a:cubicBezTo>
                  <a:pt x="2131253" y="3488686"/>
                  <a:pt x="2214010" y="3505589"/>
                  <a:pt x="2306401" y="3383364"/>
                </a:cubicBezTo>
                <a:cubicBezTo>
                  <a:pt x="2155860" y="3427865"/>
                  <a:pt x="2163213" y="3429679"/>
                  <a:pt x="1912247" y="3471537"/>
                </a:cubicBezTo>
                <a:cubicBezTo>
                  <a:pt x="1482134" y="3531123"/>
                  <a:pt x="1135709" y="3364234"/>
                  <a:pt x="1413085" y="3236383"/>
                </a:cubicBezTo>
                <a:cubicBezTo>
                  <a:pt x="1557848" y="3164554"/>
                  <a:pt x="1721108" y="3222221"/>
                  <a:pt x="1929297" y="3121321"/>
                </a:cubicBezTo>
                <a:cubicBezTo>
                  <a:pt x="2128589" y="3010789"/>
                  <a:pt x="2187815" y="2818332"/>
                  <a:pt x="2527174" y="2789726"/>
                </a:cubicBezTo>
                <a:cubicBezTo>
                  <a:pt x="2564125" y="2784095"/>
                  <a:pt x="2599836" y="2781684"/>
                  <a:pt x="2634572" y="2782060"/>
                </a:cubicBezTo>
                <a:close/>
                <a:moveTo>
                  <a:pt x="2169165" y="2259549"/>
                </a:moveTo>
                <a:cubicBezTo>
                  <a:pt x="2305163" y="2320579"/>
                  <a:pt x="2430502" y="2400997"/>
                  <a:pt x="2542352" y="2496872"/>
                </a:cubicBezTo>
                <a:cubicBezTo>
                  <a:pt x="2303978" y="2744099"/>
                  <a:pt x="1979593" y="2907447"/>
                  <a:pt x="1617206" y="2939204"/>
                </a:cubicBezTo>
                <a:lnTo>
                  <a:pt x="1588575" y="2925411"/>
                </a:lnTo>
                <a:cubicBezTo>
                  <a:pt x="1835671" y="2758142"/>
                  <a:pt x="2037335" y="2529257"/>
                  <a:pt x="2169165" y="2259549"/>
                </a:cubicBezTo>
                <a:close/>
                <a:moveTo>
                  <a:pt x="797309" y="2254509"/>
                </a:moveTo>
                <a:cubicBezTo>
                  <a:pt x="928512" y="2525684"/>
                  <a:pt x="1129977" y="2756161"/>
                  <a:pt x="1376879" y="2925229"/>
                </a:cubicBezTo>
                <a:cubicBezTo>
                  <a:pt x="1367940" y="2931748"/>
                  <a:pt x="1358086" y="2936536"/>
                  <a:pt x="1348086" y="2941055"/>
                </a:cubicBezTo>
                <a:cubicBezTo>
                  <a:pt x="981929" y="2910776"/>
                  <a:pt x="654006" y="2746454"/>
                  <a:pt x="413461" y="2497054"/>
                </a:cubicBezTo>
                <a:cubicBezTo>
                  <a:pt x="528278" y="2398621"/>
                  <a:pt x="657289" y="2316447"/>
                  <a:pt x="797309" y="2254509"/>
                </a:cubicBezTo>
                <a:close/>
                <a:moveTo>
                  <a:pt x="1426305" y="2108791"/>
                </a:moveTo>
                <a:lnTo>
                  <a:pt x="1426305" y="2824067"/>
                </a:lnTo>
                <a:cubicBezTo>
                  <a:pt x="1203050" y="2668305"/>
                  <a:pt x="1020431" y="2458508"/>
                  <a:pt x="899682" y="2212532"/>
                </a:cubicBezTo>
                <a:cubicBezTo>
                  <a:pt x="1063835" y="2148883"/>
                  <a:pt x="1241204" y="2112683"/>
                  <a:pt x="1426305" y="2108791"/>
                </a:cubicBezTo>
                <a:close/>
                <a:moveTo>
                  <a:pt x="1527809" y="2108695"/>
                </a:moveTo>
                <a:cubicBezTo>
                  <a:pt x="1717707" y="2112557"/>
                  <a:pt x="1899494" y="2150291"/>
                  <a:pt x="2067336" y="2216559"/>
                </a:cubicBezTo>
                <a:cubicBezTo>
                  <a:pt x="1943936" y="2466549"/>
                  <a:pt x="1756622" y="2679032"/>
                  <a:pt x="1527809" y="2835300"/>
                </a:cubicBezTo>
                <a:close/>
                <a:moveTo>
                  <a:pt x="2354776" y="1530125"/>
                </a:moveTo>
                <a:lnTo>
                  <a:pt x="2955077" y="1530125"/>
                </a:lnTo>
                <a:cubicBezTo>
                  <a:pt x="2942393" y="1866074"/>
                  <a:pt x="2817414" y="2173186"/>
                  <a:pt x="2615767" y="2414127"/>
                </a:cubicBezTo>
                <a:cubicBezTo>
                  <a:pt x="2496453" y="2311434"/>
                  <a:pt x="2362630" y="2225327"/>
                  <a:pt x="2217376" y="2159975"/>
                </a:cubicBezTo>
                <a:cubicBezTo>
                  <a:pt x="2300477" y="1965771"/>
                  <a:pt x="2348521" y="1753185"/>
                  <a:pt x="2354776" y="1530125"/>
                </a:cubicBezTo>
                <a:close/>
                <a:moveTo>
                  <a:pt x="1527809" y="1530125"/>
                </a:moveTo>
                <a:lnTo>
                  <a:pt x="2244039" y="1530125"/>
                </a:lnTo>
                <a:cubicBezTo>
                  <a:pt x="2237819" y="1737690"/>
                  <a:pt x="2192963" y="1935525"/>
                  <a:pt x="2115825" y="2116496"/>
                </a:cubicBezTo>
                <a:cubicBezTo>
                  <a:pt x="1933189" y="2043464"/>
                  <a:pt x="1735000" y="2001899"/>
                  <a:pt x="1527809" y="1997958"/>
                </a:cubicBezTo>
                <a:close/>
                <a:moveTo>
                  <a:pt x="725097" y="1530125"/>
                </a:moveTo>
                <a:lnTo>
                  <a:pt x="1426305" y="1530125"/>
                </a:lnTo>
                <a:lnTo>
                  <a:pt x="1426305" y="1998054"/>
                </a:lnTo>
                <a:cubicBezTo>
                  <a:pt x="1224105" y="2002029"/>
                  <a:pt x="1030504" y="2041966"/>
                  <a:pt x="851699" y="2112283"/>
                </a:cubicBezTo>
                <a:cubicBezTo>
                  <a:pt x="775482" y="1932518"/>
                  <a:pt x="731260" y="1736112"/>
                  <a:pt x="725097" y="1530125"/>
                </a:cubicBezTo>
                <a:close/>
                <a:moveTo>
                  <a:pt x="934" y="1530125"/>
                </a:moveTo>
                <a:lnTo>
                  <a:pt x="614360" y="1530125"/>
                </a:lnTo>
                <a:cubicBezTo>
                  <a:pt x="620543" y="1751166"/>
                  <a:pt x="667772" y="1961919"/>
                  <a:pt x="749235" y="2154869"/>
                </a:cubicBezTo>
                <a:cubicBezTo>
                  <a:pt x="599936" y="2221117"/>
                  <a:pt x="462426" y="2308980"/>
                  <a:pt x="340129" y="2414234"/>
                </a:cubicBezTo>
                <a:cubicBezTo>
                  <a:pt x="138582" y="2173144"/>
                  <a:pt x="13619" y="1866051"/>
                  <a:pt x="934" y="1530125"/>
                </a:cubicBezTo>
                <a:close/>
                <a:moveTo>
                  <a:pt x="883886" y="768586"/>
                </a:moveTo>
                <a:cubicBezTo>
                  <a:pt x="1053566" y="831753"/>
                  <a:pt x="1236128" y="867407"/>
                  <a:pt x="1426305" y="871035"/>
                </a:cubicBezTo>
                <a:lnTo>
                  <a:pt x="1426305" y="1428622"/>
                </a:lnTo>
                <a:lnTo>
                  <a:pt x="724559" y="1428622"/>
                </a:lnTo>
                <a:cubicBezTo>
                  <a:pt x="730221" y="1192426"/>
                  <a:pt x="785872" y="968634"/>
                  <a:pt x="883886" y="768586"/>
                </a:cubicBezTo>
                <a:close/>
                <a:moveTo>
                  <a:pt x="2083288" y="764501"/>
                </a:moveTo>
                <a:cubicBezTo>
                  <a:pt x="2182501" y="965616"/>
                  <a:pt x="2238869" y="1190833"/>
                  <a:pt x="2244577" y="1428622"/>
                </a:cubicBezTo>
                <a:lnTo>
                  <a:pt x="1527809" y="1428622"/>
                </a:lnTo>
                <a:lnTo>
                  <a:pt x="1527809" y="871130"/>
                </a:lnTo>
                <a:cubicBezTo>
                  <a:pt x="1722835" y="867528"/>
                  <a:pt x="1909881" y="830382"/>
                  <a:pt x="2083288" y="764501"/>
                </a:cubicBezTo>
                <a:close/>
                <a:moveTo>
                  <a:pt x="375750" y="484510"/>
                </a:moveTo>
                <a:cubicBezTo>
                  <a:pt x="497688" y="583858"/>
                  <a:pt x="633678" y="666438"/>
                  <a:pt x="780212" y="729142"/>
                </a:cubicBezTo>
                <a:cubicBezTo>
                  <a:pt x="677519" y="941475"/>
                  <a:pt x="619429" y="1178562"/>
                  <a:pt x="613822" y="1428622"/>
                </a:cubicBezTo>
                <a:lnTo>
                  <a:pt x="0" y="1428622"/>
                </a:lnTo>
                <a:cubicBezTo>
                  <a:pt x="9263" y="1065848"/>
                  <a:pt x="149371" y="735691"/>
                  <a:pt x="375750" y="484510"/>
                </a:cubicBezTo>
                <a:close/>
                <a:moveTo>
                  <a:pt x="2580304" y="484479"/>
                </a:moveTo>
                <a:cubicBezTo>
                  <a:pt x="2806628" y="735651"/>
                  <a:pt x="2946750" y="1065827"/>
                  <a:pt x="2956013" y="1428622"/>
                </a:cubicBezTo>
                <a:lnTo>
                  <a:pt x="2355314" y="1428622"/>
                </a:lnTo>
                <a:cubicBezTo>
                  <a:pt x="2349636" y="1176504"/>
                  <a:pt x="2290630" y="937573"/>
                  <a:pt x="2186241" y="724113"/>
                </a:cubicBezTo>
                <a:cubicBezTo>
                  <a:pt x="2328935" y="662418"/>
                  <a:pt x="2461323" y="581449"/>
                  <a:pt x="2580304" y="484479"/>
                </a:cubicBezTo>
                <a:close/>
                <a:moveTo>
                  <a:pt x="1426305" y="124032"/>
                </a:moveTo>
                <a:lnTo>
                  <a:pt x="1426305" y="760298"/>
                </a:lnTo>
                <a:cubicBezTo>
                  <a:pt x="1253727" y="756791"/>
                  <a:pt x="1087879" y="724966"/>
                  <a:pt x="933247" y="668842"/>
                </a:cubicBezTo>
                <a:cubicBezTo>
                  <a:pt x="1054039" y="451822"/>
                  <a:pt x="1223389" y="265609"/>
                  <a:pt x="1426305" y="124032"/>
                </a:cubicBezTo>
                <a:close/>
                <a:moveTo>
                  <a:pt x="1527809" y="112799"/>
                </a:moveTo>
                <a:cubicBezTo>
                  <a:pt x="1736145" y="255085"/>
                  <a:pt x="1910079" y="443973"/>
                  <a:pt x="2033951" y="664748"/>
                </a:cubicBezTo>
                <a:cubicBezTo>
                  <a:pt x="1875578" y="723616"/>
                  <a:pt x="1705238" y="756901"/>
                  <a:pt x="1527809" y="760394"/>
                </a:cubicBezTo>
                <a:close/>
                <a:moveTo>
                  <a:pt x="1632157" y="1693"/>
                </a:moveTo>
                <a:cubicBezTo>
                  <a:pt x="1969090" y="34839"/>
                  <a:pt x="2272411" y="181752"/>
                  <a:pt x="2502559" y="404493"/>
                </a:cubicBezTo>
                <a:cubicBezTo>
                  <a:pt x="2392455" y="493535"/>
                  <a:pt x="2270018" y="567692"/>
                  <a:pt x="2138287" y="624414"/>
                </a:cubicBezTo>
                <a:cubicBezTo>
                  <a:pt x="2004803" y="382989"/>
                  <a:pt x="1815448" y="176841"/>
                  <a:pt x="1587368" y="23269"/>
                </a:cubicBezTo>
                <a:close/>
                <a:moveTo>
                  <a:pt x="1333466" y="0"/>
                </a:moveTo>
                <a:lnTo>
                  <a:pt x="1376468" y="23177"/>
                </a:lnTo>
                <a:cubicBezTo>
                  <a:pt x="1149236" y="178863"/>
                  <a:pt x="960516" y="386575"/>
                  <a:pt x="827965" y="629347"/>
                </a:cubicBezTo>
                <a:cubicBezTo>
                  <a:pt x="692459" y="571593"/>
                  <a:pt x="566467" y="495851"/>
                  <a:pt x="453430" y="404475"/>
                </a:cubicBezTo>
                <a:cubicBezTo>
                  <a:pt x="685742" y="179438"/>
                  <a:pt x="992667" y="31629"/>
                  <a:pt x="1333466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D666E9D8-D525-42FB-87A4-B6B3C9FA1AD7}"/>
              </a:ext>
            </a:extLst>
          </p:cNvPr>
          <p:cNvSpPr txBox="1"/>
          <p:nvPr/>
        </p:nvSpPr>
        <p:spPr>
          <a:xfrm>
            <a:off x="4763629" y="4554128"/>
            <a:ext cx="756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80878C8C-F816-43BE-A117-AC76A1CD9502}"/>
              </a:ext>
            </a:extLst>
          </p:cNvPr>
          <p:cNvSpPr txBox="1"/>
          <p:nvPr/>
        </p:nvSpPr>
        <p:spPr>
          <a:xfrm>
            <a:off x="4372289" y="4954238"/>
            <a:ext cx="765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kstniOkvir 36"/>
          <p:cNvSpPr txBox="1"/>
          <p:nvPr/>
        </p:nvSpPr>
        <p:spPr>
          <a:xfrm>
            <a:off x="1458772" y="2135482"/>
            <a:ext cx="2306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altLang="ko-KR" sz="2000" dirty="0">
                <a:solidFill>
                  <a:srgbClr val="FFFF00"/>
                </a:solidFill>
              </a:rPr>
              <a:t>Primarni izvori</a:t>
            </a:r>
            <a:endParaRPr lang="ko-KR" altLang="en-US" sz="2000" dirty="0">
              <a:solidFill>
                <a:srgbClr val="FFFF00"/>
              </a:solidFill>
            </a:endParaRPr>
          </a:p>
        </p:txBody>
      </p:sp>
      <p:sp>
        <p:nvSpPr>
          <p:cNvPr id="38" name="TekstniOkvir 37"/>
          <p:cNvSpPr txBox="1"/>
          <p:nvPr/>
        </p:nvSpPr>
        <p:spPr>
          <a:xfrm>
            <a:off x="1363658" y="2931787"/>
            <a:ext cx="2413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altLang="ko-KR" sz="2000" dirty="0" smtClean="0">
                <a:solidFill>
                  <a:srgbClr val="FFFF00"/>
                </a:solidFill>
              </a:rPr>
              <a:t>Sekundarni  </a:t>
            </a:r>
            <a:r>
              <a:rPr lang="hr-HR" altLang="ko-KR" sz="2000" dirty="0">
                <a:solidFill>
                  <a:srgbClr val="FFFF00"/>
                </a:solidFill>
              </a:rPr>
              <a:t>izvori</a:t>
            </a:r>
            <a:endParaRPr lang="ko-KR" altLang="en-US" sz="2000" dirty="0">
              <a:solidFill>
                <a:srgbClr val="FFFF00"/>
              </a:solidFill>
            </a:endParaRPr>
          </a:p>
        </p:txBody>
      </p:sp>
      <p:sp>
        <p:nvSpPr>
          <p:cNvPr id="46" name="TextBox 7">
            <a:extLst>
              <a:ext uri="{FF2B5EF4-FFF2-40B4-BE49-F238E27FC236}">
                <a16:creationId xmlns="" xmlns:a16="http://schemas.microsoft.com/office/drawing/2014/main" id="{7F8CF903-A9DD-4978-8541-EB3B19A36034}"/>
              </a:ext>
            </a:extLst>
          </p:cNvPr>
          <p:cNvSpPr txBox="1"/>
          <p:nvPr/>
        </p:nvSpPr>
        <p:spPr>
          <a:xfrm>
            <a:off x="1949055" y="3746117"/>
            <a:ext cx="27254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8" name="TekstniOkvir 47"/>
          <p:cNvSpPr txBox="1"/>
          <p:nvPr/>
        </p:nvSpPr>
        <p:spPr>
          <a:xfrm>
            <a:off x="4561923" y="2135482"/>
            <a:ext cx="29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izvorni autorski radovi</a:t>
            </a:r>
          </a:p>
        </p:txBody>
      </p:sp>
      <p:sp>
        <p:nvSpPr>
          <p:cNvPr id="49" name="TekstniOkvir 48"/>
          <p:cNvSpPr txBox="1"/>
          <p:nvPr/>
        </p:nvSpPr>
        <p:spPr>
          <a:xfrm>
            <a:off x="4523042" y="2735431"/>
            <a:ext cx="4019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upućuju na primarne izvore</a:t>
            </a: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bibliografije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kazala, katalozi, </a:t>
            </a: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adresari</a:t>
            </a:r>
            <a:endParaRPr lang="hr-H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0" name="Pravokutnik 49"/>
          <p:cNvSpPr/>
          <p:nvPr/>
        </p:nvSpPr>
        <p:spPr>
          <a:xfrm>
            <a:off x="4523042" y="355241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nastaju obradom primarnih           </a:t>
            </a:r>
            <a:endParaRPr lang="hr-H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 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sekundarnih izvora: rječnici, </a:t>
            </a: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leksikoni,</a:t>
            </a:r>
          </a:p>
          <a:p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enciklopedije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priručnici, </a:t>
            </a: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udžbenici</a:t>
            </a:r>
            <a:endParaRPr lang="hr-H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51" name="그룹 39">
            <a:extLst>
              <a:ext uri="{FF2B5EF4-FFF2-40B4-BE49-F238E27FC236}">
                <a16:creationId xmlns="" xmlns:a16="http://schemas.microsoft.com/office/drawing/2014/main" id="{31F8AD60-F644-468A-A896-39749CA17164}"/>
              </a:ext>
            </a:extLst>
          </p:cNvPr>
          <p:cNvGrpSpPr/>
          <p:nvPr/>
        </p:nvGrpSpPr>
        <p:grpSpPr>
          <a:xfrm>
            <a:off x="1232695" y="3356750"/>
            <a:ext cx="3014858" cy="2214111"/>
            <a:chOff x="3789265" y="3054721"/>
            <a:chExt cx="2511927" cy="1441169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52" name="Isosceles Triangle 18">
              <a:extLst>
                <a:ext uri="{FF2B5EF4-FFF2-40B4-BE49-F238E27FC236}">
                  <a16:creationId xmlns="" xmlns:a16="http://schemas.microsoft.com/office/drawing/2014/main" id="{0F014487-5736-4CE5-97DE-F9CAE42EF7A6}"/>
                </a:ext>
              </a:extLst>
            </p:cNvPr>
            <p:cNvSpPr/>
            <p:nvPr/>
          </p:nvSpPr>
          <p:spPr>
            <a:xfrm rot="5400000">
              <a:off x="5711447" y="3000667"/>
              <a:ext cx="535692" cy="64379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3" name="Rectangle 28">
              <a:extLst>
                <a:ext uri="{FF2B5EF4-FFF2-40B4-BE49-F238E27FC236}">
                  <a16:creationId xmlns="" xmlns:a16="http://schemas.microsoft.com/office/drawing/2014/main" id="{52234503-475D-4610-84CA-7A054F7321B6}"/>
                </a:ext>
              </a:extLst>
            </p:cNvPr>
            <p:cNvSpPr/>
            <p:nvPr/>
          </p:nvSpPr>
          <p:spPr>
            <a:xfrm>
              <a:off x="3789265" y="3129529"/>
              <a:ext cx="1868380" cy="1366361"/>
            </a:xfrm>
            <a:custGeom>
              <a:avLst/>
              <a:gdLst>
                <a:gd name="connsiteX0" fmla="*/ 902987 w 1868306"/>
                <a:gd name="connsiteY0" fmla="*/ 0 h 1356095"/>
                <a:gd name="connsiteX1" fmla="*/ 903021 w 1868306"/>
                <a:gd name="connsiteY1" fmla="*/ 5072 h 1356095"/>
                <a:gd name="connsiteX2" fmla="*/ 1868306 w 1868306"/>
                <a:gd name="connsiteY2" fmla="*/ 5072 h 1356095"/>
                <a:gd name="connsiteX3" fmla="*/ 1868306 w 1868306"/>
                <a:gd name="connsiteY3" fmla="*/ 391154 h 1356095"/>
                <a:gd name="connsiteX4" fmla="*/ 897279 w 1868306"/>
                <a:gd name="connsiteY4" fmla="*/ 391154 h 1356095"/>
                <a:gd name="connsiteX5" fmla="*/ 897279 w 1868306"/>
                <a:gd name="connsiteY5" fmla="*/ 391144 h 1356095"/>
                <a:gd name="connsiteX6" fmla="*/ 384895 w 1868306"/>
                <a:gd name="connsiteY6" fmla="*/ 684842 h 1356095"/>
                <a:gd name="connsiteX7" fmla="*/ 388217 w 1868306"/>
                <a:gd name="connsiteY7" fmla="*/ 1117302 h 1356095"/>
                <a:gd name="connsiteX8" fmla="*/ 894654 w 1868306"/>
                <a:gd name="connsiteY8" fmla="*/ 1335893 h 1356095"/>
                <a:gd name="connsiteX9" fmla="*/ 3 w 1868306"/>
                <a:gd name="connsiteY9" fmla="*/ 673635 h 1356095"/>
                <a:gd name="connsiteX10" fmla="*/ 902987 w 1868306"/>
                <a:gd name="connsiteY10" fmla="*/ 0 h 1356095"/>
                <a:gd name="connsiteX0" fmla="*/ 902987 w 1868306"/>
                <a:gd name="connsiteY0" fmla="*/ 0 h 1356095"/>
                <a:gd name="connsiteX1" fmla="*/ 903021 w 1868306"/>
                <a:gd name="connsiteY1" fmla="*/ 5072 h 1356095"/>
                <a:gd name="connsiteX2" fmla="*/ 1868306 w 1868306"/>
                <a:gd name="connsiteY2" fmla="*/ 5072 h 1356095"/>
                <a:gd name="connsiteX3" fmla="*/ 1868306 w 1868306"/>
                <a:gd name="connsiteY3" fmla="*/ 391154 h 1356095"/>
                <a:gd name="connsiteX4" fmla="*/ 897279 w 1868306"/>
                <a:gd name="connsiteY4" fmla="*/ 391154 h 1356095"/>
                <a:gd name="connsiteX5" fmla="*/ 897279 w 1868306"/>
                <a:gd name="connsiteY5" fmla="*/ 391144 h 1356095"/>
                <a:gd name="connsiteX6" fmla="*/ 384895 w 1868306"/>
                <a:gd name="connsiteY6" fmla="*/ 684842 h 1356095"/>
                <a:gd name="connsiteX7" fmla="*/ 388217 w 1868306"/>
                <a:gd name="connsiteY7" fmla="*/ 1117302 h 1356095"/>
                <a:gd name="connsiteX8" fmla="*/ 894654 w 1868306"/>
                <a:gd name="connsiteY8" fmla="*/ 1335893 h 1356095"/>
                <a:gd name="connsiteX9" fmla="*/ 3 w 1868306"/>
                <a:gd name="connsiteY9" fmla="*/ 673635 h 1356095"/>
                <a:gd name="connsiteX10" fmla="*/ 902987 w 1868306"/>
                <a:gd name="connsiteY10" fmla="*/ 0 h 1356095"/>
                <a:gd name="connsiteX0" fmla="*/ 3 w 1868306"/>
                <a:gd name="connsiteY0" fmla="*/ 668563 h 1350999"/>
                <a:gd name="connsiteX1" fmla="*/ 903021 w 1868306"/>
                <a:gd name="connsiteY1" fmla="*/ 0 h 1350999"/>
                <a:gd name="connsiteX2" fmla="*/ 1868306 w 1868306"/>
                <a:gd name="connsiteY2" fmla="*/ 0 h 1350999"/>
                <a:gd name="connsiteX3" fmla="*/ 1868306 w 1868306"/>
                <a:gd name="connsiteY3" fmla="*/ 386082 h 1350999"/>
                <a:gd name="connsiteX4" fmla="*/ 897279 w 1868306"/>
                <a:gd name="connsiteY4" fmla="*/ 386082 h 1350999"/>
                <a:gd name="connsiteX5" fmla="*/ 897279 w 1868306"/>
                <a:gd name="connsiteY5" fmla="*/ 386072 h 1350999"/>
                <a:gd name="connsiteX6" fmla="*/ 384895 w 1868306"/>
                <a:gd name="connsiteY6" fmla="*/ 679770 h 1350999"/>
                <a:gd name="connsiteX7" fmla="*/ 388217 w 1868306"/>
                <a:gd name="connsiteY7" fmla="*/ 1112230 h 1350999"/>
                <a:gd name="connsiteX8" fmla="*/ 894654 w 1868306"/>
                <a:gd name="connsiteY8" fmla="*/ 1330821 h 1350999"/>
                <a:gd name="connsiteX9" fmla="*/ 3 w 1868306"/>
                <a:gd name="connsiteY9" fmla="*/ 668563 h 1350999"/>
                <a:gd name="connsiteX0" fmla="*/ 3 w 1868306"/>
                <a:gd name="connsiteY0" fmla="*/ 668563 h 1350999"/>
                <a:gd name="connsiteX1" fmla="*/ 903021 w 1868306"/>
                <a:gd name="connsiteY1" fmla="*/ 0 h 1350999"/>
                <a:gd name="connsiteX2" fmla="*/ 1868306 w 1868306"/>
                <a:gd name="connsiteY2" fmla="*/ 0 h 1350999"/>
                <a:gd name="connsiteX3" fmla="*/ 1868306 w 1868306"/>
                <a:gd name="connsiteY3" fmla="*/ 386082 h 1350999"/>
                <a:gd name="connsiteX4" fmla="*/ 897279 w 1868306"/>
                <a:gd name="connsiteY4" fmla="*/ 386082 h 1350999"/>
                <a:gd name="connsiteX5" fmla="*/ 897279 w 1868306"/>
                <a:gd name="connsiteY5" fmla="*/ 386072 h 1350999"/>
                <a:gd name="connsiteX6" fmla="*/ 384895 w 1868306"/>
                <a:gd name="connsiteY6" fmla="*/ 679770 h 1350999"/>
                <a:gd name="connsiteX7" fmla="*/ 388217 w 1868306"/>
                <a:gd name="connsiteY7" fmla="*/ 1112230 h 1350999"/>
                <a:gd name="connsiteX8" fmla="*/ 894654 w 1868306"/>
                <a:gd name="connsiteY8" fmla="*/ 1330821 h 1350999"/>
                <a:gd name="connsiteX9" fmla="*/ 3 w 1868306"/>
                <a:gd name="connsiteY9" fmla="*/ 668563 h 1350999"/>
                <a:gd name="connsiteX0" fmla="*/ 3 w 1868306"/>
                <a:gd name="connsiteY0" fmla="*/ 668563 h 1350999"/>
                <a:gd name="connsiteX1" fmla="*/ 903021 w 1868306"/>
                <a:gd name="connsiteY1" fmla="*/ 0 h 1350999"/>
                <a:gd name="connsiteX2" fmla="*/ 1868306 w 1868306"/>
                <a:gd name="connsiteY2" fmla="*/ 0 h 1350999"/>
                <a:gd name="connsiteX3" fmla="*/ 1868306 w 1868306"/>
                <a:gd name="connsiteY3" fmla="*/ 386082 h 1350999"/>
                <a:gd name="connsiteX4" fmla="*/ 897279 w 1868306"/>
                <a:gd name="connsiteY4" fmla="*/ 386082 h 1350999"/>
                <a:gd name="connsiteX5" fmla="*/ 897279 w 1868306"/>
                <a:gd name="connsiteY5" fmla="*/ 386072 h 1350999"/>
                <a:gd name="connsiteX6" fmla="*/ 384895 w 1868306"/>
                <a:gd name="connsiteY6" fmla="*/ 679770 h 1350999"/>
                <a:gd name="connsiteX7" fmla="*/ 388217 w 1868306"/>
                <a:gd name="connsiteY7" fmla="*/ 1112230 h 1350999"/>
                <a:gd name="connsiteX8" fmla="*/ 894654 w 1868306"/>
                <a:gd name="connsiteY8" fmla="*/ 1330821 h 1350999"/>
                <a:gd name="connsiteX9" fmla="*/ 3 w 1868306"/>
                <a:gd name="connsiteY9" fmla="*/ 668563 h 1350999"/>
                <a:gd name="connsiteX0" fmla="*/ 3 w 1868306"/>
                <a:gd name="connsiteY0" fmla="*/ 668563 h 1350999"/>
                <a:gd name="connsiteX1" fmla="*/ 903021 w 1868306"/>
                <a:gd name="connsiteY1" fmla="*/ 0 h 1350999"/>
                <a:gd name="connsiteX2" fmla="*/ 1868306 w 1868306"/>
                <a:gd name="connsiteY2" fmla="*/ 0 h 1350999"/>
                <a:gd name="connsiteX3" fmla="*/ 1868306 w 1868306"/>
                <a:gd name="connsiteY3" fmla="*/ 386082 h 1350999"/>
                <a:gd name="connsiteX4" fmla="*/ 897279 w 1868306"/>
                <a:gd name="connsiteY4" fmla="*/ 386082 h 1350999"/>
                <a:gd name="connsiteX5" fmla="*/ 897279 w 1868306"/>
                <a:gd name="connsiteY5" fmla="*/ 386072 h 1350999"/>
                <a:gd name="connsiteX6" fmla="*/ 384895 w 1868306"/>
                <a:gd name="connsiteY6" fmla="*/ 679770 h 1350999"/>
                <a:gd name="connsiteX7" fmla="*/ 388217 w 1868306"/>
                <a:gd name="connsiteY7" fmla="*/ 1112230 h 1350999"/>
                <a:gd name="connsiteX8" fmla="*/ 894654 w 1868306"/>
                <a:gd name="connsiteY8" fmla="*/ 1330821 h 1350999"/>
                <a:gd name="connsiteX9" fmla="*/ 3 w 1868306"/>
                <a:gd name="connsiteY9" fmla="*/ 668563 h 1350999"/>
                <a:gd name="connsiteX0" fmla="*/ 3 w 1868306"/>
                <a:gd name="connsiteY0" fmla="*/ 668563 h 1350999"/>
                <a:gd name="connsiteX1" fmla="*/ 903021 w 1868306"/>
                <a:gd name="connsiteY1" fmla="*/ 0 h 1350999"/>
                <a:gd name="connsiteX2" fmla="*/ 1868306 w 1868306"/>
                <a:gd name="connsiteY2" fmla="*/ 0 h 1350999"/>
                <a:gd name="connsiteX3" fmla="*/ 1868306 w 1868306"/>
                <a:gd name="connsiteY3" fmla="*/ 386082 h 1350999"/>
                <a:gd name="connsiteX4" fmla="*/ 897279 w 1868306"/>
                <a:gd name="connsiteY4" fmla="*/ 386082 h 1350999"/>
                <a:gd name="connsiteX5" fmla="*/ 897279 w 1868306"/>
                <a:gd name="connsiteY5" fmla="*/ 386072 h 1350999"/>
                <a:gd name="connsiteX6" fmla="*/ 384895 w 1868306"/>
                <a:gd name="connsiteY6" fmla="*/ 679770 h 1350999"/>
                <a:gd name="connsiteX7" fmla="*/ 388217 w 1868306"/>
                <a:gd name="connsiteY7" fmla="*/ 1112230 h 1350999"/>
                <a:gd name="connsiteX8" fmla="*/ 894654 w 1868306"/>
                <a:gd name="connsiteY8" fmla="*/ 1330821 h 1350999"/>
                <a:gd name="connsiteX9" fmla="*/ 3 w 1868306"/>
                <a:gd name="connsiteY9" fmla="*/ 668563 h 1350999"/>
                <a:gd name="connsiteX0" fmla="*/ 6 w 1868309"/>
                <a:gd name="connsiteY0" fmla="*/ 668563 h 1367962"/>
                <a:gd name="connsiteX1" fmla="*/ 903024 w 1868309"/>
                <a:gd name="connsiteY1" fmla="*/ 0 h 1367962"/>
                <a:gd name="connsiteX2" fmla="*/ 1868309 w 1868309"/>
                <a:gd name="connsiteY2" fmla="*/ 0 h 1367962"/>
                <a:gd name="connsiteX3" fmla="*/ 1868309 w 1868309"/>
                <a:gd name="connsiteY3" fmla="*/ 386082 h 1367962"/>
                <a:gd name="connsiteX4" fmla="*/ 897282 w 1868309"/>
                <a:gd name="connsiteY4" fmla="*/ 386082 h 1367962"/>
                <a:gd name="connsiteX5" fmla="*/ 897282 w 1868309"/>
                <a:gd name="connsiteY5" fmla="*/ 386072 h 1367962"/>
                <a:gd name="connsiteX6" fmla="*/ 384898 w 1868309"/>
                <a:gd name="connsiteY6" fmla="*/ 679770 h 1367962"/>
                <a:gd name="connsiteX7" fmla="*/ 388220 w 1868309"/>
                <a:gd name="connsiteY7" fmla="*/ 1112230 h 1367962"/>
                <a:gd name="connsiteX8" fmla="*/ 894657 w 1868309"/>
                <a:gd name="connsiteY8" fmla="*/ 1330821 h 1367962"/>
                <a:gd name="connsiteX9" fmla="*/ 6 w 1868309"/>
                <a:gd name="connsiteY9" fmla="*/ 668563 h 1367962"/>
                <a:gd name="connsiteX0" fmla="*/ 498 w 1868801"/>
                <a:gd name="connsiteY0" fmla="*/ 668563 h 1365568"/>
                <a:gd name="connsiteX1" fmla="*/ 903516 w 1868801"/>
                <a:gd name="connsiteY1" fmla="*/ 0 h 1365568"/>
                <a:gd name="connsiteX2" fmla="*/ 1868801 w 1868801"/>
                <a:gd name="connsiteY2" fmla="*/ 0 h 1365568"/>
                <a:gd name="connsiteX3" fmla="*/ 1868801 w 1868801"/>
                <a:gd name="connsiteY3" fmla="*/ 386082 h 1365568"/>
                <a:gd name="connsiteX4" fmla="*/ 897774 w 1868801"/>
                <a:gd name="connsiteY4" fmla="*/ 386082 h 1365568"/>
                <a:gd name="connsiteX5" fmla="*/ 897774 w 1868801"/>
                <a:gd name="connsiteY5" fmla="*/ 386072 h 1365568"/>
                <a:gd name="connsiteX6" fmla="*/ 385390 w 1868801"/>
                <a:gd name="connsiteY6" fmla="*/ 679770 h 1365568"/>
                <a:gd name="connsiteX7" fmla="*/ 388712 w 1868801"/>
                <a:gd name="connsiteY7" fmla="*/ 1112230 h 1365568"/>
                <a:gd name="connsiteX8" fmla="*/ 895149 w 1868801"/>
                <a:gd name="connsiteY8" fmla="*/ 1330821 h 1365568"/>
                <a:gd name="connsiteX9" fmla="*/ 498 w 1868801"/>
                <a:gd name="connsiteY9" fmla="*/ 668563 h 1365568"/>
                <a:gd name="connsiteX0" fmla="*/ 681 w 1868984"/>
                <a:gd name="connsiteY0" fmla="*/ 668563 h 1367232"/>
                <a:gd name="connsiteX1" fmla="*/ 903699 w 1868984"/>
                <a:gd name="connsiteY1" fmla="*/ 0 h 1367232"/>
                <a:gd name="connsiteX2" fmla="*/ 1868984 w 1868984"/>
                <a:gd name="connsiteY2" fmla="*/ 0 h 1367232"/>
                <a:gd name="connsiteX3" fmla="*/ 1868984 w 1868984"/>
                <a:gd name="connsiteY3" fmla="*/ 386082 h 1367232"/>
                <a:gd name="connsiteX4" fmla="*/ 897957 w 1868984"/>
                <a:gd name="connsiteY4" fmla="*/ 386082 h 1367232"/>
                <a:gd name="connsiteX5" fmla="*/ 897957 w 1868984"/>
                <a:gd name="connsiteY5" fmla="*/ 386072 h 1367232"/>
                <a:gd name="connsiteX6" fmla="*/ 385573 w 1868984"/>
                <a:gd name="connsiteY6" fmla="*/ 679770 h 1367232"/>
                <a:gd name="connsiteX7" fmla="*/ 388895 w 1868984"/>
                <a:gd name="connsiteY7" fmla="*/ 1112230 h 1367232"/>
                <a:gd name="connsiteX8" fmla="*/ 895332 w 1868984"/>
                <a:gd name="connsiteY8" fmla="*/ 1330821 h 1367232"/>
                <a:gd name="connsiteX9" fmla="*/ 681 w 1868984"/>
                <a:gd name="connsiteY9" fmla="*/ 668563 h 1367232"/>
                <a:gd name="connsiteX0" fmla="*/ 2927 w 1871230"/>
                <a:gd name="connsiteY0" fmla="*/ 668563 h 1368608"/>
                <a:gd name="connsiteX1" fmla="*/ 905945 w 1871230"/>
                <a:gd name="connsiteY1" fmla="*/ 0 h 1368608"/>
                <a:gd name="connsiteX2" fmla="*/ 1871230 w 1871230"/>
                <a:gd name="connsiteY2" fmla="*/ 0 h 1368608"/>
                <a:gd name="connsiteX3" fmla="*/ 1871230 w 1871230"/>
                <a:gd name="connsiteY3" fmla="*/ 386082 h 1368608"/>
                <a:gd name="connsiteX4" fmla="*/ 900203 w 1871230"/>
                <a:gd name="connsiteY4" fmla="*/ 386082 h 1368608"/>
                <a:gd name="connsiteX5" fmla="*/ 900203 w 1871230"/>
                <a:gd name="connsiteY5" fmla="*/ 386072 h 1368608"/>
                <a:gd name="connsiteX6" fmla="*/ 387819 w 1871230"/>
                <a:gd name="connsiteY6" fmla="*/ 679770 h 1368608"/>
                <a:gd name="connsiteX7" fmla="*/ 391141 w 1871230"/>
                <a:gd name="connsiteY7" fmla="*/ 1112230 h 1368608"/>
                <a:gd name="connsiteX8" fmla="*/ 897578 w 1871230"/>
                <a:gd name="connsiteY8" fmla="*/ 1330821 h 1368608"/>
                <a:gd name="connsiteX9" fmla="*/ 2927 w 1871230"/>
                <a:gd name="connsiteY9" fmla="*/ 668563 h 1368608"/>
                <a:gd name="connsiteX0" fmla="*/ 682 w 1868985"/>
                <a:gd name="connsiteY0" fmla="*/ 668563 h 1368828"/>
                <a:gd name="connsiteX1" fmla="*/ 903700 w 1868985"/>
                <a:gd name="connsiteY1" fmla="*/ 0 h 1368828"/>
                <a:gd name="connsiteX2" fmla="*/ 1868985 w 1868985"/>
                <a:gd name="connsiteY2" fmla="*/ 0 h 1368828"/>
                <a:gd name="connsiteX3" fmla="*/ 1868985 w 1868985"/>
                <a:gd name="connsiteY3" fmla="*/ 386082 h 1368828"/>
                <a:gd name="connsiteX4" fmla="*/ 897958 w 1868985"/>
                <a:gd name="connsiteY4" fmla="*/ 386082 h 1368828"/>
                <a:gd name="connsiteX5" fmla="*/ 897958 w 1868985"/>
                <a:gd name="connsiteY5" fmla="*/ 386072 h 1368828"/>
                <a:gd name="connsiteX6" fmla="*/ 385574 w 1868985"/>
                <a:gd name="connsiteY6" fmla="*/ 679770 h 1368828"/>
                <a:gd name="connsiteX7" fmla="*/ 388896 w 1868985"/>
                <a:gd name="connsiteY7" fmla="*/ 1112230 h 1368828"/>
                <a:gd name="connsiteX8" fmla="*/ 895333 w 1868985"/>
                <a:gd name="connsiteY8" fmla="*/ 1330821 h 1368828"/>
                <a:gd name="connsiteX9" fmla="*/ 682 w 1868985"/>
                <a:gd name="connsiteY9" fmla="*/ 668563 h 1368828"/>
                <a:gd name="connsiteX0" fmla="*/ 214 w 1868517"/>
                <a:gd name="connsiteY0" fmla="*/ 668563 h 1369051"/>
                <a:gd name="connsiteX1" fmla="*/ 903232 w 1868517"/>
                <a:gd name="connsiteY1" fmla="*/ 0 h 1369051"/>
                <a:gd name="connsiteX2" fmla="*/ 1868517 w 1868517"/>
                <a:gd name="connsiteY2" fmla="*/ 0 h 1369051"/>
                <a:gd name="connsiteX3" fmla="*/ 1868517 w 1868517"/>
                <a:gd name="connsiteY3" fmla="*/ 386082 h 1369051"/>
                <a:gd name="connsiteX4" fmla="*/ 897490 w 1868517"/>
                <a:gd name="connsiteY4" fmla="*/ 386082 h 1369051"/>
                <a:gd name="connsiteX5" fmla="*/ 897490 w 1868517"/>
                <a:gd name="connsiteY5" fmla="*/ 386072 h 1369051"/>
                <a:gd name="connsiteX6" fmla="*/ 385106 w 1868517"/>
                <a:gd name="connsiteY6" fmla="*/ 679770 h 1369051"/>
                <a:gd name="connsiteX7" fmla="*/ 388428 w 1868517"/>
                <a:gd name="connsiteY7" fmla="*/ 1112230 h 1369051"/>
                <a:gd name="connsiteX8" fmla="*/ 894865 w 1868517"/>
                <a:gd name="connsiteY8" fmla="*/ 1330821 h 1369051"/>
                <a:gd name="connsiteX9" fmla="*/ 214 w 1868517"/>
                <a:gd name="connsiteY9" fmla="*/ 668563 h 1369051"/>
                <a:gd name="connsiteX0" fmla="*/ 7 w 1868310"/>
                <a:gd name="connsiteY0" fmla="*/ 668563 h 1377115"/>
                <a:gd name="connsiteX1" fmla="*/ 903025 w 1868310"/>
                <a:gd name="connsiteY1" fmla="*/ 0 h 1377115"/>
                <a:gd name="connsiteX2" fmla="*/ 1868310 w 1868310"/>
                <a:gd name="connsiteY2" fmla="*/ 0 h 1377115"/>
                <a:gd name="connsiteX3" fmla="*/ 1868310 w 1868310"/>
                <a:gd name="connsiteY3" fmla="*/ 386082 h 1377115"/>
                <a:gd name="connsiteX4" fmla="*/ 897283 w 1868310"/>
                <a:gd name="connsiteY4" fmla="*/ 386082 h 1377115"/>
                <a:gd name="connsiteX5" fmla="*/ 897283 w 1868310"/>
                <a:gd name="connsiteY5" fmla="*/ 386072 h 1377115"/>
                <a:gd name="connsiteX6" fmla="*/ 384899 w 1868310"/>
                <a:gd name="connsiteY6" fmla="*/ 679770 h 1377115"/>
                <a:gd name="connsiteX7" fmla="*/ 388221 w 1868310"/>
                <a:gd name="connsiteY7" fmla="*/ 1112230 h 1377115"/>
                <a:gd name="connsiteX8" fmla="*/ 894658 w 1868310"/>
                <a:gd name="connsiteY8" fmla="*/ 1340346 h 1377115"/>
                <a:gd name="connsiteX9" fmla="*/ 7 w 1868310"/>
                <a:gd name="connsiteY9" fmla="*/ 668563 h 1377115"/>
                <a:gd name="connsiteX0" fmla="*/ 7 w 1868310"/>
                <a:gd name="connsiteY0" fmla="*/ 668563 h 1377115"/>
                <a:gd name="connsiteX1" fmla="*/ 903025 w 1868310"/>
                <a:gd name="connsiteY1" fmla="*/ 0 h 1377115"/>
                <a:gd name="connsiteX2" fmla="*/ 1868310 w 1868310"/>
                <a:gd name="connsiteY2" fmla="*/ 0 h 1377115"/>
                <a:gd name="connsiteX3" fmla="*/ 1868310 w 1868310"/>
                <a:gd name="connsiteY3" fmla="*/ 386082 h 1377115"/>
                <a:gd name="connsiteX4" fmla="*/ 897283 w 1868310"/>
                <a:gd name="connsiteY4" fmla="*/ 386082 h 1377115"/>
                <a:gd name="connsiteX5" fmla="*/ 897283 w 1868310"/>
                <a:gd name="connsiteY5" fmla="*/ 386072 h 1377115"/>
                <a:gd name="connsiteX6" fmla="*/ 384899 w 1868310"/>
                <a:gd name="connsiteY6" fmla="*/ 679770 h 1377115"/>
                <a:gd name="connsiteX7" fmla="*/ 388221 w 1868310"/>
                <a:gd name="connsiteY7" fmla="*/ 1112230 h 1377115"/>
                <a:gd name="connsiteX8" fmla="*/ 894658 w 1868310"/>
                <a:gd name="connsiteY8" fmla="*/ 1340346 h 1377115"/>
                <a:gd name="connsiteX9" fmla="*/ 7 w 1868310"/>
                <a:gd name="connsiteY9" fmla="*/ 668563 h 1377115"/>
                <a:gd name="connsiteX0" fmla="*/ 7 w 1868310"/>
                <a:gd name="connsiteY0" fmla="*/ 668563 h 1377115"/>
                <a:gd name="connsiteX1" fmla="*/ 903025 w 1868310"/>
                <a:gd name="connsiteY1" fmla="*/ 0 h 1377115"/>
                <a:gd name="connsiteX2" fmla="*/ 1868310 w 1868310"/>
                <a:gd name="connsiteY2" fmla="*/ 0 h 1377115"/>
                <a:gd name="connsiteX3" fmla="*/ 1868310 w 1868310"/>
                <a:gd name="connsiteY3" fmla="*/ 386082 h 1377115"/>
                <a:gd name="connsiteX4" fmla="*/ 897283 w 1868310"/>
                <a:gd name="connsiteY4" fmla="*/ 386082 h 1377115"/>
                <a:gd name="connsiteX5" fmla="*/ 897283 w 1868310"/>
                <a:gd name="connsiteY5" fmla="*/ 386072 h 1377115"/>
                <a:gd name="connsiteX6" fmla="*/ 384899 w 1868310"/>
                <a:gd name="connsiteY6" fmla="*/ 679770 h 1377115"/>
                <a:gd name="connsiteX7" fmla="*/ 388221 w 1868310"/>
                <a:gd name="connsiteY7" fmla="*/ 1112230 h 1377115"/>
                <a:gd name="connsiteX8" fmla="*/ 894658 w 1868310"/>
                <a:gd name="connsiteY8" fmla="*/ 1340346 h 1377115"/>
                <a:gd name="connsiteX9" fmla="*/ 7 w 1868310"/>
                <a:gd name="connsiteY9" fmla="*/ 668563 h 1377115"/>
                <a:gd name="connsiteX0" fmla="*/ 14 w 1868317"/>
                <a:gd name="connsiteY0" fmla="*/ 668563 h 1369639"/>
                <a:gd name="connsiteX1" fmla="*/ 903032 w 1868317"/>
                <a:gd name="connsiteY1" fmla="*/ 0 h 1369639"/>
                <a:gd name="connsiteX2" fmla="*/ 1868317 w 1868317"/>
                <a:gd name="connsiteY2" fmla="*/ 0 h 1369639"/>
                <a:gd name="connsiteX3" fmla="*/ 1868317 w 1868317"/>
                <a:gd name="connsiteY3" fmla="*/ 386082 h 1369639"/>
                <a:gd name="connsiteX4" fmla="*/ 897290 w 1868317"/>
                <a:gd name="connsiteY4" fmla="*/ 386082 h 1369639"/>
                <a:gd name="connsiteX5" fmla="*/ 897290 w 1868317"/>
                <a:gd name="connsiteY5" fmla="*/ 386072 h 1369639"/>
                <a:gd name="connsiteX6" fmla="*/ 384906 w 1868317"/>
                <a:gd name="connsiteY6" fmla="*/ 679770 h 1369639"/>
                <a:gd name="connsiteX7" fmla="*/ 388228 w 1868317"/>
                <a:gd name="connsiteY7" fmla="*/ 1112230 h 1369639"/>
                <a:gd name="connsiteX8" fmla="*/ 894665 w 1868317"/>
                <a:gd name="connsiteY8" fmla="*/ 1340346 h 1369639"/>
                <a:gd name="connsiteX9" fmla="*/ 14 w 1868317"/>
                <a:gd name="connsiteY9" fmla="*/ 668563 h 1369639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4916 w 1868327"/>
                <a:gd name="connsiteY6" fmla="*/ 679770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4916 w 1868327"/>
                <a:gd name="connsiteY6" fmla="*/ 679770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4916 w 1868327"/>
                <a:gd name="connsiteY6" fmla="*/ 679770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4916 w 1868327"/>
                <a:gd name="connsiteY6" fmla="*/ 679770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23768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23768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23768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8238 w 1868327"/>
                <a:gd name="connsiteY6" fmla="*/ 1123768 h 1355790"/>
                <a:gd name="connsiteX7" fmla="*/ 894675 w 1868327"/>
                <a:gd name="connsiteY7" fmla="*/ 1340346 h 1355790"/>
                <a:gd name="connsiteX8" fmla="*/ 24 w 1868327"/>
                <a:gd name="connsiteY8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8238 w 1868327"/>
                <a:gd name="connsiteY6" fmla="*/ 1123768 h 1355790"/>
                <a:gd name="connsiteX7" fmla="*/ 894675 w 1868327"/>
                <a:gd name="connsiteY7" fmla="*/ 1340346 h 1355790"/>
                <a:gd name="connsiteX8" fmla="*/ 24 w 1868327"/>
                <a:gd name="connsiteY8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8238 w 1868327"/>
                <a:gd name="connsiteY6" fmla="*/ 1123768 h 1355790"/>
                <a:gd name="connsiteX7" fmla="*/ 894675 w 1868327"/>
                <a:gd name="connsiteY7" fmla="*/ 1340346 h 1355790"/>
                <a:gd name="connsiteX8" fmla="*/ 24 w 1868327"/>
                <a:gd name="connsiteY8" fmla="*/ 668563 h 1355790"/>
                <a:gd name="connsiteX0" fmla="*/ 894675 w 1868327"/>
                <a:gd name="connsiteY0" fmla="*/ 1340346 h 1431786"/>
                <a:gd name="connsiteX1" fmla="*/ 24 w 1868327"/>
                <a:gd name="connsiteY1" fmla="*/ 668563 h 1431786"/>
                <a:gd name="connsiteX2" fmla="*/ 903042 w 1868327"/>
                <a:gd name="connsiteY2" fmla="*/ 0 h 1431786"/>
                <a:gd name="connsiteX3" fmla="*/ 1868327 w 1868327"/>
                <a:gd name="connsiteY3" fmla="*/ 0 h 1431786"/>
                <a:gd name="connsiteX4" fmla="*/ 1868327 w 1868327"/>
                <a:gd name="connsiteY4" fmla="*/ 386082 h 1431786"/>
                <a:gd name="connsiteX5" fmla="*/ 897300 w 1868327"/>
                <a:gd name="connsiteY5" fmla="*/ 386082 h 1431786"/>
                <a:gd name="connsiteX6" fmla="*/ 897300 w 1868327"/>
                <a:gd name="connsiteY6" fmla="*/ 386072 h 1431786"/>
                <a:gd name="connsiteX7" fmla="*/ 388238 w 1868327"/>
                <a:gd name="connsiteY7" fmla="*/ 1123768 h 1431786"/>
                <a:gd name="connsiteX8" fmla="*/ 986115 w 1868327"/>
                <a:gd name="connsiteY8" fmla="*/ 1431786 h 1431786"/>
                <a:gd name="connsiteX0" fmla="*/ 894675 w 1868327"/>
                <a:gd name="connsiteY0" fmla="*/ 1340346 h 1431786"/>
                <a:gd name="connsiteX1" fmla="*/ 24 w 1868327"/>
                <a:gd name="connsiteY1" fmla="*/ 668563 h 1431786"/>
                <a:gd name="connsiteX2" fmla="*/ 903042 w 1868327"/>
                <a:gd name="connsiteY2" fmla="*/ 0 h 1431786"/>
                <a:gd name="connsiteX3" fmla="*/ 1868327 w 1868327"/>
                <a:gd name="connsiteY3" fmla="*/ 0 h 1431786"/>
                <a:gd name="connsiteX4" fmla="*/ 1868327 w 1868327"/>
                <a:gd name="connsiteY4" fmla="*/ 386082 h 1431786"/>
                <a:gd name="connsiteX5" fmla="*/ 897300 w 1868327"/>
                <a:gd name="connsiteY5" fmla="*/ 386082 h 1431786"/>
                <a:gd name="connsiteX6" fmla="*/ 897300 w 1868327"/>
                <a:gd name="connsiteY6" fmla="*/ 386072 h 1431786"/>
                <a:gd name="connsiteX7" fmla="*/ 388238 w 1868327"/>
                <a:gd name="connsiteY7" fmla="*/ 1123768 h 1431786"/>
                <a:gd name="connsiteX8" fmla="*/ 986115 w 1868327"/>
                <a:gd name="connsiteY8" fmla="*/ 1431786 h 1431786"/>
                <a:gd name="connsiteX0" fmla="*/ 894675 w 1868327"/>
                <a:gd name="connsiteY0" fmla="*/ 1340346 h 1431786"/>
                <a:gd name="connsiteX1" fmla="*/ 24 w 1868327"/>
                <a:gd name="connsiteY1" fmla="*/ 668563 h 1431786"/>
                <a:gd name="connsiteX2" fmla="*/ 903042 w 1868327"/>
                <a:gd name="connsiteY2" fmla="*/ 0 h 1431786"/>
                <a:gd name="connsiteX3" fmla="*/ 1868327 w 1868327"/>
                <a:gd name="connsiteY3" fmla="*/ 0 h 1431786"/>
                <a:gd name="connsiteX4" fmla="*/ 1868327 w 1868327"/>
                <a:gd name="connsiteY4" fmla="*/ 386082 h 1431786"/>
                <a:gd name="connsiteX5" fmla="*/ 897300 w 1868327"/>
                <a:gd name="connsiteY5" fmla="*/ 386082 h 1431786"/>
                <a:gd name="connsiteX6" fmla="*/ 897300 w 1868327"/>
                <a:gd name="connsiteY6" fmla="*/ 386072 h 1431786"/>
                <a:gd name="connsiteX7" fmla="*/ 388238 w 1868327"/>
                <a:gd name="connsiteY7" fmla="*/ 1123768 h 1431786"/>
                <a:gd name="connsiteX8" fmla="*/ 986115 w 1868327"/>
                <a:gd name="connsiteY8" fmla="*/ 1431786 h 1431786"/>
                <a:gd name="connsiteX0" fmla="*/ 894675 w 1868327"/>
                <a:gd name="connsiteY0" fmla="*/ 1340346 h 1431786"/>
                <a:gd name="connsiteX1" fmla="*/ 24 w 1868327"/>
                <a:gd name="connsiteY1" fmla="*/ 668563 h 1431786"/>
                <a:gd name="connsiteX2" fmla="*/ 903042 w 1868327"/>
                <a:gd name="connsiteY2" fmla="*/ 0 h 1431786"/>
                <a:gd name="connsiteX3" fmla="*/ 1868327 w 1868327"/>
                <a:gd name="connsiteY3" fmla="*/ 0 h 1431786"/>
                <a:gd name="connsiteX4" fmla="*/ 1868327 w 1868327"/>
                <a:gd name="connsiteY4" fmla="*/ 386082 h 1431786"/>
                <a:gd name="connsiteX5" fmla="*/ 897300 w 1868327"/>
                <a:gd name="connsiteY5" fmla="*/ 386082 h 1431786"/>
                <a:gd name="connsiteX6" fmla="*/ 897300 w 1868327"/>
                <a:gd name="connsiteY6" fmla="*/ 386072 h 1431786"/>
                <a:gd name="connsiteX7" fmla="*/ 388238 w 1868327"/>
                <a:gd name="connsiteY7" fmla="*/ 1123768 h 1431786"/>
                <a:gd name="connsiteX8" fmla="*/ 986115 w 1868327"/>
                <a:gd name="connsiteY8" fmla="*/ 1431786 h 1431786"/>
                <a:gd name="connsiteX0" fmla="*/ 894675 w 1868327"/>
                <a:gd name="connsiteY0" fmla="*/ 1340346 h 1431786"/>
                <a:gd name="connsiteX1" fmla="*/ 24 w 1868327"/>
                <a:gd name="connsiteY1" fmla="*/ 668563 h 1431786"/>
                <a:gd name="connsiteX2" fmla="*/ 903042 w 1868327"/>
                <a:gd name="connsiteY2" fmla="*/ 0 h 1431786"/>
                <a:gd name="connsiteX3" fmla="*/ 1868327 w 1868327"/>
                <a:gd name="connsiteY3" fmla="*/ 0 h 1431786"/>
                <a:gd name="connsiteX4" fmla="*/ 1868327 w 1868327"/>
                <a:gd name="connsiteY4" fmla="*/ 386082 h 1431786"/>
                <a:gd name="connsiteX5" fmla="*/ 897300 w 1868327"/>
                <a:gd name="connsiteY5" fmla="*/ 386082 h 1431786"/>
                <a:gd name="connsiteX6" fmla="*/ 897300 w 1868327"/>
                <a:gd name="connsiteY6" fmla="*/ 386072 h 1431786"/>
                <a:gd name="connsiteX7" fmla="*/ 388238 w 1868327"/>
                <a:gd name="connsiteY7" fmla="*/ 1123768 h 1431786"/>
                <a:gd name="connsiteX8" fmla="*/ 986115 w 1868327"/>
                <a:gd name="connsiteY8" fmla="*/ 1431786 h 1431786"/>
                <a:gd name="connsiteX0" fmla="*/ 894657 w 1868309"/>
                <a:gd name="connsiteY0" fmla="*/ 1340346 h 1431786"/>
                <a:gd name="connsiteX1" fmla="*/ 6 w 1868309"/>
                <a:gd name="connsiteY1" fmla="*/ 668563 h 1431786"/>
                <a:gd name="connsiteX2" fmla="*/ 903024 w 1868309"/>
                <a:gd name="connsiteY2" fmla="*/ 0 h 1431786"/>
                <a:gd name="connsiteX3" fmla="*/ 1868309 w 1868309"/>
                <a:gd name="connsiteY3" fmla="*/ 0 h 1431786"/>
                <a:gd name="connsiteX4" fmla="*/ 1868309 w 1868309"/>
                <a:gd name="connsiteY4" fmla="*/ 386082 h 1431786"/>
                <a:gd name="connsiteX5" fmla="*/ 897282 w 1868309"/>
                <a:gd name="connsiteY5" fmla="*/ 386082 h 1431786"/>
                <a:gd name="connsiteX6" fmla="*/ 897282 w 1868309"/>
                <a:gd name="connsiteY6" fmla="*/ 386072 h 1431786"/>
                <a:gd name="connsiteX7" fmla="*/ 388220 w 1868309"/>
                <a:gd name="connsiteY7" fmla="*/ 1123768 h 1431786"/>
                <a:gd name="connsiteX8" fmla="*/ 986097 w 1868309"/>
                <a:gd name="connsiteY8" fmla="*/ 1431786 h 1431786"/>
                <a:gd name="connsiteX0" fmla="*/ 894657 w 1868309"/>
                <a:gd name="connsiteY0" fmla="*/ 1340346 h 1469285"/>
                <a:gd name="connsiteX1" fmla="*/ 6 w 1868309"/>
                <a:gd name="connsiteY1" fmla="*/ 668563 h 1469285"/>
                <a:gd name="connsiteX2" fmla="*/ 903024 w 1868309"/>
                <a:gd name="connsiteY2" fmla="*/ 0 h 1469285"/>
                <a:gd name="connsiteX3" fmla="*/ 1868309 w 1868309"/>
                <a:gd name="connsiteY3" fmla="*/ 0 h 1469285"/>
                <a:gd name="connsiteX4" fmla="*/ 1868309 w 1868309"/>
                <a:gd name="connsiteY4" fmla="*/ 386082 h 1469285"/>
                <a:gd name="connsiteX5" fmla="*/ 897282 w 1868309"/>
                <a:gd name="connsiteY5" fmla="*/ 386082 h 1469285"/>
                <a:gd name="connsiteX6" fmla="*/ 897282 w 1868309"/>
                <a:gd name="connsiteY6" fmla="*/ 386072 h 1469285"/>
                <a:gd name="connsiteX7" fmla="*/ 388220 w 1868309"/>
                <a:gd name="connsiteY7" fmla="*/ 1123768 h 1469285"/>
                <a:gd name="connsiteX8" fmla="*/ 778410 w 1868309"/>
                <a:gd name="connsiteY8" fmla="*/ 1469285 h 1469285"/>
                <a:gd name="connsiteX0" fmla="*/ 894657 w 1868309"/>
                <a:gd name="connsiteY0" fmla="*/ 1340346 h 1377909"/>
                <a:gd name="connsiteX1" fmla="*/ 6 w 1868309"/>
                <a:gd name="connsiteY1" fmla="*/ 668563 h 1377909"/>
                <a:gd name="connsiteX2" fmla="*/ 903024 w 1868309"/>
                <a:gd name="connsiteY2" fmla="*/ 0 h 1377909"/>
                <a:gd name="connsiteX3" fmla="*/ 1868309 w 1868309"/>
                <a:gd name="connsiteY3" fmla="*/ 0 h 1377909"/>
                <a:gd name="connsiteX4" fmla="*/ 1868309 w 1868309"/>
                <a:gd name="connsiteY4" fmla="*/ 386082 h 1377909"/>
                <a:gd name="connsiteX5" fmla="*/ 897282 w 1868309"/>
                <a:gd name="connsiteY5" fmla="*/ 386082 h 1377909"/>
                <a:gd name="connsiteX6" fmla="*/ 897282 w 1868309"/>
                <a:gd name="connsiteY6" fmla="*/ 386072 h 1377909"/>
                <a:gd name="connsiteX7" fmla="*/ 388220 w 1868309"/>
                <a:gd name="connsiteY7" fmla="*/ 1123768 h 1377909"/>
                <a:gd name="connsiteX8" fmla="*/ 660144 w 1868309"/>
                <a:gd name="connsiteY8" fmla="*/ 1327943 h 1377909"/>
                <a:gd name="connsiteX0" fmla="*/ 894657 w 1868309"/>
                <a:gd name="connsiteY0" fmla="*/ 1340346 h 1541399"/>
                <a:gd name="connsiteX1" fmla="*/ 6 w 1868309"/>
                <a:gd name="connsiteY1" fmla="*/ 668563 h 1541399"/>
                <a:gd name="connsiteX2" fmla="*/ 903024 w 1868309"/>
                <a:gd name="connsiteY2" fmla="*/ 0 h 1541399"/>
                <a:gd name="connsiteX3" fmla="*/ 1868309 w 1868309"/>
                <a:gd name="connsiteY3" fmla="*/ 0 h 1541399"/>
                <a:gd name="connsiteX4" fmla="*/ 1868309 w 1868309"/>
                <a:gd name="connsiteY4" fmla="*/ 386082 h 1541399"/>
                <a:gd name="connsiteX5" fmla="*/ 897282 w 1868309"/>
                <a:gd name="connsiteY5" fmla="*/ 386082 h 1541399"/>
                <a:gd name="connsiteX6" fmla="*/ 897282 w 1868309"/>
                <a:gd name="connsiteY6" fmla="*/ 386072 h 1541399"/>
                <a:gd name="connsiteX7" fmla="*/ 388220 w 1868309"/>
                <a:gd name="connsiteY7" fmla="*/ 1123768 h 1541399"/>
                <a:gd name="connsiteX8" fmla="*/ 530340 w 1868309"/>
                <a:gd name="connsiteY8" fmla="*/ 1541399 h 1541399"/>
                <a:gd name="connsiteX0" fmla="*/ 894657 w 1868309"/>
                <a:gd name="connsiteY0" fmla="*/ 1340346 h 1377909"/>
                <a:gd name="connsiteX1" fmla="*/ 6 w 1868309"/>
                <a:gd name="connsiteY1" fmla="*/ 668563 h 1377909"/>
                <a:gd name="connsiteX2" fmla="*/ 903024 w 1868309"/>
                <a:gd name="connsiteY2" fmla="*/ 0 h 1377909"/>
                <a:gd name="connsiteX3" fmla="*/ 1868309 w 1868309"/>
                <a:gd name="connsiteY3" fmla="*/ 0 h 1377909"/>
                <a:gd name="connsiteX4" fmla="*/ 1868309 w 1868309"/>
                <a:gd name="connsiteY4" fmla="*/ 386082 h 1377909"/>
                <a:gd name="connsiteX5" fmla="*/ 897282 w 1868309"/>
                <a:gd name="connsiteY5" fmla="*/ 386082 h 1377909"/>
                <a:gd name="connsiteX6" fmla="*/ 897282 w 1868309"/>
                <a:gd name="connsiteY6" fmla="*/ 386072 h 1377909"/>
                <a:gd name="connsiteX7" fmla="*/ 388220 w 1868309"/>
                <a:gd name="connsiteY7" fmla="*/ 1123768 h 1377909"/>
                <a:gd name="connsiteX0" fmla="*/ 894660 w 1868312"/>
                <a:gd name="connsiteY0" fmla="*/ 1340346 h 1371255"/>
                <a:gd name="connsiteX1" fmla="*/ 9 w 1868312"/>
                <a:gd name="connsiteY1" fmla="*/ 668563 h 1371255"/>
                <a:gd name="connsiteX2" fmla="*/ 903027 w 1868312"/>
                <a:gd name="connsiteY2" fmla="*/ 0 h 1371255"/>
                <a:gd name="connsiteX3" fmla="*/ 1868312 w 1868312"/>
                <a:gd name="connsiteY3" fmla="*/ 0 h 1371255"/>
                <a:gd name="connsiteX4" fmla="*/ 1868312 w 1868312"/>
                <a:gd name="connsiteY4" fmla="*/ 386082 h 1371255"/>
                <a:gd name="connsiteX5" fmla="*/ 897285 w 1868312"/>
                <a:gd name="connsiteY5" fmla="*/ 386082 h 1371255"/>
                <a:gd name="connsiteX6" fmla="*/ 897285 w 1868312"/>
                <a:gd name="connsiteY6" fmla="*/ 386072 h 1371255"/>
                <a:gd name="connsiteX7" fmla="*/ 388223 w 1868312"/>
                <a:gd name="connsiteY7" fmla="*/ 1123768 h 1371255"/>
                <a:gd name="connsiteX0" fmla="*/ 896353 w 1870005"/>
                <a:gd name="connsiteY0" fmla="*/ 1340346 h 1371592"/>
                <a:gd name="connsiteX1" fmla="*/ 1702 w 1870005"/>
                <a:gd name="connsiteY1" fmla="*/ 668563 h 1371592"/>
                <a:gd name="connsiteX2" fmla="*/ 904720 w 1870005"/>
                <a:gd name="connsiteY2" fmla="*/ 0 h 1371592"/>
                <a:gd name="connsiteX3" fmla="*/ 1870005 w 1870005"/>
                <a:gd name="connsiteY3" fmla="*/ 0 h 1371592"/>
                <a:gd name="connsiteX4" fmla="*/ 1870005 w 1870005"/>
                <a:gd name="connsiteY4" fmla="*/ 386082 h 1371592"/>
                <a:gd name="connsiteX5" fmla="*/ 898978 w 1870005"/>
                <a:gd name="connsiteY5" fmla="*/ 386082 h 1371592"/>
                <a:gd name="connsiteX6" fmla="*/ 898978 w 1870005"/>
                <a:gd name="connsiteY6" fmla="*/ 386072 h 1371592"/>
                <a:gd name="connsiteX7" fmla="*/ 389916 w 1870005"/>
                <a:gd name="connsiteY7" fmla="*/ 1123768 h 1371592"/>
                <a:gd name="connsiteX0" fmla="*/ 896353 w 1870005"/>
                <a:gd name="connsiteY0" fmla="*/ 1340346 h 1371592"/>
                <a:gd name="connsiteX1" fmla="*/ 1702 w 1870005"/>
                <a:gd name="connsiteY1" fmla="*/ 668563 h 1371592"/>
                <a:gd name="connsiteX2" fmla="*/ 904720 w 1870005"/>
                <a:gd name="connsiteY2" fmla="*/ 0 h 1371592"/>
                <a:gd name="connsiteX3" fmla="*/ 1870005 w 1870005"/>
                <a:gd name="connsiteY3" fmla="*/ 0 h 1371592"/>
                <a:gd name="connsiteX4" fmla="*/ 1870005 w 1870005"/>
                <a:gd name="connsiteY4" fmla="*/ 386082 h 1371592"/>
                <a:gd name="connsiteX5" fmla="*/ 898978 w 1870005"/>
                <a:gd name="connsiteY5" fmla="*/ 386082 h 1371592"/>
                <a:gd name="connsiteX6" fmla="*/ 898978 w 1870005"/>
                <a:gd name="connsiteY6" fmla="*/ 386072 h 1371592"/>
                <a:gd name="connsiteX7" fmla="*/ 389916 w 1870005"/>
                <a:gd name="connsiteY7" fmla="*/ 1123768 h 1371592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733 w 1868385"/>
                <a:gd name="connsiteY0" fmla="*/ 1340346 h 1372288"/>
                <a:gd name="connsiteX1" fmla="*/ 82 w 1868385"/>
                <a:gd name="connsiteY1" fmla="*/ 668563 h 1372288"/>
                <a:gd name="connsiteX2" fmla="*/ 903100 w 1868385"/>
                <a:gd name="connsiteY2" fmla="*/ 0 h 1372288"/>
                <a:gd name="connsiteX3" fmla="*/ 1868385 w 1868385"/>
                <a:gd name="connsiteY3" fmla="*/ 0 h 1372288"/>
                <a:gd name="connsiteX4" fmla="*/ 1868385 w 1868385"/>
                <a:gd name="connsiteY4" fmla="*/ 386082 h 1372288"/>
                <a:gd name="connsiteX5" fmla="*/ 897358 w 1868385"/>
                <a:gd name="connsiteY5" fmla="*/ 386082 h 1372288"/>
                <a:gd name="connsiteX6" fmla="*/ 897358 w 1868385"/>
                <a:gd name="connsiteY6" fmla="*/ 386072 h 1372288"/>
                <a:gd name="connsiteX7" fmla="*/ 388296 w 1868385"/>
                <a:gd name="connsiteY7" fmla="*/ 1123768 h 1372288"/>
                <a:gd name="connsiteX8" fmla="*/ 894733 w 1868385"/>
                <a:gd name="connsiteY8" fmla="*/ 1340346 h 1372288"/>
                <a:gd name="connsiteX0" fmla="*/ 983560 w 1869106"/>
                <a:gd name="connsiteY0" fmla="*/ 1316533 h 1348272"/>
                <a:gd name="connsiteX1" fmla="*/ 803 w 1869106"/>
                <a:gd name="connsiteY1" fmla="*/ 668563 h 1348272"/>
                <a:gd name="connsiteX2" fmla="*/ 903821 w 1869106"/>
                <a:gd name="connsiteY2" fmla="*/ 0 h 1348272"/>
                <a:gd name="connsiteX3" fmla="*/ 1869106 w 1869106"/>
                <a:gd name="connsiteY3" fmla="*/ 0 h 1348272"/>
                <a:gd name="connsiteX4" fmla="*/ 1869106 w 1869106"/>
                <a:gd name="connsiteY4" fmla="*/ 386082 h 1348272"/>
                <a:gd name="connsiteX5" fmla="*/ 898079 w 1869106"/>
                <a:gd name="connsiteY5" fmla="*/ 386082 h 1348272"/>
                <a:gd name="connsiteX6" fmla="*/ 898079 w 1869106"/>
                <a:gd name="connsiteY6" fmla="*/ 386072 h 1348272"/>
                <a:gd name="connsiteX7" fmla="*/ 389017 w 1869106"/>
                <a:gd name="connsiteY7" fmla="*/ 1123768 h 1348272"/>
                <a:gd name="connsiteX8" fmla="*/ 983560 w 1869106"/>
                <a:gd name="connsiteY8" fmla="*/ 1316533 h 1348272"/>
                <a:gd name="connsiteX0" fmla="*/ 983560 w 1869106"/>
                <a:gd name="connsiteY0" fmla="*/ 1307008 h 1339091"/>
                <a:gd name="connsiteX1" fmla="*/ 803 w 1869106"/>
                <a:gd name="connsiteY1" fmla="*/ 668563 h 1339091"/>
                <a:gd name="connsiteX2" fmla="*/ 903821 w 1869106"/>
                <a:gd name="connsiteY2" fmla="*/ 0 h 1339091"/>
                <a:gd name="connsiteX3" fmla="*/ 1869106 w 1869106"/>
                <a:gd name="connsiteY3" fmla="*/ 0 h 1339091"/>
                <a:gd name="connsiteX4" fmla="*/ 1869106 w 1869106"/>
                <a:gd name="connsiteY4" fmla="*/ 386082 h 1339091"/>
                <a:gd name="connsiteX5" fmla="*/ 898079 w 1869106"/>
                <a:gd name="connsiteY5" fmla="*/ 386082 h 1339091"/>
                <a:gd name="connsiteX6" fmla="*/ 898079 w 1869106"/>
                <a:gd name="connsiteY6" fmla="*/ 386072 h 1339091"/>
                <a:gd name="connsiteX7" fmla="*/ 389017 w 1869106"/>
                <a:gd name="connsiteY7" fmla="*/ 1123768 h 1339091"/>
                <a:gd name="connsiteX8" fmla="*/ 983560 w 1869106"/>
                <a:gd name="connsiteY8" fmla="*/ 1307008 h 1339091"/>
                <a:gd name="connsiteX0" fmla="*/ 983560 w 1869106"/>
                <a:gd name="connsiteY0" fmla="*/ 1307008 h 1351063"/>
                <a:gd name="connsiteX1" fmla="*/ 803 w 1869106"/>
                <a:gd name="connsiteY1" fmla="*/ 668563 h 1351063"/>
                <a:gd name="connsiteX2" fmla="*/ 903821 w 1869106"/>
                <a:gd name="connsiteY2" fmla="*/ 0 h 1351063"/>
                <a:gd name="connsiteX3" fmla="*/ 1869106 w 1869106"/>
                <a:gd name="connsiteY3" fmla="*/ 0 h 1351063"/>
                <a:gd name="connsiteX4" fmla="*/ 1869106 w 1869106"/>
                <a:gd name="connsiteY4" fmla="*/ 386082 h 1351063"/>
                <a:gd name="connsiteX5" fmla="*/ 898079 w 1869106"/>
                <a:gd name="connsiteY5" fmla="*/ 386082 h 1351063"/>
                <a:gd name="connsiteX6" fmla="*/ 898079 w 1869106"/>
                <a:gd name="connsiteY6" fmla="*/ 386072 h 1351063"/>
                <a:gd name="connsiteX7" fmla="*/ 389017 w 1869106"/>
                <a:gd name="connsiteY7" fmla="*/ 1123768 h 1351063"/>
                <a:gd name="connsiteX8" fmla="*/ 983560 w 1869106"/>
                <a:gd name="connsiteY8" fmla="*/ 1307008 h 1351063"/>
                <a:gd name="connsiteX0" fmla="*/ 983560 w 1869106"/>
                <a:gd name="connsiteY0" fmla="*/ 1307008 h 1339091"/>
                <a:gd name="connsiteX1" fmla="*/ 803 w 1869106"/>
                <a:gd name="connsiteY1" fmla="*/ 668563 h 1339091"/>
                <a:gd name="connsiteX2" fmla="*/ 903821 w 1869106"/>
                <a:gd name="connsiteY2" fmla="*/ 0 h 1339091"/>
                <a:gd name="connsiteX3" fmla="*/ 1869106 w 1869106"/>
                <a:gd name="connsiteY3" fmla="*/ 0 h 1339091"/>
                <a:gd name="connsiteX4" fmla="*/ 1869106 w 1869106"/>
                <a:gd name="connsiteY4" fmla="*/ 386082 h 1339091"/>
                <a:gd name="connsiteX5" fmla="*/ 898079 w 1869106"/>
                <a:gd name="connsiteY5" fmla="*/ 386082 h 1339091"/>
                <a:gd name="connsiteX6" fmla="*/ 898079 w 1869106"/>
                <a:gd name="connsiteY6" fmla="*/ 386072 h 1339091"/>
                <a:gd name="connsiteX7" fmla="*/ 389017 w 1869106"/>
                <a:gd name="connsiteY7" fmla="*/ 1123768 h 1339091"/>
                <a:gd name="connsiteX8" fmla="*/ 983560 w 1869106"/>
                <a:gd name="connsiteY8" fmla="*/ 1307008 h 1339091"/>
                <a:gd name="connsiteX0" fmla="*/ 983560 w 1869106"/>
                <a:gd name="connsiteY0" fmla="*/ 1307008 h 1340385"/>
                <a:gd name="connsiteX1" fmla="*/ 803 w 1869106"/>
                <a:gd name="connsiteY1" fmla="*/ 668563 h 1340385"/>
                <a:gd name="connsiteX2" fmla="*/ 903821 w 1869106"/>
                <a:gd name="connsiteY2" fmla="*/ 0 h 1340385"/>
                <a:gd name="connsiteX3" fmla="*/ 1869106 w 1869106"/>
                <a:gd name="connsiteY3" fmla="*/ 0 h 1340385"/>
                <a:gd name="connsiteX4" fmla="*/ 1869106 w 1869106"/>
                <a:gd name="connsiteY4" fmla="*/ 386082 h 1340385"/>
                <a:gd name="connsiteX5" fmla="*/ 898079 w 1869106"/>
                <a:gd name="connsiteY5" fmla="*/ 386082 h 1340385"/>
                <a:gd name="connsiteX6" fmla="*/ 898079 w 1869106"/>
                <a:gd name="connsiteY6" fmla="*/ 386072 h 1340385"/>
                <a:gd name="connsiteX7" fmla="*/ 389017 w 1869106"/>
                <a:gd name="connsiteY7" fmla="*/ 1123768 h 1340385"/>
                <a:gd name="connsiteX8" fmla="*/ 983560 w 1869106"/>
                <a:gd name="connsiteY8" fmla="*/ 1307008 h 1340385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9186"/>
                <a:gd name="connsiteX1" fmla="*/ 803 w 1869106"/>
                <a:gd name="connsiteY1" fmla="*/ 668563 h 1369186"/>
                <a:gd name="connsiteX2" fmla="*/ 903821 w 1869106"/>
                <a:gd name="connsiteY2" fmla="*/ 0 h 1369186"/>
                <a:gd name="connsiteX3" fmla="*/ 1869106 w 1869106"/>
                <a:gd name="connsiteY3" fmla="*/ 0 h 1369186"/>
                <a:gd name="connsiteX4" fmla="*/ 1869106 w 1869106"/>
                <a:gd name="connsiteY4" fmla="*/ 386082 h 1369186"/>
                <a:gd name="connsiteX5" fmla="*/ 898079 w 1869106"/>
                <a:gd name="connsiteY5" fmla="*/ 386082 h 1369186"/>
                <a:gd name="connsiteX6" fmla="*/ 898079 w 1869106"/>
                <a:gd name="connsiteY6" fmla="*/ 386072 h 1369186"/>
                <a:gd name="connsiteX7" fmla="*/ 389017 w 1869106"/>
                <a:gd name="connsiteY7" fmla="*/ 1123768 h 1369186"/>
                <a:gd name="connsiteX8" fmla="*/ 983560 w 1869106"/>
                <a:gd name="connsiteY8" fmla="*/ 1307008 h 1369186"/>
                <a:gd name="connsiteX0" fmla="*/ 983838 w 1869384"/>
                <a:gd name="connsiteY0" fmla="*/ 1307008 h 1373249"/>
                <a:gd name="connsiteX1" fmla="*/ 1081 w 1869384"/>
                <a:gd name="connsiteY1" fmla="*/ 668563 h 1373249"/>
                <a:gd name="connsiteX2" fmla="*/ 904099 w 1869384"/>
                <a:gd name="connsiteY2" fmla="*/ 0 h 1373249"/>
                <a:gd name="connsiteX3" fmla="*/ 1869384 w 1869384"/>
                <a:gd name="connsiteY3" fmla="*/ 0 h 1373249"/>
                <a:gd name="connsiteX4" fmla="*/ 1869384 w 1869384"/>
                <a:gd name="connsiteY4" fmla="*/ 386082 h 1373249"/>
                <a:gd name="connsiteX5" fmla="*/ 898357 w 1869384"/>
                <a:gd name="connsiteY5" fmla="*/ 386082 h 1373249"/>
                <a:gd name="connsiteX6" fmla="*/ 898357 w 1869384"/>
                <a:gd name="connsiteY6" fmla="*/ 386072 h 1373249"/>
                <a:gd name="connsiteX7" fmla="*/ 389295 w 1869384"/>
                <a:gd name="connsiteY7" fmla="*/ 1123768 h 1373249"/>
                <a:gd name="connsiteX8" fmla="*/ 983838 w 1869384"/>
                <a:gd name="connsiteY8" fmla="*/ 1307008 h 1373249"/>
                <a:gd name="connsiteX0" fmla="*/ 983838 w 1869384"/>
                <a:gd name="connsiteY0" fmla="*/ 1307008 h 1348483"/>
                <a:gd name="connsiteX1" fmla="*/ 1081 w 1869384"/>
                <a:gd name="connsiteY1" fmla="*/ 668563 h 1348483"/>
                <a:gd name="connsiteX2" fmla="*/ 904099 w 1869384"/>
                <a:gd name="connsiteY2" fmla="*/ 0 h 1348483"/>
                <a:gd name="connsiteX3" fmla="*/ 1869384 w 1869384"/>
                <a:gd name="connsiteY3" fmla="*/ 0 h 1348483"/>
                <a:gd name="connsiteX4" fmla="*/ 1869384 w 1869384"/>
                <a:gd name="connsiteY4" fmla="*/ 386082 h 1348483"/>
                <a:gd name="connsiteX5" fmla="*/ 898357 w 1869384"/>
                <a:gd name="connsiteY5" fmla="*/ 386082 h 1348483"/>
                <a:gd name="connsiteX6" fmla="*/ 898357 w 1869384"/>
                <a:gd name="connsiteY6" fmla="*/ 386072 h 1348483"/>
                <a:gd name="connsiteX7" fmla="*/ 389295 w 1869384"/>
                <a:gd name="connsiteY7" fmla="*/ 1123768 h 1348483"/>
                <a:gd name="connsiteX8" fmla="*/ 983838 w 1869384"/>
                <a:gd name="connsiteY8" fmla="*/ 1307008 h 1348483"/>
                <a:gd name="connsiteX0" fmla="*/ 983184 w 1868730"/>
                <a:gd name="connsiteY0" fmla="*/ 1307008 h 1348483"/>
                <a:gd name="connsiteX1" fmla="*/ 427 w 1868730"/>
                <a:gd name="connsiteY1" fmla="*/ 668563 h 1348483"/>
                <a:gd name="connsiteX2" fmla="*/ 903445 w 1868730"/>
                <a:gd name="connsiteY2" fmla="*/ 0 h 1348483"/>
                <a:gd name="connsiteX3" fmla="*/ 1868730 w 1868730"/>
                <a:gd name="connsiteY3" fmla="*/ 0 h 1348483"/>
                <a:gd name="connsiteX4" fmla="*/ 1868730 w 1868730"/>
                <a:gd name="connsiteY4" fmla="*/ 386082 h 1348483"/>
                <a:gd name="connsiteX5" fmla="*/ 897703 w 1868730"/>
                <a:gd name="connsiteY5" fmla="*/ 386082 h 1348483"/>
                <a:gd name="connsiteX6" fmla="*/ 897703 w 1868730"/>
                <a:gd name="connsiteY6" fmla="*/ 386072 h 1348483"/>
                <a:gd name="connsiteX7" fmla="*/ 388641 w 1868730"/>
                <a:gd name="connsiteY7" fmla="*/ 1123768 h 1348483"/>
                <a:gd name="connsiteX8" fmla="*/ 983184 w 1868730"/>
                <a:gd name="connsiteY8" fmla="*/ 1307008 h 1348483"/>
                <a:gd name="connsiteX0" fmla="*/ 990229 w 1875775"/>
                <a:gd name="connsiteY0" fmla="*/ 1307008 h 1348483"/>
                <a:gd name="connsiteX1" fmla="*/ 7472 w 1875775"/>
                <a:gd name="connsiteY1" fmla="*/ 668563 h 1348483"/>
                <a:gd name="connsiteX2" fmla="*/ 910490 w 1875775"/>
                <a:gd name="connsiteY2" fmla="*/ 0 h 1348483"/>
                <a:gd name="connsiteX3" fmla="*/ 1875775 w 1875775"/>
                <a:gd name="connsiteY3" fmla="*/ 0 h 1348483"/>
                <a:gd name="connsiteX4" fmla="*/ 1875775 w 1875775"/>
                <a:gd name="connsiteY4" fmla="*/ 386082 h 1348483"/>
                <a:gd name="connsiteX5" fmla="*/ 904748 w 1875775"/>
                <a:gd name="connsiteY5" fmla="*/ 386082 h 1348483"/>
                <a:gd name="connsiteX6" fmla="*/ 904748 w 1875775"/>
                <a:gd name="connsiteY6" fmla="*/ 386072 h 1348483"/>
                <a:gd name="connsiteX7" fmla="*/ 395686 w 1875775"/>
                <a:gd name="connsiteY7" fmla="*/ 1123768 h 1348483"/>
                <a:gd name="connsiteX8" fmla="*/ 990229 w 1875775"/>
                <a:gd name="connsiteY8" fmla="*/ 1307008 h 1348483"/>
                <a:gd name="connsiteX0" fmla="*/ 986178 w 1871724"/>
                <a:gd name="connsiteY0" fmla="*/ 1307008 h 1348483"/>
                <a:gd name="connsiteX1" fmla="*/ 3421 w 1871724"/>
                <a:gd name="connsiteY1" fmla="*/ 668563 h 1348483"/>
                <a:gd name="connsiteX2" fmla="*/ 906439 w 1871724"/>
                <a:gd name="connsiteY2" fmla="*/ 0 h 1348483"/>
                <a:gd name="connsiteX3" fmla="*/ 1871724 w 1871724"/>
                <a:gd name="connsiteY3" fmla="*/ 0 h 1348483"/>
                <a:gd name="connsiteX4" fmla="*/ 1871724 w 1871724"/>
                <a:gd name="connsiteY4" fmla="*/ 386082 h 1348483"/>
                <a:gd name="connsiteX5" fmla="*/ 900697 w 1871724"/>
                <a:gd name="connsiteY5" fmla="*/ 386082 h 1348483"/>
                <a:gd name="connsiteX6" fmla="*/ 900697 w 1871724"/>
                <a:gd name="connsiteY6" fmla="*/ 386072 h 1348483"/>
                <a:gd name="connsiteX7" fmla="*/ 391635 w 1871724"/>
                <a:gd name="connsiteY7" fmla="*/ 1123768 h 1348483"/>
                <a:gd name="connsiteX8" fmla="*/ 986178 w 1871724"/>
                <a:gd name="connsiteY8" fmla="*/ 1307008 h 1348483"/>
                <a:gd name="connsiteX0" fmla="*/ 982824 w 1868370"/>
                <a:gd name="connsiteY0" fmla="*/ 1307008 h 1348483"/>
                <a:gd name="connsiteX1" fmla="*/ 67 w 1868370"/>
                <a:gd name="connsiteY1" fmla="*/ 668563 h 1348483"/>
                <a:gd name="connsiteX2" fmla="*/ 903085 w 1868370"/>
                <a:gd name="connsiteY2" fmla="*/ 0 h 1348483"/>
                <a:gd name="connsiteX3" fmla="*/ 1868370 w 1868370"/>
                <a:gd name="connsiteY3" fmla="*/ 0 h 1348483"/>
                <a:gd name="connsiteX4" fmla="*/ 1868370 w 1868370"/>
                <a:gd name="connsiteY4" fmla="*/ 386082 h 1348483"/>
                <a:gd name="connsiteX5" fmla="*/ 897343 w 1868370"/>
                <a:gd name="connsiteY5" fmla="*/ 386082 h 1348483"/>
                <a:gd name="connsiteX6" fmla="*/ 897343 w 1868370"/>
                <a:gd name="connsiteY6" fmla="*/ 386072 h 1348483"/>
                <a:gd name="connsiteX7" fmla="*/ 388281 w 1868370"/>
                <a:gd name="connsiteY7" fmla="*/ 1123768 h 1348483"/>
                <a:gd name="connsiteX8" fmla="*/ 982824 w 1868370"/>
                <a:gd name="connsiteY8" fmla="*/ 1307008 h 1348483"/>
                <a:gd name="connsiteX0" fmla="*/ 982837 w 1868383"/>
                <a:gd name="connsiteY0" fmla="*/ 1307008 h 1363869"/>
                <a:gd name="connsiteX1" fmla="*/ 80 w 1868383"/>
                <a:gd name="connsiteY1" fmla="*/ 668563 h 1363869"/>
                <a:gd name="connsiteX2" fmla="*/ 903098 w 1868383"/>
                <a:gd name="connsiteY2" fmla="*/ 0 h 1363869"/>
                <a:gd name="connsiteX3" fmla="*/ 1868383 w 1868383"/>
                <a:gd name="connsiteY3" fmla="*/ 0 h 1363869"/>
                <a:gd name="connsiteX4" fmla="*/ 1868383 w 1868383"/>
                <a:gd name="connsiteY4" fmla="*/ 386082 h 1363869"/>
                <a:gd name="connsiteX5" fmla="*/ 897356 w 1868383"/>
                <a:gd name="connsiteY5" fmla="*/ 386082 h 1363869"/>
                <a:gd name="connsiteX6" fmla="*/ 897356 w 1868383"/>
                <a:gd name="connsiteY6" fmla="*/ 386072 h 1363869"/>
                <a:gd name="connsiteX7" fmla="*/ 388294 w 1868383"/>
                <a:gd name="connsiteY7" fmla="*/ 1123768 h 1363869"/>
                <a:gd name="connsiteX8" fmla="*/ 982837 w 1868383"/>
                <a:gd name="connsiteY8" fmla="*/ 1307008 h 1363869"/>
                <a:gd name="connsiteX0" fmla="*/ 982970 w 1868516"/>
                <a:gd name="connsiteY0" fmla="*/ 1307008 h 1357495"/>
                <a:gd name="connsiteX1" fmla="*/ 213 w 1868516"/>
                <a:gd name="connsiteY1" fmla="*/ 668563 h 1357495"/>
                <a:gd name="connsiteX2" fmla="*/ 903231 w 1868516"/>
                <a:gd name="connsiteY2" fmla="*/ 0 h 1357495"/>
                <a:gd name="connsiteX3" fmla="*/ 1868516 w 1868516"/>
                <a:gd name="connsiteY3" fmla="*/ 0 h 1357495"/>
                <a:gd name="connsiteX4" fmla="*/ 1868516 w 1868516"/>
                <a:gd name="connsiteY4" fmla="*/ 386082 h 1357495"/>
                <a:gd name="connsiteX5" fmla="*/ 897489 w 1868516"/>
                <a:gd name="connsiteY5" fmla="*/ 386082 h 1357495"/>
                <a:gd name="connsiteX6" fmla="*/ 897489 w 1868516"/>
                <a:gd name="connsiteY6" fmla="*/ 386072 h 1357495"/>
                <a:gd name="connsiteX7" fmla="*/ 388427 w 1868516"/>
                <a:gd name="connsiteY7" fmla="*/ 1123768 h 1357495"/>
                <a:gd name="connsiteX8" fmla="*/ 982970 w 1868516"/>
                <a:gd name="connsiteY8" fmla="*/ 1307008 h 1357495"/>
                <a:gd name="connsiteX0" fmla="*/ 982834 w 1868380"/>
                <a:gd name="connsiteY0" fmla="*/ 1307008 h 1357123"/>
                <a:gd name="connsiteX1" fmla="*/ 77 w 1868380"/>
                <a:gd name="connsiteY1" fmla="*/ 668563 h 1357123"/>
                <a:gd name="connsiteX2" fmla="*/ 903095 w 1868380"/>
                <a:gd name="connsiteY2" fmla="*/ 0 h 1357123"/>
                <a:gd name="connsiteX3" fmla="*/ 1868380 w 1868380"/>
                <a:gd name="connsiteY3" fmla="*/ 0 h 1357123"/>
                <a:gd name="connsiteX4" fmla="*/ 1868380 w 1868380"/>
                <a:gd name="connsiteY4" fmla="*/ 386082 h 1357123"/>
                <a:gd name="connsiteX5" fmla="*/ 897353 w 1868380"/>
                <a:gd name="connsiteY5" fmla="*/ 386082 h 1357123"/>
                <a:gd name="connsiteX6" fmla="*/ 897353 w 1868380"/>
                <a:gd name="connsiteY6" fmla="*/ 386072 h 1357123"/>
                <a:gd name="connsiteX7" fmla="*/ 388291 w 1868380"/>
                <a:gd name="connsiteY7" fmla="*/ 1123768 h 1357123"/>
                <a:gd name="connsiteX8" fmla="*/ 982834 w 1868380"/>
                <a:gd name="connsiteY8" fmla="*/ 1307008 h 1357123"/>
                <a:gd name="connsiteX0" fmla="*/ 982834 w 1868380"/>
                <a:gd name="connsiteY0" fmla="*/ 1307008 h 1364304"/>
                <a:gd name="connsiteX1" fmla="*/ 77 w 1868380"/>
                <a:gd name="connsiteY1" fmla="*/ 668563 h 1364304"/>
                <a:gd name="connsiteX2" fmla="*/ 903095 w 1868380"/>
                <a:gd name="connsiteY2" fmla="*/ 0 h 1364304"/>
                <a:gd name="connsiteX3" fmla="*/ 1868380 w 1868380"/>
                <a:gd name="connsiteY3" fmla="*/ 0 h 1364304"/>
                <a:gd name="connsiteX4" fmla="*/ 1868380 w 1868380"/>
                <a:gd name="connsiteY4" fmla="*/ 386082 h 1364304"/>
                <a:gd name="connsiteX5" fmla="*/ 897353 w 1868380"/>
                <a:gd name="connsiteY5" fmla="*/ 386082 h 1364304"/>
                <a:gd name="connsiteX6" fmla="*/ 897353 w 1868380"/>
                <a:gd name="connsiteY6" fmla="*/ 386072 h 1364304"/>
                <a:gd name="connsiteX7" fmla="*/ 388291 w 1868380"/>
                <a:gd name="connsiteY7" fmla="*/ 1123768 h 1364304"/>
                <a:gd name="connsiteX8" fmla="*/ 982834 w 1868380"/>
                <a:gd name="connsiteY8" fmla="*/ 1307008 h 1364304"/>
                <a:gd name="connsiteX0" fmla="*/ 982834 w 1868380"/>
                <a:gd name="connsiteY0" fmla="*/ 1307008 h 1366361"/>
                <a:gd name="connsiteX1" fmla="*/ 77 w 1868380"/>
                <a:gd name="connsiteY1" fmla="*/ 668563 h 1366361"/>
                <a:gd name="connsiteX2" fmla="*/ 903095 w 1868380"/>
                <a:gd name="connsiteY2" fmla="*/ 0 h 1366361"/>
                <a:gd name="connsiteX3" fmla="*/ 1868380 w 1868380"/>
                <a:gd name="connsiteY3" fmla="*/ 0 h 1366361"/>
                <a:gd name="connsiteX4" fmla="*/ 1868380 w 1868380"/>
                <a:gd name="connsiteY4" fmla="*/ 386082 h 1366361"/>
                <a:gd name="connsiteX5" fmla="*/ 897353 w 1868380"/>
                <a:gd name="connsiteY5" fmla="*/ 386082 h 1366361"/>
                <a:gd name="connsiteX6" fmla="*/ 897353 w 1868380"/>
                <a:gd name="connsiteY6" fmla="*/ 386072 h 1366361"/>
                <a:gd name="connsiteX7" fmla="*/ 388291 w 1868380"/>
                <a:gd name="connsiteY7" fmla="*/ 1123768 h 1366361"/>
                <a:gd name="connsiteX8" fmla="*/ 982834 w 1868380"/>
                <a:gd name="connsiteY8" fmla="*/ 1307008 h 1366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8380" h="1366361">
                  <a:moveTo>
                    <a:pt x="982834" y="1307008"/>
                  </a:moveTo>
                  <a:cubicBezTo>
                    <a:pt x="732394" y="1440691"/>
                    <a:pt x="10007" y="1396043"/>
                    <a:pt x="77" y="668563"/>
                  </a:cubicBezTo>
                  <a:cubicBezTo>
                    <a:pt x="-3715" y="390780"/>
                    <a:pt x="132130" y="13795"/>
                    <a:pt x="903095" y="0"/>
                  </a:cubicBezTo>
                  <a:lnTo>
                    <a:pt x="1868380" y="0"/>
                  </a:lnTo>
                  <a:lnTo>
                    <a:pt x="1868380" y="386082"/>
                  </a:lnTo>
                  <a:lnTo>
                    <a:pt x="897353" y="386082"/>
                  </a:lnTo>
                  <a:lnTo>
                    <a:pt x="897353" y="386072"/>
                  </a:lnTo>
                  <a:cubicBezTo>
                    <a:pt x="339444" y="390754"/>
                    <a:pt x="248008" y="890628"/>
                    <a:pt x="388291" y="1123768"/>
                  </a:cubicBezTo>
                  <a:cubicBezTo>
                    <a:pt x="463286" y="1235204"/>
                    <a:pt x="661103" y="1435284"/>
                    <a:pt x="982834" y="130700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54" name="TekstniOkvir 53"/>
          <p:cNvSpPr txBox="1"/>
          <p:nvPr/>
        </p:nvSpPr>
        <p:spPr>
          <a:xfrm rot="10800000" flipV="1">
            <a:off x="1315046" y="3542531"/>
            <a:ext cx="2354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altLang="ko-KR" sz="2000" dirty="0" smtClean="0">
                <a:solidFill>
                  <a:srgbClr val="FFFF00"/>
                </a:solidFill>
              </a:rPr>
              <a:t>Tercijarni izvori</a:t>
            </a:r>
            <a:endParaRPr lang="ko-KR" altLang="en-US" sz="2000" dirty="0">
              <a:solidFill>
                <a:srgbClr val="FFFF00"/>
              </a:solidFill>
            </a:endParaRPr>
          </a:p>
        </p:txBody>
      </p:sp>
      <p:sp>
        <p:nvSpPr>
          <p:cNvPr id="55" name="TextBox 21">
            <a:extLst>
              <a:ext uri="{FF2B5EF4-FFF2-40B4-BE49-F238E27FC236}">
                <a16:creationId xmlns="" xmlns:a16="http://schemas.microsoft.com/office/drawing/2014/main" id="{0636E248-E474-43B4-8954-29D592A20AAC}"/>
              </a:ext>
            </a:extLst>
          </p:cNvPr>
          <p:cNvSpPr txBox="1"/>
          <p:nvPr/>
        </p:nvSpPr>
        <p:spPr>
          <a:xfrm>
            <a:off x="3379556" y="3559179"/>
            <a:ext cx="756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cs typeface="Arial" pitchFamily="34" charset="0"/>
              </a:rPr>
              <a:t>0</a:t>
            </a:r>
            <a:r>
              <a:rPr lang="hr-HR" altLang="ko-KR" sz="2400" b="1" dirty="0" smtClean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0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E44D4C23-81FB-460B-A16B-715818231E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r-HR" sz="3000" dirty="0" smtClean="0"/>
              <a:t>KORISNI ON-LINE IZVORI</a:t>
            </a:r>
            <a:endParaRPr lang="en-US" sz="3000" dirty="0"/>
          </a:p>
        </p:txBody>
      </p:sp>
      <p:grpSp>
        <p:nvGrpSpPr>
          <p:cNvPr id="5" name="그룹 28">
            <a:extLst>
              <a:ext uri="{FF2B5EF4-FFF2-40B4-BE49-F238E27FC236}">
                <a16:creationId xmlns="" xmlns:a16="http://schemas.microsoft.com/office/drawing/2014/main" id="{9062EB3C-795C-451F-BFF7-95BB76420ED4}"/>
              </a:ext>
            </a:extLst>
          </p:cNvPr>
          <p:cNvGrpSpPr/>
          <p:nvPr/>
        </p:nvGrpSpPr>
        <p:grpSpPr>
          <a:xfrm>
            <a:off x="923108" y="2193005"/>
            <a:ext cx="10345786" cy="3812360"/>
            <a:chOff x="923107" y="2034749"/>
            <a:chExt cx="10345786" cy="3812360"/>
          </a:xfrm>
        </p:grpSpPr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B45F4A82-A194-43F3-B6CB-3287C9DF2C2D}"/>
                </a:ext>
              </a:extLst>
            </p:cNvPr>
            <p:cNvSpPr/>
            <p:nvPr/>
          </p:nvSpPr>
          <p:spPr>
            <a:xfrm>
              <a:off x="923107" y="2034749"/>
              <a:ext cx="10345786" cy="38123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Rounded Rectangle 9">
              <a:extLst>
                <a:ext uri="{FF2B5EF4-FFF2-40B4-BE49-F238E27FC236}">
                  <a16:creationId xmlns="" xmlns:a16="http://schemas.microsoft.com/office/drawing/2014/main" id="{54150E97-278E-4B3D-B9AB-8DC020BED044}"/>
                </a:ext>
              </a:extLst>
            </p:cNvPr>
            <p:cNvSpPr/>
            <p:nvPr/>
          </p:nvSpPr>
          <p:spPr>
            <a:xfrm>
              <a:off x="1285688" y="3014577"/>
              <a:ext cx="9677005" cy="238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Rounded Rectangle 10">
              <a:extLst>
                <a:ext uri="{FF2B5EF4-FFF2-40B4-BE49-F238E27FC236}">
                  <a16:creationId xmlns="" xmlns:a16="http://schemas.microsoft.com/office/drawing/2014/main" id="{03B54220-90AF-4800-943F-B0079DEDCEF3}"/>
                </a:ext>
              </a:extLst>
            </p:cNvPr>
            <p:cNvSpPr/>
            <p:nvPr/>
          </p:nvSpPr>
          <p:spPr>
            <a:xfrm>
              <a:off x="1285688" y="3491122"/>
              <a:ext cx="9677005" cy="238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Rounded Rectangle 11">
              <a:extLst>
                <a:ext uri="{FF2B5EF4-FFF2-40B4-BE49-F238E27FC236}">
                  <a16:creationId xmlns="" xmlns:a16="http://schemas.microsoft.com/office/drawing/2014/main" id="{796B2C55-4ED7-44E9-A6A5-38CC4A53A8B9}"/>
                </a:ext>
              </a:extLst>
            </p:cNvPr>
            <p:cNvSpPr/>
            <p:nvPr/>
          </p:nvSpPr>
          <p:spPr>
            <a:xfrm>
              <a:off x="1285688" y="3967667"/>
              <a:ext cx="9677005" cy="238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Rounded Rectangle 12">
              <a:extLst>
                <a:ext uri="{FF2B5EF4-FFF2-40B4-BE49-F238E27FC236}">
                  <a16:creationId xmlns="" xmlns:a16="http://schemas.microsoft.com/office/drawing/2014/main" id="{69DF41EA-FE75-4F42-AD9E-C3716CCB66EE}"/>
                </a:ext>
              </a:extLst>
            </p:cNvPr>
            <p:cNvSpPr/>
            <p:nvPr/>
          </p:nvSpPr>
          <p:spPr>
            <a:xfrm>
              <a:off x="1285688" y="4444212"/>
              <a:ext cx="9677005" cy="238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" name="Rounded Rectangle 13">
              <a:extLst>
                <a:ext uri="{FF2B5EF4-FFF2-40B4-BE49-F238E27FC236}">
                  <a16:creationId xmlns="" xmlns:a16="http://schemas.microsoft.com/office/drawing/2014/main" id="{91769AF5-3E62-44B4-9845-423C34A7B08B}"/>
                </a:ext>
              </a:extLst>
            </p:cNvPr>
            <p:cNvSpPr/>
            <p:nvPr/>
          </p:nvSpPr>
          <p:spPr>
            <a:xfrm>
              <a:off x="1285688" y="4920757"/>
              <a:ext cx="9677005" cy="238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2" name="Rounded Rectangle 14">
              <a:extLst>
                <a:ext uri="{FF2B5EF4-FFF2-40B4-BE49-F238E27FC236}">
                  <a16:creationId xmlns="" xmlns:a16="http://schemas.microsoft.com/office/drawing/2014/main" id="{2216C4CE-FC65-4A8D-AD24-B40D382F5AB5}"/>
                </a:ext>
              </a:extLst>
            </p:cNvPr>
            <p:cNvSpPr/>
            <p:nvPr/>
          </p:nvSpPr>
          <p:spPr>
            <a:xfrm>
              <a:off x="1285688" y="5397301"/>
              <a:ext cx="9677005" cy="238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3" name="그룹 38">
            <a:extLst>
              <a:ext uri="{FF2B5EF4-FFF2-40B4-BE49-F238E27FC236}">
                <a16:creationId xmlns="" xmlns:a16="http://schemas.microsoft.com/office/drawing/2014/main" id="{A207F6E3-C26B-41F5-B8E3-1943FBF5B80A}"/>
              </a:ext>
            </a:extLst>
          </p:cNvPr>
          <p:cNvGrpSpPr/>
          <p:nvPr/>
        </p:nvGrpSpPr>
        <p:grpSpPr>
          <a:xfrm>
            <a:off x="3174158" y="1970946"/>
            <a:ext cx="8036926" cy="4263657"/>
            <a:chOff x="3174158" y="1812689"/>
            <a:chExt cx="8036926" cy="4263657"/>
          </a:xfrm>
          <a:solidFill>
            <a:schemeClr val="accent1"/>
          </a:solidFill>
        </p:grpSpPr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C4E86523-EC23-45B1-980E-1C005AE51E4D}"/>
                </a:ext>
              </a:extLst>
            </p:cNvPr>
            <p:cNvSpPr/>
            <p:nvPr/>
          </p:nvSpPr>
          <p:spPr>
            <a:xfrm rot="16200000">
              <a:off x="4376082" y="610768"/>
              <a:ext cx="219887" cy="2623735"/>
            </a:xfrm>
            <a:custGeom>
              <a:avLst/>
              <a:gdLst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2020467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18097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23056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20002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581" h="2020467">
                  <a:moveTo>
                    <a:pt x="0" y="0"/>
                  </a:moveTo>
                  <a:lnTo>
                    <a:pt x="232581" y="200025"/>
                  </a:lnTo>
                  <a:lnTo>
                    <a:pt x="232581" y="1839492"/>
                  </a:lnTo>
                  <a:lnTo>
                    <a:pt x="0" y="2020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5" name="Rectangle 13">
              <a:extLst>
                <a:ext uri="{FF2B5EF4-FFF2-40B4-BE49-F238E27FC236}">
                  <a16:creationId xmlns="" xmlns:a16="http://schemas.microsoft.com/office/drawing/2014/main" id="{6FFED848-24BC-4327-9AF4-7E38D9E67BCB}"/>
                </a:ext>
              </a:extLst>
            </p:cNvPr>
            <p:cNvSpPr/>
            <p:nvPr/>
          </p:nvSpPr>
          <p:spPr>
            <a:xfrm rot="16200000">
              <a:off x="7082677" y="610768"/>
              <a:ext cx="219887" cy="2623735"/>
            </a:xfrm>
            <a:custGeom>
              <a:avLst/>
              <a:gdLst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2020467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18097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23056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20002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581" h="2020467">
                  <a:moveTo>
                    <a:pt x="0" y="0"/>
                  </a:moveTo>
                  <a:lnTo>
                    <a:pt x="232581" y="200025"/>
                  </a:lnTo>
                  <a:lnTo>
                    <a:pt x="232581" y="1839492"/>
                  </a:lnTo>
                  <a:lnTo>
                    <a:pt x="0" y="2020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6" name="Rectangle 13">
              <a:extLst>
                <a:ext uri="{FF2B5EF4-FFF2-40B4-BE49-F238E27FC236}">
                  <a16:creationId xmlns="" xmlns:a16="http://schemas.microsoft.com/office/drawing/2014/main" id="{5507868B-D12B-4FF7-ADC4-B80119D8BCF7}"/>
                </a:ext>
              </a:extLst>
            </p:cNvPr>
            <p:cNvSpPr/>
            <p:nvPr/>
          </p:nvSpPr>
          <p:spPr>
            <a:xfrm rot="16200000">
              <a:off x="9789273" y="610765"/>
              <a:ext cx="219887" cy="2623735"/>
            </a:xfrm>
            <a:custGeom>
              <a:avLst/>
              <a:gdLst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2020467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18097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23056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20002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581" h="2020467">
                  <a:moveTo>
                    <a:pt x="0" y="0"/>
                  </a:moveTo>
                  <a:lnTo>
                    <a:pt x="232581" y="200025"/>
                  </a:lnTo>
                  <a:lnTo>
                    <a:pt x="232581" y="1839492"/>
                  </a:lnTo>
                  <a:lnTo>
                    <a:pt x="0" y="2020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7" name="Rectangle 13">
              <a:extLst>
                <a:ext uri="{FF2B5EF4-FFF2-40B4-BE49-F238E27FC236}">
                  <a16:creationId xmlns="" xmlns:a16="http://schemas.microsoft.com/office/drawing/2014/main" id="{541279CB-5D4D-43B1-A023-E1ED02CFD6CA}"/>
                </a:ext>
              </a:extLst>
            </p:cNvPr>
            <p:cNvSpPr/>
            <p:nvPr/>
          </p:nvSpPr>
          <p:spPr>
            <a:xfrm rot="16200000" flipH="1">
              <a:off x="4376082" y="4647049"/>
              <a:ext cx="219887" cy="2623735"/>
            </a:xfrm>
            <a:custGeom>
              <a:avLst/>
              <a:gdLst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2020467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18097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23056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20002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581" h="2020467">
                  <a:moveTo>
                    <a:pt x="0" y="0"/>
                  </a:moveTo>
                  <a:lnTo>
                    <a:pt x="232581" y="200025"/>
                  </a:lnTo>
                  <a:lnTo>
                    <a:pt x="232581" y="1839492"/>
                  </a:lnTo>
                  <a:lnTo>
                    <a:pt x="0" y="2020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8" name="Rectangle 13">
              <a:extLst>
                <a:ext uri="{FF2B5EF4-FFF2-40B4-BE49-F238E27FC236}">
                  <a16:creationId xmlns="" xmlns:a16="http://schemas.microsoft.com/office/drawing/2014/main" id="{5EFBE7D7-3645-41FD-AD2B-C9AA16BBFABC}"/>
                </a:ext>
              </a:extLst>
            </p:cNvPr>
            <p:cNvSpPr/>
            <p:nvPr/>
          </p:nvSpPr>
          <p:spPr>
            <a:xfrm rot="16200000" flipH="1">
              <a:off x="7082679" y="4647050"/>
              <a:ext cx="219887" cy="2623735"/>
            </a:xfrm>
            <a:custGeom>
              <a:avLst/>
              <a:gdLst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2020467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18097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23056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20002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581" h="2020467">
                  <a:moveTo>
                    <a:pt x="0" y="0"/>
                  </a:moveTo>
                  <a:lnTo>
                    <a:pt x="232581" y="200025"/>
                  </a:lnTo>
                  <a:lnTo>
                    <a:pt x="232581" y="1839492"/>
                  </a:lnTo>
                  <a:lnTo>
                    <a:pt x="0" y="2020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="" xmlns:a16="http://schemas.microsoft.com/office/drawing/2014/main" id="{AEF7C878-A451-4513-A407-0EE86D8F3CE1}"/>
                </a:ext>
              </a:extLst>
            </p:cNvPr>
            <p:cNvSpPr/>
            <p:nvPr/>
          </p:nvSpPr>
          <p:spPr>
            <a:xfrm rot="16200000" flipH="1">
              <a:off x="9789273" y="4647053"/>
              <a:ext cx="219887" cy="2623735"/>
            </a:xfrm>
            <a:custGeom>
              <a:avLst/>
              <a:gdLst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2020467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18097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23056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20002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581" h="2020467">
                  <a:moveTo>
                    <a:pt x="0" y="0"/>
                  </a:moveTo>
                  <a:lnTo>
                    <a:pt x="232581" y="200025"/>
                  </a:lnTo>
                  <a:lnTo>
                    <a:pt x="232581" y="1839492"/>
                  </a:lnTo>
                  <a:lnTo>
                    <a:pt x="0" y="2020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0" name="사각형: 둥근 위쪽 모서리 27">
              <a:extLst>
                <a:ext uri="{FF2B5EF4-FFF2-40B4-BE49-F238E27FC236}">
                  <a16:creationId xmlns="" xmlns:a16="http://schemas.microsoft.com/office/drawing/2014/main" id="{132FB2B8-23DD-48B9-9C95-A19F237CB0D1}"/>
                </a:ext>
              </a:extLst>
            </p:cNvPr>
            <p:cNvSpPr/>
            <p:nvPr/>
          </p:nvSpPr>
          <p:spPr>
            <a:xfrm rot="10800000">
              <a:off x="3418868" y="1812689"/>
              <a:ext cx="2150685" cy="541004"/>
            </a:xfrm>
            <a:prstGeom prst="round2SameRect">
              <a:avLst>
                <a:gd name="adj1" fmla="val 31154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사각형: 둥근 위쪽 모서리 33">
              <a:extLst>
                <a:ext uri="{FF2B5EF4-FFF2-40B4-BE49-F238E27FC236}">
                  <a16:creationId xmlns="" xmlns:a16="http://schemas.microsoft.com/office/drawing/2014/main" id="{5F4FCF93-4B28-4D25-8A92-AC5373CC1284}"/>
                </a:ext>
              </a:extLst>
            </p:cNvPr>
            <p:cNvSpPr/>
            <p:nvPr/>
          </p:nvSpPr>
          <p:spPr>
            <a:xfrm rot="10800000">
              <a:off x="6129905" y="1812689"/>
              <a:ext cx="2150685" cy="541004"/>
            </a:xfrm>
            <a:prstGeom prst="round2SameRect">
              <a:avLst>
                <a:gd name="adj1" fmla="val 31154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사각형: 둥근 위쪽 모서리 34">
              <a:extLst>
                <a:ext uri="{FF2B5EF4-FFF2-40B4-BE49-F238E27FC236}">
                  <a16:creationId xmlns="" xmlns:a16="http://schemas.microsoft.com/office/drawing/2014/main" id="{1B1E08A6-461C-42BB-9ED8-7B67C922A242}"/>
                </a:ext>
              </a:extLst>
            </p:cNvPr>
            <p:cNvSpPr/>
            <p:nvPr/>
          </p:nvSpPr>
          <p:spPr>
            <a:xfrm rot="10800000">
              <a:off x="8840943" y="1812690"/>
              <a:ext cx="2150685" cy="541004"/>
            </a:xfrm>
            <a:prstGeom prst="round2SameRect">
              <a:avLst>
                <a:gd name="adj1" fmla="val 31154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사각형: 둥근 위쪽 모서리 35">
              <a:extLst>
                <a:ext uri="{FF2B5EF4-FFF2-40B4-BE49-F238E27FC236}">
                  <a16:creationId xmlns="" xmlns:a16="http://schemas.microsoft.com/office/drawing/2014/main" id="{070F04F1-B709-4C79-9396-17940AF634A1}"/>
                </a:ext>
              </a:extLst>
            </p:cNvPr>
            <p:cNvSpPr/>
            <p:nvPr/>
          </p:nvSpPr>
          <p:spPr>
            <a:xfrm>
              <a:off x="3418868" y="5535341"/>
              <a:ext cx="2150685" cy="541004"/>
            </a:xfrm>
            <a:prstGeom prst="round2SameRect">
              <a:avLst>
                <a:gd name="adj1" fmla="val 31154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사각형: 둥근 위쪽 모서리 36">
              <a:extLst>
                <a:ext uri="{FF2B5EF4-FFF2-40B4-BE49-F238E27FC236}">
                  <a16:creationId xmlns="" xmlns:a16="http://schemas.microsoft.com/office/drawing/2014/main" id="{CDCA50C5-FD72-4C03-87CF-443761E61ADE}"/>
                </a:ext>
              </a:extLst>
            </p:cNvPr>
            <p:cNvSpPr/>
            <p:nvPr/>
          </p:nvSpPr>
          <p:spPr>
            <a:xfrm>
              <a:off x="6129905" y="5535341"/>
              <a:ext cx="2150685" cy="541004"/>
            </a:xfrm>
            <a:prstGeom prst="round2SameRect">
              <a:avLst>
                <a:gd name="adj1" fmla="val 31154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사각형: 둥근 위쪽 모서리 37">
              <a:extLst>
                <a:ext uri="{FF2B5EF4-FFF2-40B4-BE49-F238E27FC236}">
                  <a16:creationId xmlns="" xmlns:a16="http://schemas.microsoft.com/office/drawing/2014/main" id="{40886465-D38F-4AE2-BDF8-C76C3F560E27}"/>
                </a:ext>
              </a:extLst>
            </p:cNvPr>
            <p:cNvSpPr/>
            <p:nvPr/>
          </p:nvSpPr>
          <p:spPr>
            <a:xfrm>
              <a:off x="8840943" y="5535342"/>
              <a:ext cx="2150685" cy="541004"/>
            </a:xfrm>
            <a:prstGeom prst="round2SameRect">
              <a:avLst>
                <a:gd name="adj1" fmla="val 31154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aphicFrame>
        <p:nvGraphicFramePr>
          <p:cNvPr id="26" name="Table 25">
            <a:extLst>
              <a:ext uri="{FF2B5EF4-FFF2-40B4-BE49-F238E27FC236}">
                <a16:creationId xmlns="" xmlns:a16="http://schemas.microsoft.com/office/drawing/2014/main" id="{AB098DFC-E3C0-4367-A7D4-AA43D71D31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635780"/>
              </p:ext>
            </p:extLst>
          </p:nvPr>
        </p:nvGraphicFramePr>
        <p:xfrm>
          <a:off x="888277" y="1838930"/>
          <a:ext cx="10380617" cy="44443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448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771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175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410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8596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1" dirty="0" smtClean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1" dirty="0">
                        <a:solidFill>
                          <a:schemeClr val="tx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84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b="1" dirty="0" smtClean="0">
                          <a:solidFill>
                            <a:srgbClr val="C00000"/>
                          </a:solidFill>
                        </a:rPr>
                        <a:t>Izdanja Leksikografskog zavoda Miroslav Krleža</a:t>
                      </a:r>
                      <a:endParaRPr lang="ko-KR" altLang="en-US" sz="1200" b="1" dirty="0">
                        <a:solidFill>
                          <a:srgbClr val="C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-12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hr-HR" sz="1100" b="0" dirty="0" smtClean="0">
                          <a:solidFill>
                            <a:srgbClr val="0070C0"/>
                          </a:solidFill>
                          <a:hlinkClick r:id="rId2"/>
                        </a:rPr>
                        <a:t>http://www.lzmk.hr/izdanja/enciklopedije/495-hrvatska-tehnicka-enciklopedija</a:t>
                      </a:r>
                      <a:endParaRPr lang="hr-HR" sz="1100" b="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b="1" dirty="0" smtClean="0">
                          <a:solidFill>
                            <a:srgbClr val="C00000"/>
                          </a:solidFill>
                        </a:rPr>
                        <a:t>Hrčak portal znanstvenih časopisa RH</a:t>
                      </a:r>
                      <a:endParaRPr lang="ko-KR" altLang="en-US" sz="1200" b="1" dirty="0">
                        <a:solidFill>
                          <a:srgbClr val="C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100" b="0" u="sng" dirty="0" smtClean="0">
                          <a:hlinkClick r:id="rId3"/>
                        </a:rPr>
                        <a:t>https://hrcak.srce.hr/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24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b="1" dirty="0" smtClean="0">
                          <a:solidFill>
                            <a:srgbClr val="C00000"/>
                          </a:solidFill>
                        </a:rPr>
                        <a:t>Hrvatska enciklopedija</a:t>
                      </a:r>
                      <a:endParaRPr lang="ko-KR" altLang="en-US" sz="1200" b="1" dirty="0">
                        <a:solidFill>
                          <a:srgbClr val="C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altLang="ko-KR" sz="1100" b="0" dirty="0" smtClean="0">
                          <a:solidFill>
                            <a:srgbClr val="0070C0"/>
                          </a:solidFill>
                          <a:latin typeface="+mn-lt"/>
                          <a:cs typeface="Arial" pitchFamily="34" charset="0"/>
                          <a:hlinkClick r:id="rId4"/>
                        </a:rPr>
                        <a:t>http://www.enciklopedija.hr/</a:t>
                      </a:r>
                      <a:endParaRPr lang="ko-KR" altLang="en-US" sz="1100" b="0" dirty="0">
                        <a:solidFill>
                          <a:srgbClr val="0070C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b="1" dirty="0" smtClean="0">
                          <a:solidFill>
                            <a:srgbClr val="C00000"/>
                          </a:solidFill>
                        </a:rPr>
                        <a:t>Enciklopedija </a:t>
                      </a:r>
                      <a:r>
                        <a:rPr lang="hr-HR" sz="1200" b="1" dirty="0" err="1" smtClean="0">
                          <a:solidFill>
                            <a:srgbClr val="C00000"/>
                          </a:solidFill>
                        </a:rPr>
                        <a:t>Britannica</a:t>
                      </a:r>
                      <a:endParaRPr lang="ko-KR" altLang="en-US" sz="1200" b="1" dirty="0">
                        <a:solidFill>
                          <a:srgbClr val="C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100" b="0" u="sng" dirty="0" smtClean="0">
                          <a:hlinkClick r:id="rId5"/>
                        </a:rPr>
                        <a:t>https://www.britannica.com/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24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b="1" dirty="0" smtClean="0">
                          <a:solidFill>
                            <a:srgbClr val="C00000"/>
                          </a:solidFill>
                        </a:rPr>
                        <a:t>Hrvatski jezični portal</a:t>
                      </a:r>
                      <a:endParaRPr lang="ko-KR" altLang="en-US" sz="1200" b="1" dirty="0">
                        <a:solidFill>
                          <a:srgbClr val="C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100" u="sng" dirty="0" smtClean="0">
                          <a:solidFill>
                            <a:srgbClr val="0070C0"/>
                          </a:solidFill>
                          <a:hlinkClick r:id="rId6"/>
                        </a:rPr>
                        <a:t>http://hjp.znanje.hr/</a:t>
                      </a:r>
                      <a:endParaRPr lang="ko-KR" altLang="en-US" sz="1100" b="1" dirty="0">
                        <a:solidFill>
                          <a:srgbClr val="0070C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b="1" dirty="0" err="1" smtClean="0">
                          <a:solidFill>
                            <a:srgbClr val="C00000"/>
                          </a:solidFill>
                        </a:rPr>
                        <a:t>Proleksis</a:t>
                      </a:r>
                      <a:r>
                        <a:rPr lang="hr-HR" sz="1200" b="1" dirty="0" smtClean="0">
                          <a:solidFill>
                            <a:srgbClr val="C00000"/>
                          </a:solidFill>
                        </a:rPr>
                        <a:t> enciklopedija</a:t>
                      </a:r>
                      <a:endParaRPr lang="ko-KR" altLang="en-US" sz="1200" b="1" dirty="0">
                        <a:solidFill>
                          <a:srgbClr val="C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100" b="0" u="sng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  <a:hlinkClick r:id="rId7"/>
                        </a:rPr>
                        <a:t>http://proleksis.lzmk.hr/</a:t>
                      </a:r>
                      <a:endParaRPr lang="ko-KR" altLang="en-US" sz="1100" b="0" u="sng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24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b="1" dirty="0" smtClean="0">
                          <a:solidFill>
                            <a:srgbClr val="C00000"/>
                          </a:solidFill>
                        </a:rPr>
                        <a:t>Hrvatski leksikon</a:t>
                      </a:r>
                      <a:endParaRPr lang="ko-KR" altLang="en-US" sz="1200" b="1" dirty="0">
                        <a:solidFill>
                          <a:srgbClr val="C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100" u="sng" dirty="0" smtClean="0">
                          <a:solidFill>
                            <a:srgbClr val="0070C0"/>
                          </a:solidFill>
                          <a:hlinkClick r:id="rId8"/>
                        </a:rPr>
                        <a:t>http://www.hrleksikon.info/</a:t>
                      </a:r>
                      <a:endParaRPr lang="ko-KR" altLang="en-US" sz="1100" b="1" dirty="0">
                        <a:solidFill>
                          <a:srgbClr val="0070C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b="1" dirty="0" smtClean="0">
                          <a:solidFill>
                            <a:srgbClr val="C00000"/>
                          </a:solidFill>
                        </a:rPr>
                        <a:t>Nacionalna i sveučilišna knjižnica</a:t>
                      </a:r>
                      <a:endParaRPr lang="ko-KR" altLang="en-US" sz="1200" b="1" dirty="0">
                        <a:solidFill>
                          <a:srgbClr val="C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100" b="0" u="sng" dirty="0" smtClean="0">
                          <a:hlinkClick r:id="rId9"/>
                        </a:rPr>
                        <a:t>http://katalog.nsk.hr/F?RN=429069023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924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b="1" dirty="0" smtClean="0">
                          <a:solidFill>
                            <a:srgbClr val="C00000"/>
                          </a:solidFill>
                        </a:rPr>
                        <a:t>Hrvatski pravopis</a:t>
                      </a:r>
                      <a:endParaRPr lang="ko-KR" altLang="en-US" sz="1200" b="1" dirty="0">
                        <a:solidFill>
                          <a:srgbClr val="C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100" u="sng" dirty="0" smtClean="0">
                          <a:solidFill>
                            <a:srgbClr val="0070C0"/>
                          </a:solidFill>
                          <a:hlinkClick r:id="rId10"/>
                        </a:rPr>
                        <a:t>http://pravopis.hr/</a:t>
                      </a:r>
                      <a:endParaRPr lang="ko-KR" altLang="en-US" sz="1100" b="1" dirty="0">
                        <a:solidFill>
                          <a:srgbClr val="0070C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altLang="ko-KR" sz="1200" b="1" dirty="0" smtClean="0">
                          <a:solidFill>
                            <a:srgbClr val="C00000"/>
                          </a:solidFill>
                          <a:latin typeface="+mn-lt"/>
                          <a:cs typeface="Arial" pitchFamily="34" charset="0"/>
                        </a:rPr>
                        <a:t>Akademija tehničkih znanosti hrvatske</a:t>
                      </a:r>
                      <a:endParaRPr lang="ko-KR" altLang="en-US" sz="1200" b="1" dirty="0">
                        <a:solidFill>
                          <a:srgbClr val="C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altLang="ko-KR" sz="11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  <a:hlinkClick r:id="rId11"/>
                        </a:rPr>
                        <a:t>https://www.hatz.hr/hr/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924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altLang="ko-KR" sz="1200" b="1" dirty="0" smtClean="0">
                          <a:solidFill>
                            <a:srgbClr val="C00000"/>
                          </a:solidFill>
                          <a:latin typeface="+mn-lt"/>
                          <a:cs typeface="Arial" pitchFamily="34" charset="0"/>
                        </a:rPr>
                        <a:t>Hrvatska tehnička enciklopedija</a:t>
                      </a:r>
                      <a:endParaRPr lang="ko-KR" altLang="en-US" sz="1200" b="1" dirty="0">
                        <a:solidFill>
                          <a:srgbClr val="C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altLang="ko-KR" sz="1100" b="0" dirty="0" smtClean="0">
                          <a:solidFill>
                            <a:srgbClr val="0070C0"/>
                          </a:solidFill>
                          <a:latin typeface="+mn-lt"/>
                          <a:cs typeface="Arial" pitchFamily="34" charset="0"/>
                          <a:hlinkClick r:id="rId12"/>
                        </a:rPr>
                        <a:t>http://tehnika.lzmk.hr/</a:t>
                      </a:r>
                      <a:endParaRPr lang="ko-KR" altLang="en-US" sz="1100" b="0" dirty="0">
                        <a:solidFill>
                          <a:srgbClr val="0070C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altLang="ko-KR" sz="1200" b="1" dirty="0" smtClean="0">
                          <a:solidFill>
                            <a:srgbClr val="C00000"/>
                          </a:solidFill>
                          <a:latin typeface="+mn-lt"/>
                          <a:cs typeface="Arial" pitchFamily="34" charset="0"/>
                        </a:rPr>
                        <a:t>CROSBI </a:t>
                      </a:r>
                      <a:endParaRPr lang="ko-KR" altLang="en-US" sz="1200" b="1" dirty="0">
                        <a:solidFill>
                          <a:srgbClr val="C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altLang="ko-KR" sz="11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  <a:hlinkClick r:id="rId13"/>
                        </a:rPr>
                        <a:t>https://www.bib.irb.hr/o-projektu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1762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09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sz="quarter" idx="10"/>
          </p:nvPr>
        </p:nvSpPr>
        <p:spPr>
          <a:xfrm>
            <a:off x="1970116" y="308018"/>
            <a:ext cx="9261590" cy="724247"/>
          </a:xfrm>
        </p:spPr>
        <p:txBody>
          <a:bodyPr>
            <a:normAutofit fontScale="25000" lnSpcReduction="20000"/>
          </a:bodyPr>
          <a:lstStyle/>
          <a:p>
            <a:endParaRPr lang="hr-HR" sz="3000" dirty="0" smtClean="0"/>
          </a:p>
          <a:p>
            <a:endParaRPr lang="hr-HR" sz="3000" dirty="0" smtClean="0"/>
          </a:p>
          <a:p>
            <a:r>
              <a:rPr lang="hr-HR" sz="12000" dirty="0" smtClean="0"/>
              <a:t>PRAVOPIS</a:t>
            </a:r>
            <a:endParaRPr lang="en-US" sz="12000" dirty="0"/>
          </a:p>
          <a:p>
            <a:endParaRPr lang="hr-HR" sz="12000" dirty="0"/>
          </a:p>
        </p:txBody>
      </p:sp>
      <p:sp>
        <p:nvSpPr>
          <p:cNvPr id="3" name="Pravokutnik 2"/>
          <p:cNvSpPr/>
          <p:nvPr/>
        </p:nvSpPr>
        <p:spPr>
          <a:xfrm>
            <a:off x="1371593" y="1875442"/>
            <a:ext cx="1027453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 smtClean="0"/>
          </a:p>
          <a:p>
            <a:r>
              <a:rPr lang="hr-HR" dirty="0" smtClean="0"/>
              <a:t>Za vrijeme pisanja pazite na pravopis:</a:t>
            </a:r>
          </a:p>
          <a:p>
            <a:endParaRPr lang="hr-H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 smtClean="0"/>
              <a:t>riječi se odvajaju samo jednim razmakom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hr-HR" dirty="0" smtClean="0"/>
              <a:t>interpunkcijski znakovi (. , ? ! : ; ) pišu se zajedno s riječju iza koje slijede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hr-HR" dirty="0" smtClean="0"/>
              <a:t>navodnici i zagrade pišu se zajedno s riječju ispred i iza koje se nalaze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hr-HR" dirty="0" smtClean="0"/>
              <a:t>crtica se piše zajedno s riječima između kojih stoji (npr. matematičko-informatički)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hr-HR" dirty="0" smtClean="0"/>
              <a:t>rečenicu nikada ne započeti brojkom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hr-HR" dirty="0" smtClean="0"/>
              <a:t>tekst treba pisati u odlomcima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hr-HR" dirty="0" smtClean="0"/>
              <a:t>odlomak mora biti uvučen </a:t>
            </a:r>
            <a:r>
              <a:rPr lang="hr-HR" dirty="0" smtClean="0">
                <a:cs typeface="Arial" panose="020B0604020202020204" pitchFamily="34" charset="0"/>
              </a:rPr>
              <a:t>  </a:t>
            </a:r>
          </a:p>
          <a:p>
            <a:pPr>
              <a:buNone/>
            </a:pPr>
            <a:endParaRPr lang="hr-HR" sz="2000" dirty="0" smtClean="0"/>
          </a:p>
          <a:p>
            <a:pPr>
              <a:buNone/>
            </a:pPr>
            <a:endParaRPr lang="hr-HR" sz="2000" dirty="0"/>
          </a:p>
          <a:p>
            <a:pPr>
              <a:buNone/>
            </a:pPr>
            <a:r>
              <a:rPr lang="hr-HR" sz="2000" u="sng" dirty="0" smtClean="0"/>
              <a:t>Koristite: </a:t>
            </a:r>
            <a:r>
              <a:rPr lang="hr-HR" sz="2000" i="1" dirty="0" smtClean="0"/>
              <a:t>Hrvatski pravopis. </a:t>
            </a:r>
            <a:r>
              <a:rPr lang="hr-HR" sz="2000" dirty="0" smtClean="0"/>
              <a:t>2013.</a:t>
            </a:r>
            <a:r>
              <a:rPr lang="hr-HR" sz="2000" i="1" dirty="0" smtClean="0"/>
              <a:t> </a:t>
            </a:r>
            <a:r>
              <a:rPr lang="hr-HR" sz="2000" dirty="0" err="1" smtClean="0"/>
              <a:t>Ur</a:t>
            </a:r>
            <a:r>
              <a:rPr lang="hr-HR" sz="2000" dirty="0" smtClean="0"/>
              <a:t>. Jozić, Željko. Institut za hrvatski jezik i jezikoslovlje. Zagreb.</a:t>
            </a:r>
          </a:p>
          <a:p>
            <a:pPr>
              <a:buNone/>
            </a:pPr>
            <a:r>
              <a:rPr lang="hr-HR" sz="2000" dirty="0" smtClean="0">
                <a:hlinkClick r:id="rId2"/>
              </a:rPr>
              <a:t>http</a:t>
            </a:r>
            <a:r>
              <a:rPr lang="hr-HR" sz="2000" dirty="0">
                <a:hlinkClick r:id="rId2"/>
              </a:rPr>
              <a:t>://</a:t>
            </a:r>
            <a:r>
              <a:rPr lang="hr-HR" sz="2000" dirty="0" smtClean="0">
                <a:hlinkClick r:id="rId2"/>
              </a:rPr>
              <a:t>pravopis.hr/</a:t>
            </a:r>
            <a:endParaRPr lang="hr-HR" sz="2000" dirty="0" smtClean="0"/>
          </a:p>
        </p:txBody>
      </p:sp>
      <p:sp>
        <p:nvSpPr>
          <p:cNvPr id="247" name="Block Arc 37">
            <a:extLst>
              <a:ext uri="{FF2B5EF4-FFF2-40B4-BE49-F238E27FC236}">
                <a16:creationId xmlns="" xmlns:a16="http://schemas.microsoft.com/office/drawing/2014/main" id="{56DF0A6B-76B0-4C16-BD9E-75DEC170001C}"/>
              </a:ext>
            </a:extLst>
          </p:cNvPr>
          <p:cNvSpPr/>
          <p:nvPr/>
        </p:nvSpPr>
        <p:spPr>
          <a:xfrm>
            <a:off x="9645540" y="1481852"/>
            <a:ext cx="1062264" cy="1386291"/>
          </a:xfrm>
          <a:custGeom>
            <a:avLst/>
            <a:gdLst>
              <a:gd name="connsiteX0" fmla="*/ 555039 w 1128574"/>
              <a:gd name="connsiteY0" fmla="*/ 83 h 1471472"/>
              <a:gd name="connsiteX1" fmla="*/ 1114657 w 1128574"/>
              <a:gd name="connsiteY1" fmla="*/ 440104 h 1471472"/>
              <a:gd name="connsiteX2" fmla="*/ 772429 w 1128574"/>
              <a:gd name="connsiteY2" fmla="*/ 1088053 h 1471472"/>
              <a:gd name="connsiteX3" fmla="*/ 772726 w 1128574"/>
              <a:gd name="connsiteY3" fmla="*/ 1088985 h 1471472"/>
              <a:gd name="connsiteX4" fmla="*/ 574598 w 1128574"/>
              <a:gd name="connsiteY4" fmla="*/ 1360143 h 1471472"/>
              <a:gd name="connsiteX5" fmla="*/ 569907 w 1128574"/>
              <a:gd name="connsiteY5" fmla="*/ 1360143 h 1471472"/>
              <a:gd name="connsiteX6" fmla="*/ 434237 w 1128574"/>
              <a:gd name="connsiteY6" fmla="*/ 1471472 h 1471472"/>
              <a:gd name="connsiteX7" fmla="*/ 298567 w 1128574"/>
              <a:gd name="connsiteY7" fmla="*/ 1360143 h 1471472"/>
              <a:gd name="connsiteX8" fmla="*/ 294969 w 1128574"/>
              <a:gd name="connsiteY8" fmla="*/ 1360143 h 1471472"/>
              <a:gd name="connsiteX9" fmla="*/ 295961 w 1128574"/>
              <a:gd name="connsiteY9" fmla="*/ 1347236 h 1471472"/>
              <a:gd name="connsiteX10" fmla="*/ 292410 w 1128574"/>
              <a:gd name="connsiteY10" fmla="*/ 1329645 h 1471472"/>
              <a:gd name="connsiteX11" fmla="*/ 300331 w 1128574"/>
              <a:gd name="connsiteY11" fmla="*/ 1290412 h 1471472"/>
              <a:gd name="connsiteX12" fmla="*/ 657787 w 1128574"/>
              <a:gd name="connsiteY12" fmla="*/ 834864 h 1471472"/>
              <a:gd name="connsiteX13" fmla="*/ 656254 w 1128574"/>
              <a:gd name="connsiteY13" fmla="*/ 830430 h 1471472"/>
              <a:gd name="connsiteX14" fmla="*/ 838945 w 1128574"/>
              <a:gd name="connsiteY14" fmla="*/ 502307 h 1471472"/>
              <a:gd name="connsiteX15" fmla="*/ 533067 w 1128574"/>
              <a:gd name="connsiteY15" fmla="*/ 284409 h 1471472"/>
              <a:gd name="connsiteX16" fmla="*/ 282643 w 1128574"/>
              <a:gd name="connsiteY16" fmla="*/ 564282 h 1471472"/>
              <a:gd name="connsiteX17" fmla="*/ 279666 w 1128574"/>
              <a:gd name="connsiteY17" fmla="*/ 564282 h 1471472"/>
              <a:gd name="connsiteX18" fmla="*/ 280029 w 1128574"/>
              <a:gd name="connsiteY18" fmla="*/ 567621 h 1471472"/>
              <a:gd name="connsiteX19" fmla="*/ 140015 w 1128574"/>
              <a:gd name="connsiteY19" fmla="*/ 697359 h 1471472"/>
              <a:gd name="connsiteX20" fmla="*/ 0 w 1128574"/>
              <a:gd name="connsiteY20" fmla="*/ 567621 h 1471472"/>
              <a:gd name="connsiteX21" fmla="*/ 363 w 1128574"/>
              <a:gd name="connsiteY21" fmla="*/ 564281 h 1471472"/>
              <a:gd name="connsiteX22" fmla="*/ 1 w 1128574"/>
              <a:gd name="connsiteY22" fmla="*/ 564281 h 1471472"/>
              <a:gd name="connsiteX23" fmla="*/ 501773 w 1128574"/>
              <a:gd name="connsiteY23" fmla="*/ 3505 h 1471472"/>
              <a:gd name="connsiteX24" fmla="*/ 555039 w 1128574"/>
              <a:gd name="connsiteY24" fmla="*/ 83 h 1471472"/>
              <a:gd name="connsiteX0" fmla="*/ 555039 w 1128574"/>
              <a:gd name="connsiteY0" fmla="*/ 83 h 1471472"/>
              <a:gd name="connsiteX1" fmla="*/ 1114657 w 1128574"/>
              <a:gd name="connsiteY1" fmla="*/ 440104 h 1471472"/>
              <a:gd name="connsiteX2" fmla="*/ 772429 w 1128574"/>
              <a:gd name="connsiteY2" fmla="*/ 1088053 h 1471472"/>
              <a:gd name="connsiteX3" fmla="*/ 772726 w 1128574"/>
              <a:gd name="connsiteY3" fmla="*/ 1088985 h 1471472"/>
              <a:gd name="connsiteX4" fmla="*/ 574598 w 1128574"/>
              <a:gd name="connsiteY4" fmla="*/ 1360143 h 1471472"/>
              <a:gd name="connsiteX5" fmla="*/ 569907 w 1128574"/>
              <a:gd name="connsiteY5" fmla="*/ 1360143 h 1471472"/>
              <a:gd name="connsiteX6" fmla="*/ 434237 w 1128574"/>
              <a:gd name="connsiteY6" fmla="*/ 1471472 h 1471472"/>
              <a:gd name="connsiteX7" fmla="*/ 298567 w 1128574"/>
              <a:gd name="connsiteY7" fmla="*/ 1360143 h 1471472"/>
              <a:gd name="connsiteX8" fmla="*/ 294969 w 1128574"/>
              <a:gd name="connsiteY8" fmla="*/ 1360143 h 1471472"/>
              <a:gd name="connsiteX9" fmla="*/ 292410 w 1128574"/>
              <a:gd name="connsiteY9" fmla="*/ 1329645 h 1471472"/>
              <a:gd name="connsiteX10" fmla="*/ 300331 w 1128574"/>
              <a:gd name="connsiteY10" fmla="*/ 1290412 h 1471472"/>
              <a:gd name="connsiteX11" fmla="*/ 657787 w 1128574"/>
              <a:gd name="connsiteY11" fmla="*/ 834864 h 1471472"/>
              <a:gd name="connsiteX12" fmla="*/ 656254 w 1128574"/>
              <a:gd name="connsiteY12" fmla="*/ 830430 h 1471472"/>
              <a:gd name="connsiteX13" fmla="*/ 838945 w 1128574"/>
              <a:gd name="connsiteY13" fmla="*/ 502307 h 1471472"/>
              <a:gd name="connsiteX14" fmla="*/ 533067 w 1128574"/>
              <a:gd name="connsiteY14" fmla="*/ 284409 h 1471472"/>
              <a:gd name="connsiteX15" fmla="*/ 282643 w 1128574"/>
              <a:gd name="connsiteY15" fmla="*/ 564282 h 1471472"/>
              <a:gd name="connsiteX16" fmla="*/ 279666 w 1128574"/>
              <a:gd name="connsiteY16" fmla="*/ 564282 h 1471472"/>
              <a:gd name="connsiteX17" fmla="*/ 280029 w 1128574"/>
              <a:gd name="connsiteY17" fmla="*/ 567621 h 1471472"/>
              <a:gd name="connsiteX18" fmla="*/ 140015 w 1128574"/>
              <a:gd name="connsiteY18" fmla="*/ 697359 h 1471472"/>
              <a:gd name="connsiteX19" fmla="*/ 0 w 1128574"/>
              <a:gd name="connsiteY19" fmla="*/ 567621 h 1471472"/>
              <a:gd name="connsiteX20" fmla="*/ 363 w 1128574"/>
              <a:gd name="connsiteY20" fmla="*/ 564281 h 1471472"/>
              <a:gd name="connsiteX21" fmla="*/ 1 w 1128574"/>
              <a:gd name="connsiteY21" fmla="*/ 564281 h 1471472"/>
              <a:gd name="connsiteX22" fmla="*/ 501773 w 1128574"/>
              <a:gd name="connsiteY22" fmla="*/ 3505 h 1471472"/>
              <a:gd name="connsiteX23" fmla="*/ 555039 w 1128574"/>
              <a:gd name="connsiteY23" fmla="*/ 83 h 1471472"/>
              <a:gd name="connsiteX0" fmla="*/ 555039 w 1128574"/>
              <a:gd name="connsiteY0" fmla="*/ 83 h 1471472"/>
              <a:gd name="connsiteX1" fmla="*/ 1114657 w 1128574"/>
              <a:gd name="connsiteY1" fmla="*/ 440104 h 1471472"/>
              <a:gd name="connsiteX2" fmla="*/ 772429 w 1128574"/>
              <a:gd name="connsiteY2" fmla="*/ 1088053 h 1471472"/>
              <a:gd name="connsiteX3" fmla="*/ 772726 w 1128574"/>
              <a:gd name="connsiteY3" fmla="*/ 1088985 h 1471472"/>
              <a:gd name="connsiteX4" fmla="*/ 574598 w 1128574"/>
              <a:gd name="connsiteY4" fmla="*/ 1360143 h 1471472"/>
              <a:gd name="connsiteX5" fmla="*/ 569907 w 1128574"/>
              <a:gd name="connsiteY5" fmla="*/ 1360143 h 1471472"/>
              <a:gd name="connsiteX6" fmla="*/ 434237 w 1128574"/>
              <a:gd name="connsiteY6" fmla="*/ 1471472 h 1471472"/>
              <a:gd name="connsiteX7" fmla="*/ 298567 w 1128574"/>
              <a:gd name="connsiteY7" fmla="*/ 1360143 h 1471472"/>
              <a:gd name="connsiteX8" fmla="*/ 294969 w 1128574"/>
              <a:gd name="connsiteY8" fmla="*/ 1360143 h 1471472"/>
              <a:gd name="connsiteX9" fmla="*/ 300331 w 1128574"/>
              <a:gd name="connsiteY9" fmla="*/ 1290412 h 1471472"/>
              <a:gd name="connsiteX10" fmla="*/ 657787 w 1128574"/>
              <a:gd name="connsiteY10" fmla="*/ 834864 h 1471472"/>
              <a:gd name="connsiteX11" fmla="*/ 656254 w 1128574"/>
              <a:gd name="connsiteY11" fmla="*/ 830430 h 1471472"/>
              <a:gd name="connsiteX12" fmla="*/ 838945 w 1128574"/>
              <a:gd name="connsiteY12" fmla="*/ 502307 h 1471472"/>
              <a:gd name="connsiteX13" fmla="*/ 533067 w 1128574"/>
              <a:gd name="connsiteY13" fmla="*/ 284409 h 1471472"/>
              <a:gd name="connsiteX14" fmla="*/ 282643 w 1128574"/>
              <a:gd name="connsiteY14" fmla="*/ 564282 h 1471472"/>
              <a:gd name="connsiteX15" fmla="*/ 279666 w 1128574"/>
              <a:gd name="connsiteY15" fmla="*/ 564282 h 1471472"/>
              <a:gd name="connsiteX16" fmla="*/ 280029 w 1128574"/>
              <a:gd name="connsiteY16" fmla="*/ 567621 h 1471472"/>
              <a:gd name="connsiteX17" fmla="*/ 140015 w 1128574"/>
              <a:gd name="connsiteY17" fmla="*/ 697359 h 1471472"/>
              <a:gd name="connsiteX18" fmla="*/ 0 w 1128574"/>
              <a:gd name="connsiteY18" fmla="*/ 567621 h 1471472"/>
              <a:gd name="connsiteX19" fmla="*/ 363 w 1128574"/>
              <a:gd name="connsiteY19" fmla="*/ 564281 h 1471472"/>
              <a:gd name="connsiteX20" fmla="*/ 1 w 1128574"/>
              <a:gd name="connsiteY20" fmla="*/ 564281 h 1471472"/>
              <a:gd name="connsiteX21" fmla="*/ 501773 w 1128574"/>
              <a:gd name="connsiteY21" fmla="*/ 3505 h 1471472"/>
              <a:gd name="connsiteX22" fmla="*/ 555039 w 1128574"/>
              <a:gd name="connsiteY22" fmla="*/ 83 h 1471472"/>
              <a:gd name="connsiteX0" fmla="*/ 555039 w 1128574"/>
              <a:gd name="connsiteY0" fmla="*/ 83 h 1471472"/>
              <a:gd name="connsiteX1" fmla="*/ 1114657 w 1128574"/>
              <a:gd name="connsiteY1" fmla="*/ 440104 h 1471472"/>
              <a:gd name="connsiteX2" fmla="*/ 772429 w 1128574"/>
              <a:gd name="connsiteY2" fmla="*/ 1088053 h 1471472"/>
              <a:gd name="connsiteX3" fmla="*/ 772726 w 1128574"/>
              <a:gd name="connsiteY3" fmla="*/ 1088985 h 1471472"/>
              <a:gd name="connsiteX4" fmla="*/ 574598 w 1128574"/>
              <a:gd name="connsiteY4" fmla="*/ 1360143 h 1471472"/>
              <a:gd name="connsiteX5" fmla="*/ 569907 w 1128574"/>
              <a:gd name="connsiteY5" fmla="*/ 1360143 h 1471472"/>
              <a:gd name="connsiteX6" fmla="*/ 434237 w 1128574"/>
              <a:gd name="connsiteY6" fmla="*/ 1471472 h 1471472"/>
              <a:gd name="connsiteX7" fmla="*/ 298567 w 1128574"/>
              <a:gd name="connsiteY7" fmla="*/ 1360143 h 1471472"/>
              <a:gd name="connsiteX8" fmla="*/ 300331 w 1128574"/>
              <a:gd name="connsiteY8" fmla="*/ 1290412 h 1471472"/>
              <a:gd name="connsiteX9" fmla="*/ 657787 w 1128574"/>
              <a:gd name="connsiteY9" fmla="*/ 834864 h 1471472"/>
              <a:gd name="connsiteX10" fmla="*/ 656254 w 1128574"/>
              <a:gd name="connsiteY10" fmla="*/ 830430 h 1471472"/>
              <a:gd name="connsiteX11" fmla="*/ 838945 w 1128574"/>
              <a:gd name="connsiteY11" fmla="*/ 502307 h 1471472"/>
              <a:gd name="connsiteX12" fmla="*/ 533067 w 1128574"/>
              <a:gd name="connsiteY12" fmla="*/ 284409 h 1471472"/>
              <a:gd name="connsiteX13" fmla="*/ 282643 w 1128574"/>
              <a:gd name="connsiteY13" fmla="*/ 564282 h 1471472"/>
              <a:gd name="connsiteX14" fmla="*/ 279666 w 1128574"/>
              <a:gd name="connsiteY14" fmla="*/ 564282 h 1471472"/>
              <a:gd name="connsiteX15" fmla="*/ 280029 w 1128574"/>
              <a:gd name="connsiteY15" fmla="*/ 567621 h 1471472"/>
              <a:gd name="connsiteX16" fmla="*/ 140015 w 1128574"/>
              <a:gd name="connsiteY16" fmla="*/ 697359 h 1471472"/>
              <a:gd name="connsiteX17" fmla="*/ 0 w 1128574"/>
              <a:gd name="connsiteY17" fmla="*/ 567621 h 1471472"/>
              <a:gd name="connsiteX18" fmla="*/ 363 w 1128574"/>
              <a:gd name="connsiteY18" fmla="*/ 564281 h 1471472"/>
              <a:gd name="connsiteX19" fmla="*/ 1 w 1128574"/>
              <a:gd name="connsiteY19" fmla="*/ 564281 h 1471472"/>
              <a:gd name="connsiteX20" fmla="*/ 501773 w 1128574"/>
              <a:gd name="connsiteY20" fmla="*/ 3505 h 1471472"/>
              <a:gd name="connsiteX21" fmla="*/ 555039 w 1128574"/>
              <a:gd name="connsiteY21" fmla="*/ 83 h 1471472"/>
              <a:gd name="connsiteX0" fmla="*/ 555039 w 1128574"/>
              <a:gd name="connsiteY0" fmla="*/ 83 h 1471472"/>
              <a:gd name="connsiteX1" fmla="*/ 1114657 w 1128574"/>
              <a:gd name="connsiteY1" fmla="*/ 440104 h 1471472"/>
              <a:gd name="connsiteX2" fmla="*/ 772429 w 1128574"/>
              <a:gd name="connsiteY2" fmla="*/ 1088053 h 1471472"/>
              <a:gd name="connsiteX3" fmla="*/ 574598 w 1128574"/>
              <a:gd name="connsiteY3" fmla="*/ 1360143 h 1471472"/>
              <a:gd name="connsiteX4" fmla="*/ 569907 w 1128574"/>
              <a:gd name="connsiteY4" fmla="*/ 1360143 h 1471472"/>
              <a:gd name="connsiteX5" fmla="*/ 434237 w 1128574"/>
              <a:gd name="connsiteY5" fmla="*/ 1471472 h 1471472"/>
              <a:gd name="connsiteX6" fmla="*/ 298567 w 1128574"/>
              <a:gd name="connsiteY6" fmla="*/ 1360143 h 1471472"/>
              <a:gd name="connsiteX7" fmla="*/ 300331 w 1128574"/>
              <a:gd name="connsiteY7" fmla="*/ 1290412 h 1471472"/>
              <a:gd name="connsiteX8" fmla="*/ 657787 w 1128574"/>
              <a:gd name="connsiteY8" fmla="*/ 834864 h 1471472"/>
              <a:gd name="connsiteX9" fmla="*/ 656254 w 1128574"/>
              <a:gd name="connsiteY9" fmla="*/ 830430 h 1471472"/>
              <a:gd name="connsiteX10" fmla="*/ 838945 w 1128574"/>
              <a:gd name="connsiteY10" fmla="*/ 502307 h 1471472"/>
              <a:gd name="connsiteX11" fmla="*/ 533067 w 1128574"/>
              <a:gd name="connsiteY11" fmla="*/ 284409 h 1471472"/>
              <a:gd name="connsiteX12" fmla="*/ 282643 w 1128574"/>
              <a:gd name="connsiteY12" fmla="*/ 564282 h 1471472"/>
              <a:gd name="connsiteX13" fmla="*/ 279666 w 1128574"/>
              <a:gd name="connsiteY13" fmla="*/ 564282 h 1471472"/>
              <a:gd name="connsiteX14" fmla="*/ 280029 w 1128574"/>
              <a:gd name="connsiteY14" fmla="*/ 567621 h 1471472"/>
              <a:gd name="connsiteX15" fmla="*/ 140015 w 1128574"/>
              <a:gd name="connsiteY15" fmla="*/ 697359 h 1471472"/>
              <a:gd name="connsiteX16" fmla="*/ 0 w 1128574"/>
              <a:gd name="connsiteY16" fmla="*/ 567621 h 1471472"/>
              <a:gd name="connsiteX17" fmla="*/ 363 w 1128574"/>
              <a:gd name="connsiteY17" fmla="*/ 564281 h 1471472"/>
              <a:gd name="connsiteX18" fmla="*/ 1 w 1128574"/>
              <a:gd name="connsiteY18" fmla="*/ 564281 h 1471472"/>
              <a:gd name="connsiteX19" fmla="*/ 501773 w 1128574"/>
              <a:gd name="connsiteY19" fmla="*/ 3505 h 1471472"/>
              <a:gd name="connsiteX20" fmla="*/ 555039 w 1128574"/>
              <a:gd name="connsiteY20" fmla="*/ 83 h 1471472"/>
              <a:gd name="connsiteX0" fmla="*/ 555039 w 1128574"/>
              <a:gd name="connsiteY0" fmla="*/ 83 h 1471472"/>
              <a:gd name="connsiteX1" fmla="*/ 1114657 w 1128574"/>
              <a:gd name="connsiteY1" fmla="*/ 440104 h 1471472"/>
              <a:gd name="connsiteX2" fmla="*/ 772429 w 1128574"/>
              <a:gd name="connsiteY2" fmla="*/ 1088053 h 1471472"/>
              <a:gd name="connsiteX3" fmla="*/ 574598 w 1128574"/>
              <a:gd name="connsiteY3" fmla="*/ 1360143 h 1471472"/>
              <a:gd name="connsiteX4" fmla="*/ 569907 w 1128574"/>
              <a:gd name="connsiteY4" fmla="*/ 1360143 h 1471472"/>
              <a:gd name="connsiteX5" fmla="*/ 434237 w 1128574"/>
              <a:gd name="connsiteY5" fmla="*/ 1471472 h 1471472"/>
              <a:gd name="connsiteX6" fmla="*/ 298567 w 1128574"/>
              <a:gd name="connsiteY6" fmla="*/ 1360143 h 1471472"/>
              <a:gd name="connsiteX7" fmla="*/ 300331 w 1128574"/>
              <a:gd name="connsiteY7" fmla="*/ 1290412 h 1471472"/>
              <a:gd name="connsiteX8" fmla="*/ 657787 w 1128574"/>
              <a:gd name="connsiteY8" fmla="*/ 834864 h 1471472"/>
              <a:gd name="connsiteX9" fmla="*/ 656254 w 1128574"/>
              <a:gd name="connsiteY9" fmla="*/ 830430 h 1471472"/>
              <a:gd name="connsiteX10" fmla="*/ 838945 w 1128574"/>
              <a:gd name="connsiteY10" fmla="*/ 502307 h 1471472"/>
              <a:gd name="connsiteX11" fmla="*/ 533067 w 1128574"/>
              <a:gd name="connsiteY11" fmla="*/ 284409 h 1471472"/>
              <a:gd name="connsiteX12" fmla="*/ 282643 w 1128574"/>
              <a:gd name="connsiteY12" fmla="*/ 564282 h 1471472"/>
              <a:gd name="connsiteX13" fmla="*/ 279666 w 1128574"/>
              <a:gd name="connsiteY13" fmla="*/ 564282 h 1471472"/>
              <a:gd name="connsiteX14" fmla="*/ 280029 w 1128574"/>
              <a:gd name="connsiteY14" fmla="*/ 567621 h 1471472"/>
              <a:gd name="connsiteX15" fmla="*/ 140015 w 1128574"/>
              <a:gd name="connsiteY15" fmla="*/ 697359 h 1471472"/>
              <a:gd name="connsiteX16" fmla="*/ 0 w 1128574"/>
              <a:gd name="connsiteY16" fmla="*/ 567621 h 1471472"/>
              <a:gd name="connsiteX17" fmla="*/ 363 w 1128574"/>
              <a:gd name="connsiteY17" fmla="*/ 564281 h 1471472"/>
              <a:gd name="connsiteX18" fmla="*/ 1 w 1128574"/>
              <a:gd name="connsiteY18" fmla="*/ 564281 h 1471472"/>
              <a:gd name="connsiteX19" fmla="*/ 501773 w 1128574"/>
              <a:gd name="connsiteY19" fmla="*/ 3505 h 1471472"/>
              <a:gd name="connsiteX20" fmla="*/ 555039 w 1128574"/>
              <a:gd name="connsiteY20" fmla="*/ 83 h 1471472"/>
              <a:gd name="connsiteX0" fmla="*/ 555039 w 1128574"/>
              <a:gd name="connsiteY0" fmla="*/ 83 h 1471551"/>
              <a:gd name="connsiteX1" fmla="*/ 1114657 w 1128574"/>
              <a:gd name="connsiteY1" fmla="*/ 440104 h 1471551"/>
              <a:gd name="connsiteX2" fmla="*/ 772429 w 1128574"/>
              <a:gd name="connsiteY2" fmla="*/ 1088053 h 1471551"/>
              <a:gd name="connsiteX3" fmla="*/ 574598 w 1128574"/>
              <a:gd name="connsiteY3" fmla="*/ 1360143 h 1471551"/>
              <a:gd name="connsiteX4" fmla="*/ 567462 w 1128574"/>
              <a:gd name="connsiteY4" fmla="*/ 1372368 h 1471551"/>
              <a:gd name="connsiteX5" fmla="*/ 434237 w 1128574"/>
              <a:gd name="connsiteY5" fmla="*/ 1471472 h 1471551"/>
              <a:gd name="connsiteX6" fmla="*/ 298567 w 1128574"/>
              <a:gd name="connsiteY6" fmla="*/ 1360143 h 1471551"/>
              <a:gd name="connsiteX7" fmla="*/ 300331 w 1128574"/>
              <a:gd name="connsiteY7" fmla="*/ 1290412 h 1471551"/>
              <a:gd name="connsiteX8" fmla="*/ 657787 w 1128574"/>
              <a:gd name="connsiteY8" fmla="*/ 834864 h 1471551"/>
              <a:gd name="connsiteX9" fmla="*/ 656254 w 1128574"/>
              <a:gd name="connsiteY9" fmla="*/ 830430 h 1471551"/>
              <a:gd name="connsiteX10" fmla="*/ 838945 w 1128574"/>
              <a:gd name="connsiteY10" fmla="*/ 502307 h 1471551"/>
              <a:gd name="connsiteX11" fmla="*/ 533067 w 1128574"/>
              <a:gd name="connsiteY11" fmla="*/ 284409 h 1471551"/>
              <a:gd name="connsiteX12" fmla="*/ 282643 w 1128574"/>
              <a:gd name="connsiteY12" fmla="*/ 564282 h 1471551"/>
              <a:gd name="connsiteX13" fmla="*/ 279666 w 1128574"/>
              <a:gd name="connsiteY13" fmla="*/ 564282 h 1471551"/>
              <a:gd name="connsiteX14" fmla="*/ 280029 w 1128574"/>
              <a:gd name="connsiteY14" fmla="*/ 567621 h 1471551"/>
              <a:gd name="connsiteX15" fmla="*/ 140015 w 1128574"/>
              <a:gd name="connsiteY15" fmla="*/ 697359 h 1471551"/>
              <a:gd name="connsiteX16" fmla="*/ 0 w 1128574"/>
              <a:gd name="connsiteY16" fmla="*/ 567621 h 1471551"/>
              <a:gd name="connsiteX17" fmla="*/ 363 w 1128574"/>
              <a:gd name="connsiteY17" fmla="*/ 564281 h 1471551"/>
              <a:gd name="connsiteX18" fmla="*/ 1 w 1128574"/>
              <a:gd name="connsiteY18" fmla="*/ 564281 h 1471551"/>
              <a:gd name="connsiteX19" fmla="*/ 501773 w 1128574"/>
              <a:gd name="connsiteY19" fmla="*/ 3505 h 1471551"/>
              <a:gd name="connsiteX20" fmla="*/ 555039 w 1128574"/>
              <a:gd name="connsiteY20" fmla="*/ 83 h 1471551"/>
              <a:gd name="connsiteX0" fmla="*/ 555039 w 1128574"/>
              <a:gd name="connsiteY0" fmla="*/ 83 h 1471551"/>
              <a:gd name="connsiteX1" fmla="*/ 1114657 w 1128574"/>
              <a:gd name="connsiteY1" fmla="*/ 440104 h 1471551"/>
              <a:gd name="connsiteX2" fmla="*/ 772429 w 1128574"/>
              <a:gd name="connsiteY2" fmla="*/ 1088053 h 1471551"/>
              <a:gd name="connsiteX3" fmla="*/ 567462 w 1128574"/>
              <a:gd name="connsiteY3" fmla="*/ 1372368 h 1471551"/>
              <a:gd name="connsiteX4" fmla="*/ 434237 w 1128574"/>
              <a:gd name="connsiteY4" fmla="*/ 1471472 h 1471551"/>
              <a:gd name="connsiteX5" fmla="*/ 298567 w 1128574"/>
              <a:gd name="connsiteY5" fmla="*/ 1360143 h 1471551"/>
              <a:gd name="connsiteX6" fmla="*/ 300331 w 1128574"/>
              <a:gd name="connsiteY6" fmla="*/ 1290412 h 1471551"/>
              <a:gd name="connsiteX7" fmla="*/ 657787 w 1128574"/>
              <a:gd name="connsiteY7" fmla="*/ 834864 h 1471551"/>
              <a:gd name="connsiteX8" fmla="*/ 656254 w 1128574"/>
              <a:gd name="connsiteY8" fmla="*/ 830430 h 1471551"/>
              <a:gd name="connsiteX9" fmla="*/ 838945 w 1128574"/>
              <a:gd name="connsiteY9" fmla="*/ 502307 h 1471551"/>
              <a:gd name="connsiteX10" fmla="*/ 533067 w 1128574"/>
              <a:gd name="connsiteY10" fmla="*/ 284409 h 1471551"/>
              <a:gd name="connsiteX11" fmla="*/ 282643 w 1128574"/>
              <a:gd name="connsiteY11" fmla="*/ 564282 h 1471551"/>
              <a:gd name="connsiteX12" fmla="*/ 279666 w 1128574"/>
              <a:gd name="connsiteY12" fmla="*/ 564282 h 1471551"/>
              <a:gd name="connsiteX13" fmla="*/ 280029 w 1128574"/>
              <a:gd name="connsiteY13" fmla="*/ 567621 h 1471551"/>
              <a:gd name="connsiteX14" fmla="*/ 140015 w 1128574"/>
              <a:gd name="connsiteY14" fmla="*/ 697359 h 1471551"/>
              <a:gd name="connsiteX15" fmla="*/ 0 w 1128574"/>
              <a:gd name="connsiteY15" fmla="*/ 567621 h 1471551"/>
              <a:gd name="connsiteX16" fmla="*/ 363 w 1128574"/>
              <a:gd name="connsiteY16" fmla="*/ 564281 h 1471551"/>
              <a:gd name="connsiteX17" fmla="*/ 1 w 1128574"/>
              <a:gd name="connsiteY17" fmla="*/ 564281 h 1471551"/>
              <a:gd name="connsiteX18" fmla="*/ 501773 w 1128574"/>
              <a:gd name="connsiteY18" fmla="*/ 3505 h 1471551"/>
              <a:gd name="connsiteX19" fmla="*/ 555039 w 1128574"/>
              <a:gd name="connsiteY19" fmla="*/ 83 h 1471551"/>
              <a:gd name="connsiteX0" fmla="*/ 555039 w 1128574"/>
              <a:gd name="connsiteY0" fmla="*/ 83 h 1471556"/>
              <a:gd name="connsiteX1" fmla="*/ 1114657 w 1128574"/>
              <a:gd name="connsiteY1" fmla="*/ 440104 h 1471556"/>
              <a:gd name="connsiteX2" fmla="*/ 772429 w 1128574"/>
              <a:gd name="connsiteY2" fmla="*/ 1088053 h 1471556"/>
              <a:gd name="connsiteX3" fmla="*/ 567462 w 1128574"/>
              <a:gd name="connsiteY3" fmla="*/ 1372368 h 1471556"/>
              <a:gd name="connsiteX4" fmla="*/ 434237 w 1128574"/>
              <a:gd name="connsiteY4" fmla="*/ 1471472 h 1471556"/>
              <a:gd name="connsiteX5" fmla="*/ 298567 w 1128574"/>
              <a:gd name="connsiteY5" fmla="*/ 1360143 h 1471556"/>
              <a:gd name="connsiteX6" fmla="*/ 300331 w 1128574"/>
              <a:gd name="connsiteY6" fmla="*/ 1290412 h 1471556"/>
              <a:gd name="connsiteX7" fmla="*/ 657787 w 1128574"/>
              <a:gd name="connsiteY7" fmla="*/ 834864 h 1471556"/>
              <a:gd name="connsiteX8" fmla="*/ 656254 w 1128574"/>
              <a:gd name="connsiteY8" fmla="*/ 830430 h 1471556"/>
              <a:gd name="connsiteX9" fmla="*/ 838945 w 1128574"/>
              <a:gd name="connsiteY9" fmla="*/ 502307 h 1471556"/>
              <a:gd name="connsiteX10" fmla="*/ 533067 w 1128574"/>
              <a:gd name="connsiteY10" fmla="*/ 284409 h 1471556"/>
              <a:gd name="connsiteX11" fmla="*/ 282643 w 1128574"/>
              <a:gd name="connsiteY11" fmla="*/ 564282 h 1471556"/>
              <a:gd name="connsiteX12" fmla="*/ 279666 w 1128574"/>
              <a:gd name="connsiteY12" fmla="*/ 564282 h 1471556"/>
              <a:gd name="connsiteX13" fmla="*/ 280029 w 1128574"/>
              <a:gd name="connsiteY13" fmla="*/ 567621 h 1471556"/>
              <a:gd name="connsiteX14" fmla="*/ 140015 w 1128574"/>
              <a:gd name="connsiteY14" fmla="*/ 697359 h 1471556"/>
              <a:gd name="connsiteX15" fmla="*/ 0 w 1128574"/>
              <a:gd name="connsiteY15" fmla="*/ 567621 h 1471556"/>
              <a:gd name="connsiteX16" fmla="*/ 363 w 1128574"/>
              <a:gd name="connsiteY16" fmla="*/ 564281 h 1471556"/>
              <a:gd name="connsiteX17" fmla="*/ 1 w 1128574"/>
              <a:gd name="connsiteY17" fmla="*/ 564281 h 1471556"/>
              <a:gd name="connsiteX18" fmla="*/ 501773 w 1128574"/>
              <a:gd name="connsiteY18" fmla="*/ 3505 h 1471556"/>
              <a:gd name="connsiteX19" fmla="*/ 555039 w 1128574"/>
              <a:gd name="connsiteY19" fmla="*/ 83 h 1471556"/>
              <a:gd name="connsiteX0" fmla="*/ 555039 w 1128574"/>
              <a:gd name="connsiteY0" fmla="*/ 83 h 1471556"/>
              <a:gd name="connsiteX1" fmla="*/ 1114657 w 1128574"/>
              <a:gd name="connsiteY1" fmla="*/ 440104 h 1471556"/>
              <a:gd name="connsiteX2" fmla="*/ 772429 w 1128574"/>
              <a:gd name="connsiteY2" fmla="*/ 1088053 h 1471556"/>
              <a:gd name="connsiteX3" fmla="*/ 567462 w 1128574"/>
              <a:gd name="connsiteY3" fmla="*/ 1372368 h 1471556"/>
              <a:gd name="connsiteX4" fmla="*/ 434237 w 1128574"/>
              <a:gd name="connsiteY4" fmla="*/ 1471472 h 1471556"/>
              <a:gd name="connsiteX5" fmla="*/ 298567 w 1128574"/>
              <a:gd name="connsiteY5" fmla="*/ 1360143 h 1471556"/>
              <a:gd name="connsiteX6" fmla="*/ 300331 w 1128574"/>
              <a:gd name="connsiteY6" fmla="*/ 1290412 h 1471556"/>
              <a:gd name="connsiteX7" fmla="*/ 657787 w 1128574"/>
              <a:gd name="connsiteY7" fmla="*/ 834864 h 1471556"/>
              <a:gd name="connsiteX8" fmla="*/ 656254 w 1128574"/>
              <a:gd name="connsiteY8" fmla="*/ 830430 h 1471556"/>
              <a:gd name="connsiteX9" fmla="*/ 838945 w 1128574"/>
              <a:gd name="connsiteY9" fmla="*/ 502307 h 1471556"/>
              <a:gd name="connsiteX10" fmla="*/ 533067 w 1128574"/>
              <a:gd name="connsiteY10" fmla="*/ 284409 h 1471556"/>
              <a:gd name="connsiteX11" fmla="*/ 282643 w 1128574"/>
              <a:gd name="connsiteY11" fmla="*/ 564282 h 1471556"/>
              <a:gd name="connsiteX12" fmla="*/ 279666 w 1128574"/>
              <a:gd name="connsiteY12" fmla="*/ 564282 h 1471556"/>
              <a:gd name="connsiteX13" fmla="*/ 280029 w 1128574"/>
              <a:gd name="connsiteY13" fmla="*/ 567621 h 1471556"/>
              <a:gd name="connsiteX14" fmla="*/ 140015 w 1128574"/>
              <a:gd name="connsiteY14" fmla="*/ 697359 h 1471556"/>
              <a:gd name="connsiteX15" fmla="*/ 0 w 1128574"/>
              <a:gd name="connsiteY15" fmla="*/ 567621 h 1471556"/>
              <a:gd name="connsiteX16" fmla="*/ 363 w 1128574"/>
              <a:gd name="connsiteY16" fmla="*/ 564281 h 1471556"/>
              <a:gd name="connsiteX17" fmla="*/ 1 w 1128574"/>
              <a:gd name="connsiteY17" fmla="*/ 564281 h 1471556"/>
              <a:gd name="connsiteX18" fmla="*/ 501773 w 1128574"/>
              <a:gd name="connsiteY18" fmla="*/ 3505 h 1471556"/>
              <a:gd name="connsiteX19" fmla="*/ 555039 w 1128574"/>
              <a:gd name="connsiteY19" fmla="*/ 83 h 1471556"/>
              <a:gd name="connsiteX0" fmla="*/ 555039 w 1128574"/>
              <a:gd name="connsiteY0" fmla="*/ 83 h 1471556"/>
              <a:gd name="connsiteX1" fmla="*/ 1114657 w 1128574"/>
              <a:gd name="connsiteY1" fmla="*/ 440104 h 1471556"/>
              <a:gd name="connsiteX2" fmla="*/ 772429 w 1128574"/>
              <a:gd name="connsiteY2" fmla="*/ 1088053 h 1471556"/>
              <a:gd name="connsiteX3" fmla="*/ 567462 w 1128574"/>
              <a:gd name="connsiteY3" fmla="*/ 1372368 h 1471556"/>
              <a:gd name="connsiteX4" fmla="*/ 434237 w 1128574"/>
              <a:gd name="connsiteY4" fmla="*/ 1471472 h 1471556"/>
              <a:gd name="connsiteX5" fmla="*/ 298567 w 1128574"/>
              <a:gd name="connsiteY5" fmla="*/ 1360143 h 1471556"/>
              <a:gd name="connsiteX6" fmla="*/ 300331 w 1128574"/>
              <a:gd name="connsiteY6" fmla="*/ 1290412 h 1471556"/>
              <a:gd name="connsiteX7" fmla="*/ 657787 w 1128574"/>
              <a:gd name="connsiteY7" fmla="*/ 834864 h 1471556"/>
              <a:gd name="connsiteX8" fmla="*/ 656254 w 1128574"/>
              <a:gd name="connsiteY8" fmla="*/ 830430 h 1471556"/>
              <a:gd name="connsiteX9" fmla="*/ 838945 w 1128574"/>
              <a:gd name="connsiteY9" fmla="*/ 502307 h 1471556"/>
              <a:gd name="connsiteX10" fmla="*/ 533067 w 1128574"/>
              <a:gd name="connsiteY10" fmla="*/ 284409 h 1471556"/>
              <a:gd name="connsiteX11" fmla="*/ 282643 w 1128574"/>
              <a:gd name="connsiteY11" fmla="*/ 564282 h 1471556"/>
              <a:gd name="connsiteX12" fmla="*/ 279666 w 1128574"/>
              <a:gd name="connsiteY12" fmla="*/ 564282 h 1471556"/>
              <a:gd name="connsiteX13" fmla="*/ 280029 w 1128574"/>
              <a:gd name="connsiteY13" fmla="*/ 567621 h 1471556"/>
              <a:gd name="connsiteX14" fmla="*/ 140015 w 1128574"/>
              <a:gd name="connsiteY14" fmla="*/ 697359 h 1471556"/>
              <a:gd name="connsiteX15" fmla="*/ 0 w 1128574"/>
              <a:gd name="connsiteY15" fmla="*/ 567621 h 1471556"/>
              <a:gd name="connsiteX16" fmla="*/ 363 w 1128574"/>
              <a:gd name="connsiteY16" fmla="*/ 564281 h 1471556"/>
              <a:gd name="connsiteX17" fmla="*/ 1 w 1128574"/>
              <a:gd name="connsiteY17" fmla="*/ 564281 h 1471556"/>
              <a:gd name="connsiteX18" fmla="*/ 501773 w 1128574"/>
              <a:gd name="connsiteY18" fmla="*/ 3505 h 1471556"/>
              <a:gd name="connsiteX19" fmla="*/ 555039 w 1128574"/>
              <a:gd name="connsiteY19" fmla="*/ 83 h 1471556"/>
              <a:gd name="connsiteX0" fmla="*/ 555039 w 1128574"/>
              <a:gd name="connsiteY0" fmla="*/ 83 h 1471556"/>
              <a:gd name="connsiteX1" fmla="*/ 1114657 w 1128574"/>
              <a:gd name="connsiteY1" fmla="*/ 440104 h 1471556"/>
              <a:gd name="connsiteX2" fmla="*/ 772429 w 1128574"/>
              <a:gd name="connsiteY2" fmla="*/ 1088053 h 1471556"/>
              <a:gd name="connsiteX3" fmla="*/ 567462 w 1128574"/>
              <a:gd name="connsiteY3" fmla="*/ 1372368 h 1471556"/>
              <a:gd name="connsiteX4" fmla="*/ 434237 w 1128574"/>
              <a:gd name="connsiteY4" fmla="*/ 1471472 h 1471556"/>
              <a:gd name="connsiteX5" fmla="*/ 298567 w 1128574"/>
              <a:gd name="connsiteY5" fmla="*/ 1360143 h 1471556"/>
              <a:gd name="connsiteX6" fmla="*/ 300331 w 1128574"/>
              <a:gd name="connsiteY6" fmla="*/ 1290412 h 1471556"/>
              <a:gd name="connsiteX7" fmla="*/ 657787 w 1128574"/>
              <a:gd name="connsiteY7" fmla="*/ 834864 h 1471556"/>
              <a:gd name="connsiteX8" fmla="*/ 656254 w 1128574"/>
              <a:gd name="connsiteY8" fmla="*/ 830430 h 1471556"/>
              <a:gd name="connsiteX9" fmla="*/ 838945 w 1128574"/>
              <a:gd name="connsiteY9" fmla="*/ 502307 h 1471556"/>
              <a:gd name="connsiteX10" fmla="*/ 533067 w 1128574"/>
              <a:gd name="connsiteY10" fmla="*/ 284409 h 1471556"/>
              <a:gd name="connsiteX11" fmla="*/ 282643 w 1128574"/>
              <a:gd name="connsiteY11" fmla="*/ 564282 h 1471556"/>
              <a:gd name="connsiteX12" fmla="*/ 279666 w 1128574"/>
              <a:gd name="connsiteY12" fmla="*/ 564282 h 1471556"/>
              <a:gd name="connsiteX13" fmla="*/ 280029 w 1128574"/>
              <a:gd name="connsiteY13" fmla="*/ 567621 h 1471556"/>
              <a:gd name="connsiteX14" fmla="*/ 140015 w 1128574"/>
              <a:gd name="connsiteY14" fmla="*/ 697359 h 1471556"/>
              <a:gd name="connsiteX15" fmla="*/ 0 w 1128574"/>
              <a:gd name="connsiteY15" fmla="*/ 567621 h 1471556"/>
              <a:gd name="connsiteX16" fmla="*/ 363 w 1128574"/>
              <a:gd name="connsiteY16" fmla="*/ 564281 h 1471556"/>
              <a:gd name="connsiteX17" fmla="*/ 1 w 1128574"/>
              <a:gd name="connsiteY17" fmla="*/ 564281 h 1471556"/>
              <a:gd name="connsiteX18" fmla="*/ 501773 w 1128574"/>
              <a:gd name="connsiteY18" fmla="*/ 3505 h 1471556"/>
              <a:gd name="connsiteX19" fmla="*/ 555039 w 1128574"/>
              <a:gd name="connsiteY19" fmla="*/ 83 h 1471556"/>
              <a:gd name="connsiteX0" fmla="*/ 555039 w 1128574"/>
              <a:gd name="connsiteY0" fmla="*/ 83 h 1471556"/>
              <a:gd name="connsiteX1" fmla="*/ 1114657 w 1128574"/>
              <a:gd name="connsiteY1" fmla="*/ 440104 h 1471556"/>
              <a:gd name="connsiteX2" fmla="*/ 772429 w 1128574"/>
              <a:gd name="connsiteY2" fmla="*/ 1088053 h 1471556"/>
              <a:gd name="connsiteX3" fmla="*/ 567462 w 1128574"/>
              <a:gd name="connsiteY3" fmla="*/ 1372368 h 1471556"/>
              <a:gd name="connsiteX4" fmla="*/ 434237 w 1128574"/>
              <a:gd name="connsiteY4" fmla="*/ 1471472 h 1471556"/>
              <a:gd name="connsiteX5" fmla="*/ 298567 w 1128574"/>
              <a:gd name="connsiteY5" fmla="*/ 1360143 h 1471556"/>
              <a:gd name="connsiteX6" fmla="*/ 300331 w 1128574"/>
              <a:gd name="connsiteY6" fmla="*/ 1290412 h 1471556"/>
              <a:gd name="connsiteX7" fmla="*/ 657787 w 1128574"/>
              <a:gd name="connsiteY7" fmla="*/ 834864 h 1471556"/>
              <a:gd name="connsiteX8" fmla="*/ 656254 w 1128574"/>
              <a:gd name="connsiteY8" fmla="*/ 830430 h 1471556"/>
              <a:gd name="connsiteX9" fmla="*/ 838945 w 1128574"/>
              <a:gd name="connsiteY9" fmla="*/ 502307 h 1471556"/>
              <a:gd name="connsiteX10" fmla="*/ 533067 w 1128574"/>
              <a:gd name="connsiteY10" fmla="*/ 284409 h 1471556"/>
              <a:gd name="connsiteX11" fmla="*/ 282643 w 1128574"/>
              <a:gd name="connsiteY11" fmla="*/ 564282 h 1471556"/>
              <a:gd name="connsiteX12" fmla="*/ 279666 w 1128574"/>
              <a:gd name="connsiteY12" fmla="*/ 564282 h 1471556"/>
              <a:gd name="connsiteX13" fmla="*/ 280029 w 1128574"/>
              <a:gd name="connsiteY13" fmla="*/ 567621 h 1471556"/>
              <a:gd name="connsiteX14" fmla="*/ 140015 w 1128574"/>
              <a:gd name="connsiteY14" fmla="*/ 697359 h 1471556"/>
              <a:gd name="connsiteX15" fmla="*/ 0 w 1128574"/>
              <a:gd name="connsiteY15" fmla="*/ 567621 h 1471556"/>
              <a:gd name="connsiteX16" fmla="*/ 363 w 1128574"/>
              <a:gd name="connsiteY16" fmla="*/ 564281 h 1471556"/>
              <a:gd name="connsiteX17" fmla="*/ 1 w 1128574"/>
              <a:gd name="connsiteY17" fmla="*/ 564281 h 1471556"/>
              <a:gd name="connsiteX18" fmla="*/ 501773 w 1128574"/>
              <a:gd name="connsiteY18" fmla="*/ 3505 h 1471556"/>
              <a:gd name="connsiteX19" fmla="*/ 555039 w 1128574"/>
              <a:gd name="connsiteY19" fmla="*/ 83 h 1471556"/>
              <a:gd name="connsiteX0" fmla="*/ 555039 w 1128574"/>
              <a:gd name="connsiteY0" fmla="*/ 83 h 1471556"/>
              <a:gd name="connsiteX1" fmla="*/ 1114657 w 1128574"/>
              <a:gd name="connsiteY1" fmla="*/ 440104 h 1471556"/>
              <a:gd name="connsiteX2" fmla="*/ 772429 w 1128574"/>
              <a:gd name="connsiteY2" fmla="*/ 1088053 h 1471556"/>
              <a:gd name="connsiteX3" fmla="*/ 567462 w 1128574"/>
              <a:gd name="connsiteY3" fmla="*/ 1372368 h 1471556"/>
              <a:gd name="connsiteX4" fmla="*/ 434237 w 1128574"/>
              <a:gd name="connsiteY4" fmla="*/ 1471472 h 1471556"/>
              <a:gd name="connsiteX5" fmla="*/ 298567 w 1128574"/>
              <a:gd name="connsiteY5" fmla="*/ 1360143 h 1471556"/>
              <a:gd name="connsiteX6" fmla="*/ 300331 w 1128574"/>
              <a:gd name="connsiteY6" fmla="*/ 1290412 h 1471556"/>
              <a:gd name="connsiteX7" fmla="*/ 657787 w 1128574"/>
              <a:gd name="connsiteY7" fmla="*/ 834864 h 1471556"/>
              <a:gd name="connsiteX8" fmla="*/ 656254 w 1128574"/>
              <a:gd name="connsiteY8" fmla="*/ 830430 h 1471556"/>
              <a:gd name="connsiteX9" fmla="*/ 838945 w 1128574"/>
              <a:gd name="connsiteY9" fmla="*/ 502307 h 1471556"/>
              <a:gd name="connsiteX10" fmla="*/ 533067 w 1128574"/>
              <a:gd name="connsiteY10" fmla="*/ 284409 h 1471556"/>
              <a:gd name="connsiteX11" fmla="*/ 282643 w 1128574"/>
              <a:gd name="connsiteY11" fmla="*/ 564282 h 1471556"/>
              <a:gd name="connsiteX12" fmla="*/ 279666 w 1128574"/>
              <a:gd name="connsiteY12" fmla="*/ 564282 h 1471556"/>
              <a:gd name="connsiteX13" fmla="*/ 280029 w 1128574"/>
              <a:gd name="connsiteY13" fmla="*/ 567621 h 1471556"/>
              <a:gd name="connsiteX14" fmla="*/ 140015 w 1128574"/>
              <a:gd name="connsiteY14" fmla="*/ 697359 h 1471556"/>
              <a:gd name="connsiteX15" fmla="*/ 0 w 1128574"/>
              <a:gd name="connsiteY15" fmla="*/ 567621 h 1471556"/>
              <a:gd name="connsiteX16" fmla="*/ 363 w 1128574"/>
              <a:gd name="connsiteY16" fmla="*/ 564281 h 1471556"/>
              <a:gd name="connsiteX17" fmla="*/ 1 w 1128574"/>
              <a:gd name="connsiteY17" fmla="*/ 564281 h 1471556"/>
              <a:gd name="connsiteX18" fmla="*/ 501773 w 1128574"/>
              <a:gd name="connsiteY18" fmla="*/ 3505 h 1471556"/>
              <a:gd name="connsiteX19" fmla="*/ 555039 w 1128574"/>
              <a:gd name="connsiteY19" fmla="*/ 83 h 147155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7787 w 1128574"/>
              <a:gd name="connsiteY7" fmla="*/ 834864 h 1471576"/>
              <a:gd name="connsiteX8" fmla="*/ 656254 w 1128574"/>
              <a:gd name="connsiteY8" fmla="*/ 830430 h 1471576"/>
              <a:gd name="connsiteX9" fmla="*/ 838945 w 1128574"/>
              <a:gd name="connsiteY9" fmla="*/ 502307 h 1471576"/>
              <a:gd name="connsiteX10" fmla="*/ 533067 w 1128574"/>
              <a:gd name="connsiteY10" fmla="*/ 284409 h 1471576"/>
              <a:gd name="connsiteX11" fmla="*/ 282643 w 1128574"/>
              <a:gd name="connsiteY11" fmla="*/ 564282 h 1471576"/>
              <a:gd name="connsiteX12" fmla="*/ 279666 w 1128574"/>
              <a:gd name="connsiteY12" fmla="*/ 564282 h 1471576"/>
              <a:gd name="connsiteX13" fmla="*/ 280029 w 1128574"/>
              <a:gd name="connsiteY13" fmla="*/ 567621 h 1471576"/>
              <a:gd name="connsiteX14" fmla="*/ 140015 w 1128574"/>
              <a:gd name="connsiteY14" fmla="*/ 697359 h 1471576"/>
              <a:gd name="connsiteX15" fmla="*/ 0 w 1128574"/>
              <a:gd name="connsiteY15" fmla="*/ 567621 h 1471576"/>
              <a:gd name="connsiteX16" fmla="*/ 363 w 1128574"/>
              <a:gd name="connsiteY16" fmla="*/ 564281 h 1471576"/>
              <a:gd name="connsiteX17" fmla="*/ 1 w 1128574"/>
              <a:gd name="connsiteY17" fmla="*/ 564281 h 1471576"/>
              <a:gd name="connsiteX18" fmla="*/ 501773 w 1128574"/>
              <a:gd name="connsiteY18" fmla="*/ 3505 h 1471576"/>
              <a:gd name="connsiteX19" fmla="*/ 555039 w 1128574"/>
              <a:gd name="connsiteY19" fmla="*/ 83 h 147157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6254 w 1128574"/>
              <a:gd name="connsiteY7" fmla="*/ 830430 h 1471576"/>
              <a:gd name="connsiteX8" fmla="*/ 838945 w 1128574"/>
              <a:gd name="connsiteY8" fmla="*/ 502307 h 1471576"/>
              <a:gd name="connsiteX9" fmla="*/ 533067 w 1128574"/>
              <a:gd name="connsiteY9" fmla="*/ 284409 h 1471576"/>
              <a:gd name="connsiteX10" fmla="*/ 282643 w 1128574"/>
              <a:gd name="connsiteY10" fmla="*/ 564282 h 1471576"/>
              <a:gd name="connsiteX11" fmla="*/ 279666 w 1128574"/>
              <a:gd name="connsiteY11" fmla="*/ 564282 h 1471576"/>
              <a:gd name="connsiteX12" fmla="*/ 280029 w 1128574"/>
              <a:gd name="connsiteY12" fmla="*/ 567621 h 1471576"/>
              <a:gd name="connsiteX13" fmla="*/ 140015 w 1128574"/>
              <a:gd name="connsiteY13" fmla="*/ 697359 h 1471576"/>
              <a:gd name="connsiteX14" fmla="*/ 0 w 1128574"/>
              <a:gd name="connsiteY14" fmla="*/ 567621 h 1471576"/>
              <a:gd name="connsiteX15" fmla="*/ 363 w 1128574"/>
              <a:gd name="connsiteY15" fmla="*/ 564281 h 1471576"/>
              <a:gd name="connsiteX16" fmla="*/ 1 w 1128574"/>
              <a:gd name="connsiteY16" fmla="*/ 564281 h 1471576"/>
              <a:gd name="connsiteX17" fmla="*/ 501773 w 1128574"/>
              <a:gd name="connsiteY17" fmla="*/ 3505 h 1471576"/>
              <a:gd name="connsiteX18" fmla="*/ 555039 w 1128574"/>
              <a:gd name="connsiteY18" fmla="*/ 83 h 147157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6254 w 1128574"/>
              <a:gd name="connsiteY7" fmla="*/ 830430 h 1471576"/>
              <a:gd name="connsiteX8" fmla="*/ 838945 w 1128574"/>
              <a:gd name="connsiteY8" fmla="*/ 502307 h 1471576"/>
              <a:gd name="connsiteX9" fmla="*/ 533067 w 1128574"/>
              <a:gd name="connsiteY9" fmla="*/ 284409 h 1471576"/>
              <a:gd name="connsiteX10" fmla="*/ 282643 w 1128574"/>
              <a:gd name="connsiteY10" fmla="*/ 564282 h 1471576"/>
              <a:gd name="connsiteX11" fmla="*/ 279666 w 1128574"/>
              <a:gd name="connsiteY11" fmla="*/ 564282 h 1471576"/>
              <a:gd name="connsiteX12" fmla="*/ 280029 w 1128574"/>
              <a:gd name="connsiteY12" fmla="*/ 567621 h 1471576"/>
              <a:gd name="connsiteX13" fmla="*/ 140015 w 1128574"/>
              <a:gd name="connsiteY13" fmla="*/ 697359 h 1471576"/>
              <a:gd name="connsiteX14" fmla="*/ 0 w 1128574"/>
              <a:gd name="connsiteY14" fmla="*/ 567621 h 1471576"/>
              <a:gd name="connsiteX15" fmla="*/ 363 w 1128574"/>
              <a:gd name="connsiteY15" fmla="*/ 564281 h 1471576"/>
              <a:gd name="connsiteX16" fmla="*/ 1 w 1128574"/>
              <a:gd name="connsiteY16" fmla="*/ 564281 h 1471576"/>
              <a:gd name="connsiteX17" fmla="*/ 501773 w 1128574"/>
              <a:gd name="connsiteY17" fmla="*/ 3505 h 1471576"/>
              <a:gd name="connsiteX18" fmla="*/ 555039 w 1128574"/>
              <a:gd name="connsiteY18" fmla="*/ 83 h 147157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6254 w 1128574"/>
              <a:gd name="connsiteY7" fmla="*/ 830430 h 1471576"/>
              <a:gd name="connsiteX8" fmla="*/ 838945 w 1128574"/>
              <a:gd name="connsiteY8" fmla="*/ 502307 h 1471576"/>
              <a:gd name="connsiteX9" fmla="*/ 533067 w 1128574"/>
              <a:gd name="connsiteY9" fmla="*/ 284409 h 1471576"/>
              <a:gd name="connsiteX10" fmla="*/ 282643 w 1128574"/>
              <a:gd name="connsiteY10" fmla="*/ 564282 h 1471576"/>
              <a:gd name="connsiteX11" fmla="*/ 279666 w 1128574"/>
              <a:gd name="connsiteY11" fmla="*/ 564282 h 1471576"/>
              <a:gd name="connsiteX12" fmla="*/ 280029 w 1128574"/>
              <a:gd name="connsiteY12" fmla="*/ 567621 h 1471576"/>
              <a:gd name="connsiteX13" fmla="*/ 140015 w 1128574"/>
              <a:gd name="connsiteY13" fmla="*/ 697359 h 1471576"/>
              <a:gd name="connsiteX14" fmla="*/ 0 w 1128574"/>
              <a:gd name="connsiteY14" fmla="*/ 567621 h 1471576"/>
              <a:gd name="connsiteX15" fmla="*/ 363 w 1128574"/>
              <a:gd name="connsiteY15" fmla="*/ 564281 h 1471576"/>
              <a:gd name="connsiteX16" fmla="*/ 1 w 1128574"/>
              <a:gd name="connsiteY16" fmla="*/ 564281 h 1471576"/>
              <a:gd name="connsiteX17" fmla="*/ 501773 w 1128574"/>
              <a:gd name="connsiteY17" fmla="*/ 3505 h 1471576"/>
              <a:gd name="connsiteX18" fmla="*/ 555039 w 1128574"/>
              <a:gd name="connsiteY18" fmla="*/ 83 h 147157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6254 w 1128574"/>
              <a:gd name="connsiteY7" fmla="*/ 830430 h 1471576"/>
              <a:gd name="connsiteX8" fmla="*/ 838945 w 1128574"/>
              <a:gd name="connsiteY8" fmla="*/ 502307 h 1471576"/>
              <a:gd name="connsiteX9" fmla="*/ 533067 w 1128574"/>
              <a:gd name="connsiteY9" fmla="*/ 284409 h 1471576"/>
              <a:gd name="connsiteX10" fmla="*/ 282643 w 1128574"/>
              <a:gd name="connsiteY10" fmla="*/ 564282 h 1471576"/>
              <a:gd name="connsiteX11" fmla="*/ 279666 w 1128574"/>
              <a:gd name="connsiteY11" fmla="*/ 564282 h 1471576"/>
              <a:gd name="connsiteX12" fmla="*/ 280029 w 1128574"/>
              <a:gd name="connsiteY12" fmla="*/ 567621 h 1471576"/>
              <a:gd name="connsiteX13" fmla="*/ 140015 w 1128574"/>
              <a:gd name="connsiteY13" fmla="*/ 697359 h 1471576"/>
              <a:gd name="connsiteX14" fmla="*/ 0 w 1128574"/>
              <a:gd name="connsiteY14" fmla="*/ 567621 h 1471576"/>
              <a:gd name="connsiteX15" fmla="*/ 363 w 1128574"/>
              <a:gd name="connsiteY15" fmla="*/ 564281 h 1471576"/>
              <a:gd name="connsiteX16" fmla="*/ 1 w 1128574"/>
              <a:gd name="connsiteY16" fmla="*/ 564281 h 1471576"/>
              <a:gd name="connsiteX17" fmla="*/ 501773 w 1128574"/>
              <a:gd name="connsiteY17" fmla="*/ 3505 h 1471576"/>
              <a:gd name="connsiteX18" fmla="*/ 555039 w 1128574"/>
              <a:gd name="connsiteY18" fmla="*/ 83 h 147157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6254 w 1128574"/>
              <a:gd name="connsiteY7" fmla="*/ 830430 h 1471576"/>
              <a:gd name="connsiteX8" fmla="*/ 838945 w 1128574"/>
              <a:gd name="connsiteY8" fmla="*/ 502307 h 1471576"/>
              <a:gd name="connsiteX9" fmla="*/ 533067 w 1128574"/>
              <a:gd name="connsiteY9" fmla="*/ 284409 h 1471576"/>
              <a:gd name="connsiteX10" fmla="*/ 282643 w 1128574"/>
              <a:gd name="connsiteY10" fmla="*/ 564282 h 1471576"/>
              <a:gd name="connsiteX11" fmla="*/ 279666 w 1128574"/>
              <a:gd name="connsiteY11" fmla="*/ 564282 h 1471576"/>
              <a:gd name="connsiteX12" fmla="*/ 280029 w 1128574"/>
              <a:gd name="connsiteY12" fmla="*/ 567621 h 1471576"/>
              <a:gd name="connsiteX13" fmla="*/ 140015 w 1128574"/>
              <a:gd name="connsiteY13" fmla="*/ 697359 h 1471576"/>
              <a:gd name="connsiteX14" fmla="*/ 0 w 1128574"/>
              <a:gd name="connsiteY14" fmla="*/ 567621 h 1471576"/>
              <a:gd name="connsiteX15" fmla="*/ 363 w 1128574"/>
              <a:gd name="connsiteY15" fmla="*/ 564281 h 1471576"/>
              <a:gd name="connsiteX16" fmla="*/ 1 w 1128574"/>
              <a:gd name="connsiteY16" fmla="*/ 564281 h 1471576"/>
              <a:gd name="connsiteX17" fmla="*/ 501773 w 1128574"/>
              <a:gd name="connsiteY17" fmla="*/ 3505 h 1471576"/>
              <a:gd name="connsiteX18" fmla="*/ 555039 w 1128574"/>
              <a:gd name="connsiteY18" fmla="*/ 83 h 147157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6254 w 1128574"/>
              <a:gd name="connsiteY7" fmla="*/ 830430 h 1471576"/>
              <a:gd name="connsiteX8" fmla="*/ 838945 w 1128574"/>
              <a:gd name="connsiteY8" fmla="*/ 502307 h 1471576"/>
              <a:gd name="connsiteX9" fmla="*/ 533067 w 1128574"/>
              <a:gd name="connsiteY9" fmla="*/ 284409 h 1471576"/>
              <a:gd name="connsiteX10" fmla="*/ 282643 w 1128574"/>
              <a:gd name="connsiteY10" fmla="*/ 564282 h 1471576"/>
              <a:gd name="connsiteX11" fmla="*/ 279666 w 1128574"/>
              <a:gd name="connsiteY11" fmla="*/ 564282 h 1471576"/>
              <a:gd name="connsiteX12" fmla="*/ 280029 w 1128574"/>
              <a:gd name="connsiteY12" fmla="*/ 567621 h 1471576"/>
              <a:gd name="connsiteX13" fmla="*/ 140015 w 1128574"/>
              <a:gd name="connsiteY13" fmla="*/ 697359 h 1471576"/>
              <a:gd name="connsiteX14" fmla="*/ 0 w 1128574"/>
              <a:gd name="connsiteY14" fmla="*/ 567621 h 1471576"/>
              <a:gd name="connsiteX15" fmla="*/ 363 w 1128574"/>
              <a:gd name="connsiteY15" fmla="*/ 564281 h 1471576"/>
              <a:gd name="connsiteX16" fmla="*/ 1 w 1128574"/>
              <a:gd name="connsiteY16" fmla="*/ 564281 h 1471576"/>
              <a:gd name="connsiteX17" fmla="*/ 501773 w 1128574"/>
              <a:gd name="connsiteY17" fmla="*/ 3505 h 1471576"/>
              <a:gd name="connsiteX18" fmla="*/ 555039 w 1128574"/>
              <a:gd name="connsiteY18" fmla="*/ 83 h 1471576"/>
              <a:gd name="connsiteX0" fmla="*/ 555039 w 1128430"/>
              <a:gd name="connsiteY0" fmla="*/ 83 h 1471576"/>
              <a:gd name="connsiteX1" fmla="*/ 1114657 w 1128430"/>
              <a:gd name="connsiteY1" fmla="*/ 440104 h 1471576"/>
              <a:gd name="connsiteX2" fmla="*/ 772429 w 1128430"/>
              <a:gd name="connsiteY2" fmla="*/ 1088053 h 1471576"/>
              <a:gd name="connsiteX3" fmla="*/ 567462 w 1128430"/>
              <a:gd name="connsiteY3" fmla="*/ 1372368 h 1471576"/>
              <a:gd name="connsiteX4" fmla="*/ 434237 w 1128430"/>
              <a:gd name="connsiteY4" fmla="*/ 1471472 h 1471576"/>
              <a:gd name="connsiteX5" fmla="*/ 298567 w 1128430"/>
              <a:gd name="connsiteY5" fmla="*/ 1360143 h 1471576"/>
              <a:gd name="connsiteX6" fmla="*/ 300331 w 1128430"/>
              <a:gd name="connsiteY6" fmla="*/ 1290412 h 1471576"/>
              <a:gd name="connsiteX7" fmla="*/ 656254 w 1128430"/>
              <a:gd name="connsiteY7" fmla="*/ 830430 h 1471576"/>
              <a:gd name="connsiteX8" fmla="*/ 838945 w 1128430"/>
              <a:gd name="connsiteY8" fmla="*/ 502307 h 1471576"/>
              <a:gd name="connsiteX9" fmla="*/ 533067 w 1128430"/>
              <a:gd name="connsiteY9" fmla="*/ 284409 h 1471576"/>
              <a:gd name="connsiteX10" fmla="*/ 282643 w 1128430"/>
              <a:gd name="connsiteY10" fmla="*/ 564282 h 1471576"/>
              <a:gd name="connsiteX11" fmla="*/ 279666 w 1128430"/>
              <a:gd name="connsiteY11" fmla="*/ 564282 h 1471576"/>
              <a:gd name="connsiteX12" fmla="*/ 280029 w 1128430"/>
              <a:gd name="connsiteY12" fmla="*/ 567621 h 1471576"/>
              <a:gd name="connsiteX13" fmla="*/ 140015 w 1128430"/>
              <a:gd name="connsiteY13" fmla="*/ 697359 h 1471576"/>
              <a:gd name="connsiteX14" fmla="*/ 0 w 1128430"/>
              <a:gd name="connsiteY14" fmla="*/ 567621 h 1471576"/>
              <a:gd name="connsiteX15" fmla="*/ 363 w 1128430"/>
              <a:gd name="connsiteY15" fmla="*/ 564281 h 1471576"/>
              <a:gd name="connsiteX16" fmla="*/ 1 w 1128430"/>
              <a:gd name="connsiteY16" fmla="*/ 564281 h 1471576"/>
              <a:gd name="connsiteX17" fmla="*/ 501773 w 1128430"/>
              <a:gd name="connsiteY17" fmla="*/ 3505 h 1471576"/>
              <a:gd name="connsiteX18" fmla="*/ 555039 w 1128430"/>
              <a:gd name="connsiteY18" fmla="*/ 83 h 1471576"/>
              <a:gd name="connsiteX0" fmla="*/ 555039 w 1128430"/>
              <a:gd name="connsiteY0" fmla="*/ 83 h 1471576"/>
              <a:gd name="connsiteX1" fmla="*/ 1114657 w 1128430"/>
              <a:gd name="connsiteY1" fmla="*/ 440104 h 1471576"/>
              <a:gd name="connsiteX2" fmla="*/ 772429 w 1128430"/>
              <a:gd name="connsiteY2" fmla="*/ 1088053 h 1471576"/>
              <a:gd name="connsiteX3" fmla="*/ 567462 w 1128430"/>
              <a:gd name="connsiteY3" fmla="*/ 1372368 h 1471576"/>
              <a:gd name="connsiteX4" fmla="*/ 434237 w 1128430"/>
              <a:gd name="connsiteY4" fmla="*/ 1471472 h 1471576"/>
              <a:gd name="connsiteX5" fmla="*/ 298567 w 1128430"/>
              <a:gd name="connsiteY5" fmla="*/ 1360143 h 1471576"/>
              <a:gd name="connsiteX6" fmla="*/ 300331 w 1128430"/>
              <a:gd name="connsiteY6" fmla="*/ 1290412 h 1471576"/>
              <a:gd name="connsiteX7" fmla="*/ 656254 w 1128430"/>
              <a:gd name="connsiteY7" fmla="*/ 830430 h 1471576"/>
              <a:gd name="connsiteX8" fmla="*/ 838945 w 1128430"/>
              <a:gd name="connsiteY8" fmla="*/ 502307 h 1471576"/>
              <a:gd name="connsiteX9" fmla="*/ 533067 w 1128430"/>
              <a:gd name="connsiteY9" fmla="*/ 284409 h 1471576"/>
              <a:gd name="connsiteX10" fmla="*/ 282643 w 1128430"/>
              <a:gd name="connsiteY10" fmla="*/ 564282 h 1471576"/>
              <a:gd name="connsiteX11" fmla="*/ 279666 w 1128430"/>
              <a:gd name="connsiteY11" fmla="*/ 564282 h 1471576"/>
              <a:gd name="connsiteX12" fmla="*/ 280029 w 1128430"/>
              <a:gd name="connsiteY12" fmla="*/ 567621 h 1471576"/>
              <a:gd name="connsiteX13" fmla="*/ 140015 w 1128430"/>
              <a:gd name="connsiteY13" fmla="*/ 697359 h 1471576"/>
              <a:gd name="connsiteX14" fmla="*/ 0 w 1128430"/>
              <a:gd name="connsiteY14" fmla="*/ 567621 h 1471576"/>
              <a:gd name="connsiteX15" fmla="*/ 363 w 1128430"/>
              <a:gd name="connsiteY15" fmla="*/ 564281 h 1471576"/>
              <a:gd name="connsiteX16" fmla="*/ 1 w 1128430"/>
              <a:gd name="connsiteY16" fmla="*/ 564281 h 1471576"/>
              <a:gd name="connsiteX17" fmla="*/ 501773 w 1128430"/>
              <a:gd name="connsiteY17" fmla="*/ 3505 h 1471576"/>
              <a:gd name="connsiteX18" fmla="*/ 555039 w 1128430"/>
              <a:gd name="connsiteY18" fmla="*/ 83 h 1471576"/>
              <a:gd name="connsiteX0" fmla="*/ 555039 w 1128430"/>
              <a:gd name="connsiteY0" fmla="*/ 83 h 1471576"/>
              <a:gd name="connsiteX1" fmla="*/ 1114657 w 1128430"/>
              <a:gd name="connsiteY1" fmla="*/ 440104 h 1471576"/>
              <a:gd name="connsiteX2" fmla="*/ 772429 w 1128430"/>
              <a:gd name="connsiteY2" fmla="*/ 1088053 h 1471576"/>
              <a:gd name="connsiteX3" fmla="*/ 567462 w 1128430"/>
              <a:gd name="connsiteY3" fmla="*/ 1372368 h 1471576"/>
              <a:gd name="connsiteX4" fmla="*/ 434237 w 1128430"/>
              <a:gd name="connsiteY4" fmla="*/ 1471472 h 1471576"/>
              <a:gd name="connsiteX5" fmla="*/ 298567 w 1128430"/>
              <a:gd name="connsiteY5" fmla="*/ 1360143 h 1471576"/>
              <a:gd name="connsiteX6" fmla="*/ 300331 w 1128430"/>
              <a:gd name="connsiteY6" fmla="*/ 1290412 h 1471576"/>
              <a:gd name="connsiteX7" fmla="*/ 656254 w 1128430"/>
              <a:gd name="connsiteY7" fmla="*/ 830430 h 1471576"/>
              <a:gd name="connsiteX8" fmla="*/ 838945 w 1128430"/>
              <a:gd name="connsiteY8" fmla="*/ 502307 h 1471576"/>
              <a:gd name="connsiteX9" fmla="*/ 533067 w 1128430"/>
              <a:gd name="connsiteY9" fmla="*/ 284409 h 1471576"/>
              <a:gd name="connsiteX10" fmla="*/ 282643 w 1128430"/>
              <a:gd name="connsiteY10" fmla="*/ 564282 h 1471576"/>
              <a:gd name="connsiteX11" fmla="*/ 279666 w 1128430"/>
              <a:gd name="connsiteY11" fmla="*/ 564282 h 1471576"/>
              <a:gd name="connsiteX12" fmla="*/ 280029 w 1128430"/>
              <a:gd name="connsiteY12" fmla="*/ 567621 h 1471576"/>
              <a:gd name="connsiteX13" fmla="*/ 140015 w 1128430"/>
              <a:gd name="connsiteY13" fmla="*/ 697359 h 1471576"/>
              <a:gd name="connsiteX14" fmla="*/ 0 w 1128430"/>
              <a:gd name="connsiteY14" fmla="*/ 567621 h 1471576"/>
              <a:gd name="connsiteX15" fmla="*/ 363 w 1128430"/>
              <a:gd name="connsiteY15" fmla="*/ 564281 h 1471576"/>
              <a:gd name="connsiteX16" fmla="*/ 1 w 1128430"/>
              <a:gd name="connsiteY16" fmla="*/ 564281 h 1471576"/>
              <a:gd name="connsiteX17" fmla="*/ 501773 w 1128430"/>
              <a:gd name="connsiteY17" fmla="*/ 3505 h 1471576"/>
              <a:gd name="connsiteX18" fmla="*/ 555039 w 1128430"/>
              <a:gd name="connsiteY18" fmla="*/ 83 h 1471576"/>
              <a:gd name="connsiteX0" fmla="*/ 555039 w 1128430"/>
              <a:gd name="connsiteY0" fmla="*/ 83 h 1471576"/>
              <a:gd name="connsiteX1" fmla="*/ 1114657 w 1128430"/>
              <a:gd name="connsiteY1" fmla="*/ 440104 h 1471576"/>
              <a:gd name="connsiteX2" fmla="*/ 772429 w 1128430"/>
              <a:gd name="connsiteY2" fmla="*/ 1088053 h 1471576"/>
              <a:gd name="connsiteX3" fmla="*/ 567462 w 1128430"/>
              <a:gd name="connsiteY3" fmla="*/ 1372368 h 1471576"/>
              <a:gd name="connsiteX4" fmla="*/ 434237 w 1128430"/>
              <a:gd name="connsiteY4" fmla="*/ 1471472 h 1471576"/>
              <a:gd name="connsiteX5" fmla="*/ 298567 w 1128430"/>
              <a:gd name="connsiteY5" fmla="*/ 1360143 h 1471576"/>
              <a:gd name="connsiteX6" fmla="*/ 300331 w 1128430"/>
              <a:gd name="connsiteY6" fmla="*/ 1290412 h 1471576"/>
              <a:gd name="connsiteX7" fmla="*/ 656254 w 1128430"/>
              <a:gd name="connsiteY7" fmla="*/ 830430 h 1471576"/>
              <a:gd name="connsiteX8" fmla="*/ 838945 w 1128430"/>
              <a:gd name="connsiteY8" fmla="*/ 502307 h 1471576"/>
              <a:gd name="connsiteX9" fmla="*/ 533067 w 1128430"/>
              <a:gd name="connsiteY9" fmla="*/ 284409 h 1471576"/>
              <a:gd name="connsiteX10" fmla="*/ 282643 w 1128430"/>
              <a:gd name="connsiteY10" fmla="*/ 564282 h 1471576"/>
              <a:gd name="connsiteX11" fmla="*/ 279666 w 1128430"/>
              <a:gd name="connsiteY11" fmla="*/ 564282 h 1471576"/>
              <a:gd name="connsiteX12" fmla="*/ 280029 w 1128430"/>
              <a:gd name="connsiteY12" fmla="*/ 567621 h 1471576"/>
              <a:gd name="connsiteX13" fmla="*/ 140015 w 1128430"/>
              <a:gd name="connsiteY13" fmla="*/ 697359 h 1471576"/>
              <a:gd name="connsiteX14" fmla="*/ 0 w 1128430"/>
              <a:gd name="connsiteY14" fmla="*/ 567621 h 1471576"/>
              <a:gd name="connsiteX15" fmla="*/ 363 w 1128430"/>
              <a:gd name="connsiteY15" fmla="*/ 564281 h 1471576"/>
              <a:gd name="connsiteX16" fmla="*/ 1 w 1128430"/>
              <a:gd name="connsiteY16" fmla="*/ 564281 h 1471576"/>
              <a:gd name="connsiteX17" fmla="*/ 501773 w 1128430"/>
              <a:gd name="connsiteY17" fmla="*/ 3505 h 1471576"/>
              <a:gd name="connsiteX18" fmla="*/ 555039 w 1128430"/>
              <a:gd name="connsiteY18" fmla="*/ 83 h 147157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6254 w 1128574"/>
              <a:gd name="connsiteY7" fmla="*/ 830430 h 1471576"/>
              <a:gd name="connsiteX8" fmla="*/ 838945 w 1128574"/>
              <a:gd name="connsiteY8" fmla="*/ 502307 h 1471576"/>
              <a:gd name="connsiteX9" fmla="*/ 533067 w 1128574"/>
              <a:gd name="connsiteY9" fmla="*/ 284409 h 1471576"/>
              <a:gd name="connsiteX10" fmla="*/ 282643 w 1128574"/>
              <a:gd name="connsiteY10" fmla="*/ 564282 h 1471576"/>
              <a:gd name="connsiteX11" fmla="*/ 279666 w 1128574"/>
              <a:gd name="connsiteY11" fmla="*/ 564282 h 1471576"/>
              <a:gd name="connsiteX12" fmla="*/ 280029 w 1128574"/>
              <a:gd name="connsiteY12" fmla="*/ 567621 h 1471576"/>
              <a:gd name="connsiteX13" fmla="*/ 140015 w 1128574"/>
              <a:gd name="connsiteY13" fmla="*/ 697359 h 1471576"/>
              <a:gd name="connsiteX14" fmla="*/ 0 w 1128574"/>
              <a:gd name="connsiteY14" fmla="*/ 567621 h 1471576"/>
              <a:gd name="connsiteX15" fmla="*/ 363 w 1128574"/>
              <a:gd name="connsiteY15" fmla="*/ 564281 h 1471576"/>
              <a:gd name="connsiteX16" fmla="*/ 1 w 1128574"/>
              <a:gd name="connsiteY16" fmla="*/ 564281 h 1471576"/>
              <a:gd name="connsiteX17" fmla="*/ 501773 w 1128574"/>
              <a:gd name="connsiteY17" fmla="*/ 3505 h 1471576"/>
              <a:gd name="connsiteX18" fmla="*/ 555039 w 1128574"/>
              <a:gd name="connsiteY18" fmla="*/ 83 h 1471576"/>
              <a:gd name="connsiteX0" fmla="*/ 555039 w 1127615"/>
              <a:gd name="connsiteY0" fmla="*/ 83 h 1471576"/>
              <a:gd name="connsiteX1" fmla="*/ 1114657 w 1127615"/>
              <a:gd name="connsiteY1" fmla="*/ 440104 h 1471576"/>
              <a:gd name="connsiteX2" fmla="*/ 772429 w 1127615"/>
              <a:gd name="connsiteY2" fmla="*/ 1088053 h 1471576"/>
              <a:gd name="connsiteX3" fmla="*/ 567462 w 1127615"/>
              <a:gd name="connsiteY3" fmla="*/ 1372368 h 1471576"/>
              <a:gd name="connsiteX4" fmla="*/ 434237 w 1127615"/>
              <a:gd name="connsiteY4" fmla="*/ 1471472 h 1471576"/>
              <a:gd name="connsiteX5" fmla="*/ 298567 w 1127615"/>
              <a:gd name="connsiteY5" fmla="*/ 1360143 h 1471576"/>
              <a:gd name="connsiteX6" fmla="*/ 300331 w 1127615"/>
              <a:gd name="connsiteY6" fmla="*/ 1290412 h 1471576"/>
              <a:gd name="connsiteX7" fmla="*/ 656254 w 1127615"/>
              <a:gd name="connsiteY7" fmla="*/ 830430 h 1471576"/>
              <a:gd name="connsiteX8" fmla="*/ 838945 w 1127615"/>
              <a:gd name="connsiteY8" fmla="*/ 502307 h 1471576"/>
              <a:gd name="connsiteX9" fmla="*/ 533067 w 1127615"/>
              <a:gd name="connsiteY9" fmla="*/ 284409 h 1471576"/>
              <a:gd name="connsiteX10" fmla="*/ 282643 w 1127615"/>
              <a:gd name="connsiteY10" fmla="*/ 564282 h 1471576"/>
              <a:gd name="connsiteX11" fmla="*/ 279666 w 1127615"/>
              <a:gd name="connsiteY11" fmla="*/ 564282 h 1471576"/>
              <a:gd name="connsiteX12" fmla="*/ 280029 w 1127615"/>
              <a:gd name="connsiteY12" fmla="*/ 567621 h 1471576"/>
              <a:gd name="connsiteX13" fmla="*/ 140015 w 1127615"/>
              <a:gd name="connsiteY13" fmla="*/ 697359 h 1471576"/>
              <a:gd name="connsiteX14" fmla="*/ 0 w 1127615"/>
              <a:gd name="connsiteY14" fmla="*/ 567621 h 1471576"/>
              <a:gd name="connsiteX15" fmla="*/ 363 w 1127615"/>
              <a:gd name="connsiteY15" fmla="*/ 564281 h 1471576"/>
              <a:gd name="connsiteX16" fmla="*/ 1 w 1127615"/>
              <a:gd name="connsiteY16" fmla="*/ 564281 h 1471576"/>
              <a:gd name="connsiteX17" fmla="*/ 501773 w 1127615"/>
              <a:gd name="connsiteY17" fmla="*/ 3505 h 1471576"/>
              <a:gd name="connsiteX18" fmla="*/ 555039 w 1127615"/>
              <a:gd name="connsiteY18" fmla="*/ 83 h 1471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27615" h="1471576">
                <a:moveTo>
                  <a:pt x="555039" y="83"/>
                </a:moveTo>
                <a:cubicBezTo>
                  <a:pt x="819662" y="-4458"/>
                  <a:pt x="1055349" y="177228"/>
                  <a:pt x="1114657" y="440104"/>
                </a:cubicBezTo>
                <a:cubicBezTo>
                  <a:pt x="1176026" y="712121"/>
                  <a:pt x="1012387" y="928036"/>
                  <a:pt x="772429" y="1088053"/>
                </a:cubicBezTo>
                <a:cubicBezTo>
                  <a:pt x="669004" y="1165193"/>
                  <a:pt x="628716" y="1262011"/>
                  <a:pt x="567462" y="1372368"/>
                </a:cubicBezTo>
                <a:cubicBezTo>
                  <a:pt x="530657" y="1446051"/>
                  <a:pt x="479053" y="1473509"/>
                  <a:pt x="434237" y="1471472"/>
                </a:cubicBezTo>
                <a:cubicBezTo>
                  <a:pt x="389421" y="1469435"/>
                  <a:pt x="310014" y="1424120"/>
                  <a:pt x="298567" y="1360143"/>
                </a:cubicBezTo>
                <a:lnTo>
                  <a:pt x="300331" y="1290412"/>
                </a:lnTo>
                <a:cubicBezTo>
                  <a:pt x="335496" y="1172787"/>
                  <a:pt x="473578" y="1003344"/>
                  <a:pt x="656254" y="830430"/>
                </a:cubicBezTo>
                <a:cubicBezTo>
                  <a:pt x="746023" y="699079"/>
                  <a:pt x="870517" y="642249"/>
                  <a:pt x="838945" y="502307"/>
                </a:cubicBezTo>
                <a:cubicBezTo>
                  <a:pt x="807373" y="362364"/>
                  <a:pt x="675644" y="268526"/>
                  <a:pt x="533067" y="284409"/>
                </a:cubicBezTo>
                <a:cubicBezTo>
                  <a:pt x="390490" y="300293"/>
                  <a:pt x="282643" y="420822"/>
                  <a:pt x="282643" y="564282"/>
                </a:cubicBezTo>
                <a:lnTo>
                  <a:pt x="279666" y="564282"/>
                </a:lnTo>
                <a:cubicBezTo>
                  <a:pt x="280014" y="565385"/>
                  <a:pt x="280029" y="566502"/>
                  <a:pt x="280029" y="567621"/>
                </a:cubicBezTo>
                <a:cubicBezTo>
                  <a:pt x="280029" y="639273"/>
                  <a:pt x="217342" y="697359"/>
                  <a:pt x="140015" y="697359"/>
                </a:cubicBezTo>
                <a:cubicBezTo>
                  <a:pt x="62687" y="697359"/>
                  <a:pt x="0" y="639273"/>
                  <a:pt x="0" y="567621"/>
                </a:cubicBezTo>
                <a:lnTo>
                  <a:pt x="363" y="564281"/>
                </a:lnTo>
                <a:lnTo>
                  <a:pt x="1" y="564281"/>
                </a:lnTo>
                <a:cubicBezTo>
                  <a:pt x="1" y="276833"/>
                  <a:pt x="216092" y="35331"/>
                  <a:pt x="501773" y="3505"/>
                </a:cubicBezTo>
                <a:cubicBezTo>
                  <a:pt x="519628" y="1516"/>
                  <a:pt x="537398" y="386"/>
                  <a:pt x="555039" y="8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grpSp>
        <p:nvGrpSpPr>
          <p:cNvPr id="248" name="그룹 14">
            <a:extLst>
              <a:ext uri="{FF2B5EF4-FFF2-40B4-BE49-F238E27FC236}">
                <a16:creationId xmlns="" xmlns:a16="http://schemas.microsoft.com/office/drawing/2014/main" id="{215F9070-5FC5-465C-A5DE-EBC33646655E}"/>
              </a:ext>
            </a:extLst>
          </p:cNvPr>
          <p:cNvGrpSpPr/>
          <p:nvPr/>
        </p:nvGrpSpPr>
        <p:grpSpPr>
          <a:xfrm>
            <a:off x="9816115" y="2930450"/>
            <a:ext cx="511666" cy="490542"/>
            <a:chOff x="1869148" y="3350721"/>
            <a:chExt cx="511666" cy="490542"/>
          </a:xfrm>
        </p:grpSpPr>
        <p:sp>
          <p:nvSpPr>
            <p:cNvPr id="249" name="Oval 1">
              <a:extLst>
                <a:ext uri="{FF2B5EF4-FFF2-40B4-BE49-F238E27FC236}">
                  <a16:creationId xmlns="" xmlns:a16="http://schemas.microsoft.com/office/drawing/2014/main" id="{CC2628E0-E0C7-4268-AE8F-FC08A95581E6}"/>
                </a:ext>
              </a:extLst>
            </p:cNvPr>
            <p:cNvSpPr/>
            <p:nvPr/>
          </p:nvSpPr>
          <p:spPr>
            <a:xfrm>
              <a:off x="1886204" y="3468755"/>
              <a:ext cx="477554" cy="85287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0" name="Oval 1">
              <a:extLst>
                <a:ext uri="{FF2B5EF4-FFF2-40B4-BE49-F238E27FC236}">
                  <a16:creationId xmlns="" xmlns:a16="http://schemas.microsoft.com/office/drawing/2014/main" id="{F73C2AE3-04E3-451E-BE43-D929BE6BAB32}"/>
                </a:ext>
              </a:extLst>
            </p:cNvPr>
            <p:cNvSpPr/>
            <p:nvPr/>
          </p:nvSpPr>
          <p:spPr>
            <a:xfrm>
              <a:off x="1937372" y="3704819"/>
              <a:ext cx="375220" cy="136444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1" name="Oval 1">
              <a:extLst>
                <a:ext uri="{FF2B5EF4-FFF2-40B4-BE49-F238E27FC236}">
                  <a16:creationId xmlns="" xmlns:a16="http://schemas.microsoft.com/office/drawing/2014/main" id="{1869B457-4C0C-4AEB-8582-8787ED40E9E1}"/>
                </a:ext>
              </a:extLst>
            </p:cNvPr>
            <p:cNvSpPr/>
            <p:nvPr/>
          </p:nvSpPr>
          <p:spPr>
            <a:xfrm>
              <a:off x="1903260" y="3586787"/>
              <a:ext cx="443443" cy="85287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2" name="Oval 1">
              <a:extLst>
                <a:ext uri="{FF2B5EF4-FFF2-40B4-BE49-F238E27FC236}">
                  <a16:creationId xmlns="" xmlns:a16="http://schemas.microsoft.com/office/drawing/2014/main" id="{EDBD73F2-4FE5-456F-A2A2-447B77D73069}"/>
                </a:ext>
              </a:extLst>
            </p:cNvPr>
            <p:cNvSpPr/>
            <p:nvPr/>
          </p:nvSpPr>
          <p:spPr>
            <a:xfrm>
              <a:off x="1869148" y="3350721"/>
              <a:ext cx="511666" cy="85287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53" name="Rounded Rectangle 32">
            <a:extLst>
              <a:ext uri="{FF2B5EF4-FFF2-40B4-BE49-F238E27FC236}">
                <a16:creationId xmlns="" xmlns:a16="http://schemas.microsoft.com/office/drawing/2014/main" id="{7A1E89E9-083D-49BF-8065-5F11A589493C}"/>
              </a:ext>
            </a:extLst>
          </p:cNvPr>
          <p:cNvSpPr/>
          <p:nvPr/>
        </p:nvSpPr>
        <p:spPr>
          <a:xfrm>
            <a:off x="9910629" y="3453737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3125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BF9A0E3-9454-4671-B8CA-23F7EF3540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r-HR" sz="3000" dirty="0" smtClean="0"/>
              <a:t>ELEMENTI ZAVRŠNOG RADA</a:t>
            </a:r>
            <a:endParaRPr lang="en-US" sz="3000" dirty="0"/>
          </a:p>
        </p:txBody>
      </p:sp>
      <p:sp>
        <p:nvSpPr>
          <p:cNvPr id="21" name="TekstniOkvir 20"/>
          <p:cNvSpPr txBox="1"/>
          <p:nvPr/>
        </p:nvSpPr>
        <p:spPr>
          <a:xfrm>
            <a:off x="3658159" y="2082530"/>
            <a:ext cx="1808252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 algn="ctr" defTabSz="914423">
              <a:defRPr/>
            </a:pPr>
            <a:r>
              <a:rPr lang="hr-HR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SADRŽAJ</a:t>
            </a:r>
          </a:p>
          <a:p>
            <a:pPr lvl="0" algn="ctr" defTabSz="914423">
              <a:defRPr/>
            </a:pPr>
            <a:r>
              <a:rPr lang="hr-HR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RADA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  <a:p>
            <a:endParaRPr lang="hr-HR" dirty="0"/>
          </a:p>
        </p:txBody>
      </p:sp>
      <p:sp>
        <p:nvSpPr>
          <p:cNvPr id="22" name="TekstniOkvir 21"/>
          <p:cNvSpPr txBox="1"/>
          <p:nvPr/>
        </p:nvSpPr>
        <p:spPr>
          <a:xfrm>
            <a:off x="6525256" y="2055463"/>
            <a:ext cx="1762533" cy="113877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 algn="ctr" defTabSz="914423">
              <a:defRPr/>
            </a:pPr>
            <a:r>
              <a:rPr lang="hr-HR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SAŽETAK</a:t>
            </a:r>
          </a:p>
          <a:p>
            <a:pPr lvl="0" algn="ctr" defTabSz="914423">
              <a:defRPr/>
            </a:pPr>
            <a:r>
              <a:rPr lang="hr-HR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RADA</a:t>
            </a:r>
          </a:p>
          <a:p>
            <a:pPr lvl="0" algn="ctr" defTabSz="914423">
              <a:defRPr/>
            </a:pPr>
            <a:r>
              <a:rPr lang="hr-HR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(nije obavezan)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  <a:p>
            <a:endParaRPr lang="hr-HR" dirty="0"/>
          </a:p>
        </p:txBody>
      </p:sp>
      <p:sp>
        <p:nvSpPr>
          <p:cNvPr id="23" name="TekstniOkvir 22"/>
          <p:cNvSpPr txBox="1"/>
          <p:nvPr/>
        </p:nvSpPr>
        <p:spPr>
          <a:xfrm>
            <a:off x="9252709" y="2055463"/>
            <a:ext cx="1808252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UVOD</a:t>
            </a:r>
          </a:p>
          <a:p>
            <a:pPr algn="ctr"/>
            <a:r>
              <a:rPr lang="hr-HR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RADA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  <a:p>
            <a:endParaRPr lang="hr-HR" dirty="0"/>
          </a:p>
        </p:txBody>
      </p:sp>
      <p:sp>
        <p:nvSpPr>
          <p:cNvPr id="24" name="Pravokutnik 23"/>
          <p:cNvSpPr/>
          <p:nvPr/>
        </p:nvSpPr>
        <p:spPr>
          <a:xfrm>
            <a:off x="373413" y="1953492"/>
            <a:ext cx="2229492" cy="419169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Pravokutnik 6"/>
          <p:cNvSpPr/>
          <p:nvPr/>
        </p:nvSpPr>
        <p:spPr>
          <a:xfrm>
            <a:off x="448570" y="2544195"/>
            <a:ext cx="2037775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latinLnBrk="1">
              <a:defRPr/>
            </a:pPr>
            <a:endParaRPr lang="hr-HR" sz="1200" dirty="0" smtClean="0"/>
          </a:p>
          <a:p>
            <a:pPr lvl="0" defTabSz="914400" latinLnBrk="1">
              <a:defRPr/>
            </a:pPr>
            <a:endParaRPr lang="hr-HR" sz="1200" dirty="0"/>
          </a:p>
          <a:p>
            <a:pPr lvl="0" defTabSz="914400" latinLnBrk="1">
              <a:defRPr/>
            </a:pPr>
            <a:endParaRPr lang="hr-HR" sz="1200" dirty="0"/>
          </a:p>
          <a:p>
            <a:pPr lvl="0">
              <a:defRPr/>
            </a:pPr>
            <a:r>
              <a:rPr lang="hr-H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sadrži osnovne podatke o  školi, smjeru, učeniku,       mentoru, nastavnom         predmetu, naslovu             završnog rada, školskoj     godini  </a:t>
            </a:r>
          </a:p>
          <a:p>
            <a:pPr lvl="0">
              <a:defRPr/>
            </a:pPr>
            <a:endParaRPr lang="hr-HR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>
              <a:defRPr/>
            </a:pPr>
            <a:r>
              <a:rPr lang="hr-H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treba biti odgovarajuće      oblikovana </a:t>
            </a:r>
          </a:p>
          <a:p>
            <a:pPr lvl="0">
              <a:defRPr/>
            </a:pPr>
            <a:endParaRPr lang="hr-HR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hr-HR" sz="1200" dirty="0">
                <a:solidFill>
                  <a:srgbClr val="C00000"/>
                </a:solidFill>
              </a:rPr>
              <a:t>n</a:t>
            </a:r>
            <a:r>
              <a:rPr lang="hr-HR" sz="1200" dirty="0" smtClean="0">
                <a:solidFill>
                  <a:srgbClr val="C00000"/>
                </a:solidFill>
              </a:rPr>
              <a:t>e numerira se</a:t>
            </a:r>
            <a:endParaRPr lang="hr-HR" sz="1200" dirty="0">
              <a:solidFill>
                <a:srgbClr val="C00000"/>
              </a:solidFill>
            </a:endParaRPr>
          </a:p>
          <a:p>
            <a:pPr>
              <a:defRPr/>
            </a:pPr>
            <a:endParaRPr lang="hr-HR" sz="1200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hr-HR" sz="1200" dirty="0">
                <a:solidFill>
                  <a:srgbClr val="C00000"/>
                </a:solidFill>
              </a:rPr>
              <a:t>naslovna stranica ne sadrži slike</a:t>
            </a:r>
          </a:p>
        </p:txBody>
      </p:sp>
      <p:sp>
        <p:nvSpPr>
          <p:cNvPr id="26" name="TekstniOkvir 25"/>
          <p:cNvSpPr txBox="1"/>
          <p:nvPr/>
        </p:nvSpPr>
        <p:spPr>
          <a:xfrm>
            <a:off x="563331" y="2082530"/>
            <a:ext cx="1808252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NASLOVNA STRANICA</a:t>
            </a:r>
          </a:p>
          <a:p>
            <a:endParaRPr lang="hr-HR" dirty="0"/>
          </a:p>
        </p:txBody>
      </p:sp>
      <p:sp>
        <p:nvSpPr>
          <p:cNvPr id="12" name="Pravokutnik 11"/>
          <p:cNvSpPr/>
          <p:nvPr/>
        </p:nvSpPr>
        <p:spPr>
          <a:xfrm>
            <a:off x="3447539" y="1953493"/>
            <a:ext cx="2229492" cy="419169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Pravokutnik 1"/>
          <p:cNvSpPr/>
          <p:nvPr/>
        </p:nvSpPr>
        <p:spPr>
          <a:xfrm>
            <a:off x="3658160" y="3134897"/>
            <a:ext cx="180825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predstavlja tematski     prikaz rada </a:t>
            </a:r>
          </a:p>
          <a:p>
            <a:pPr>
              <a:defRPr/>
            </a:pPr>
            <a:endParaRPr lang="hr-HR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hr-H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daje uvid u stranice       rada na kojima se            nalaze naslovi cjelina,  poglavlja, odjeljaka</a:t>
            </a:r>
          </a:p>
          <a:p>
            <a:endParaRPr lang="hr-HR" sz="1200" dirty="0" smtClean="0"/>
          </a:p>
          <a:p>
            <a:r>
              <a:rPr lang="hr-HR" sz="1200" dirty="0">
                <a:solidFill>
                  <a:srgbClr val="C00000"/>
                </a:solidFill>
              </a:rPr>
              <a:t>n</a:t>
            </a:r>
            <a:r>
              <a:rPr lang="hr-HR" sz="1200" dirty="0" smtClean="0">
                <a:solidFill>
                  <a:srgbClr val="C00000"/>
                </a:solidFill>
              </a:rPr>
              <a:t>e numerira se</a:t>
            </a:r>
          </a:p>
          <a:p>
            <a:endParaRPr lang="hr-HR" sz="1200" dirty="0"/>
          </a:p>
          <a:p>
            <a:endParaRPr lang="hr-HR" sz="1200" dirty="0">
              <a:solidFill>
                <a:schemeClr val="tx2"/>
              </a:solidFill>
            </a:endParaRPr>
          </a:p>
        </p:txBody>
      </p:sp>
      <p:sp>
        <p:nvSpPr>
          <p:cNvPr id="13" name="Pravokutnik 12"/>
          <p:cNvSpPr/>
          <p:nvPr/>
        </p:nvSpPr>
        <p:spPr>
          <a:xfrm>
            <a:off x="6311045" y="1943633"/>
            <a:ext cx="2229492" cy="419169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Pravokutnik 3"/>
          <p:cNvSpPr/>
          <p:nvPr/>
        </p:nvSpPr>
        <p:spPr>
          <a:xfrm flipH="1">
            <a:off x="6521665" y="3298752"/>
            <a:ext cx="195482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endParaRPr lang="hr-HR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>
              <a:defRPr/>
            </a:pPr>
            <a:r>
              <a:rPr lang="hr-H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 sažetku se ukratko:   - opisuju svrha i ciljevi rada</a:t>
            </a:r>
          </a:p>
          <a:p>
            <a:pPr lvl="0">
              <a:defRPr/>
            </a:pPr>
            <a:r>
              <a:rPr lang="hr-H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izlažu teorijska polazišta</a:t>
            </a:r>
          </a:p>
          <a:p>
            <a:pPr lvl="0">
              <a:defRPr/>
            </a:pPr>
            <a:r>
              <a:rPr lang="hr-H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povezuju s praktičnim dijelom</a:t>
            </a:r>
          </a:p>
          <a:p>
            <a:pPr lvl="0">
              <a:defRPr/>
            </a:pPr>
            <a:r>
              <a:rPr lang="hr-H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navode zaključci</a:t>
            </a:r>
          </a:p>
          <a:p>
            <a:pPr lvl="0">
              <a:defRPr/>
            </a:pPr>
            <a:endParaRPr lang="hr-HR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hr-H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može se početi pisati    tek kada je </a:t>
            </a:r>
            <a:r>
              <a:rPr lang="hr-HR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napisan </a:t>
            </a:r>
            <a:r>
              <a:rPr lang="hr-H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cjelokupan rad </a:t>
            </a:r>
            <a:endParaRPr lang="hr-HR" sz="1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endParaRPr lang="hr-HR" sz="1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hr-HR" sz="1200" dirty="0">
                <a:solidFill>
                  <a:srgbClr val="C00000"/>
                </a:solidFill>
              </a:rPr>
              <a:t>n</a:t>
            </a:r>
            <a:r>
              <a:rPr lang="hr-HR" sz="1200" dirty="0" smtClean="0">
                <a:solidFill>
                  <a:srgbClr val="C00000"/>
                </a:solidFill>
              </a:rPr>
              <a:t>e numerira se</a:t>
            </a:r>
            <a:endParaRPr lang="hr-HR" sz="1200" dirty="0">
              <a:solidFill>
                <a:srgbClr val="C00000"/>
              </a:solidFill>
            </a:endParaRPr>
          </a:p>
          <a:p>
            <a:pPr>
              <a:defRPr/>
            </a:pPr>
            <a:endParaRPr lang="ko-KR" alt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Pravokutnik 14"/>
          <p:cNvSpPr/>
          <p:nvPr/>
        </p:nvSpPr>
        <p:spPr>
          <a:xfrm>
            <a:off x="8950452" y="1943633"/>
            <a:ext cx="2229492" cy="419169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Pravokutnik 4"/>
          <p:cNvSpPr/>
          <p:nvPr/>
        </p:nvSpPr>
        <p:spPr>
          <a:xfrm>
            <a:off x="9174551" y="3082567"/>
            <a:ext cx="18623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hr-H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</a:t>
            </a:r>
            <a:r>
              <a:rPr lang="hr-HR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vod daje definiciju područja koje se obrađuje govori o cjelokupnom radu i njegovim elementima</a:t>
            </a:r>
          </a:p>
          <a:p>
            <a:pPr lvl="0">
              <a:defRPr/>
            </a:pPr>
            <a:endParaRPr lang="hr-HR" sz="1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>
              <a:defRPr/>
            </a:pPr>
            <a:r>
              <a:rPr lang="hr-HR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sadrži:</a:t>
            </a:r>
            <a:endParaRPr lang="hr-HR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>
              <a:defRPr/>
            </a:pPr>
            <a:r>
              <a:rPr lang="hr-H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osnovne naznake problema koji se razmatra (imenuje se problem i razlog izbora za predmet proučavanja) </a:t>
            </a:r>
          </a:p>
          <a:p>
            <a:pPr lvl="0">
              <a:defRPr/>
            </a:pPr>
            <a:r>
              <a:rPr lang="hr-H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način obrade problema</a:t>
            </a:r>
          </a:p>
          <a:p>
            <a:pPr lvl="0">
              <a:defRPr/>
            </a:pPr>
            <a:r>
              <a:rPr lang="hr-H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strukturu rada </a:t>
            </a:r>
          </a:p>
          <a:p>
            <a:pPr lvl="0">
              <a:defRPr/>
            </a:pPr>
            <a:r>
              <a:rPr lang="hr-HR" sz="12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  </a:t>
            </a:r>
          </a:p>
          <a:p>
            <a:pPr lvl="0">
              <a:defRPr/>
            </a:pPr>
            <a:r>
              <a:rPr lang="hr-HR" sz="1200" dirty="0">
                <a:solidFill>
                  <a:srgbClr val="C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numerira se arapskim brojem 1 </a:t>
            </a:r>
          </a:p>
        </p:txBody>
      </p:sp>
    </p:spTree>
    <p:extLst>
      <p:ext uri="{BB962C8B-B14F-4D97-AF65-F5344CB8AC3E}">
        <p14:creationId xmlns:p14="http://schemas.microsoft.com/office/powerpoint/2010/main" val="313936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BF9A0E3-9454-4671-B8CA-23F7EF3540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r-HR" sz="3000" dirty="0" smtClean="0"/>
              <a:t>ELEMENTI ZAVRŠNOG RADA</a:t>
            </a:r>
            <a:endParaRPr lang="en-US" sz="3000" dirty="0"/>
          </a:p>
        </p:txBody>
      </p:sp>
      <p:sp>
        <p:nvSpPr>
          <p:cNvPr id="13" name="Pravokutnik 12"/>
          <p:cNvSpPr/>
          <p:nvPr/>
        </p:nvSpPr>
        <p:spPr>
          <a:xfrm>
            <a:off x="373413" y="1953492"/>
            <a:ext cx="2229492" cy="419169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Pravokutnik 14"/>
          <p:cNvSpPr/>
          <p:nvPr/>
        </p:nvSpPr>
        <p:spPr>
          <a:xfrm>
            <a:off x="3119869" y="1953492"/>
            <a:ext cx="2229492" cy="419169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Pravokutnik 21"/>
          <p:cNvSpPr/>
          <p:nvPr/>
        </p:nvSpPr>
        <p:spPr>
          <a:xfrm>
            <a:off x="5893983" y="1953492"/>
            <a:ext cx="2229492" cy="419169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TekstniOkvir 23"/>
          <p:cNvSpPr txBox="1"/>
          <p:nvPr/>
        </p:nvSpPr>
        <p:spPr>
          <a:xfrm>
            <a:off x="584033" y="2121329"/>
            <a:ext cx="1808252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defRPr>
            </a:lvl1pPr>
          </a:lstStyle>
          <a:p>
            <a:r>
              <a:rPr lang="hr-HR" altLang="ko-KR" dirty="0"/>
              <a:t>RAZRADA TEME</a:t>
            </a:r>
          </a:p>
          <a:p>
            <a:endParaRPr lang="hr-HR" dirty="0"/>
          </a:p>
        </p:txBody>
      </p:sp>
      <p:sp>
        <p:nvSpPr>
          <p:cNvPr id="25" name="TekstniOkvir 24"/>
          <p:cNvSpPr txBox="1"/>
          <p:nvPr/>
        </p:nvSpPr>
        <p:spPr>
          <a:xfrm>
            <a:off x="3306093" y="2121329"/>
            <a:ext cx="1808252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ZAKLJUČAK</a:t>
            </a:r>
          </a:p>
          <a:p>
            <a:endParaRPr lang="hr-HR" dirty="0"/>
          </a:p>
        </p:txBody>
      </p:sp>
      <p:sp>
        <p:nvSpPr>
          <p:cNvPr id="26" name="TekstniOkvir 25"/>
          <p:cNvSpPr txBox="1"/>
          <p:nvPr/>
        </p:nvSpPr>
        <p:spPr>
          <a:xfrm>
            <a:off x="6104603" y="2121329"/>
            <a:ext cx="1808252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LITERATURA</a:t>
            </a:r>
          </a:p>
          <a:p>
            <a:endParaRPr lang="hr-HR" dirty="0"/>
          </a:p>
        </p:txBody>
      </p:sp>
      <p:sp>
        <p:nvSpPr>
          <p:cNvPr id="4" name="TekstniOkvir 3"/>
          <p:cNvSpPr txBox="1"/>
          <p:nvPr/>
        </p:nvSpPr>
        <p:spPr>
          <a:xfrm>
            <a:off x="502920" y="3429000"/>
            <a:ext cx="18893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r-H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TEORIJSKI DIO</a:t>
            </a:r>
          </a:p>
          <a:p>
            <a:pPr>
              <a:defRPr/>
            </a:pPr>
            <a:endParaRPr lang="hr-HR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hr-H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Teorijski doprinosi različitih autora</a:t>
            </a:r>
          </a:p>
          <a:p>
            <a:pPr>
              <a:defRPr/>
            </a:pPr>
            <a:endParaRPr lang="hr-HR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hr-H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PRAKTIČNI DIO</a:t>
            </a:r>
          </a:p>
          <a:p>
            <a:pPr>
              <a:defRPr/>
            </a:pPr>
            <a:endParaRPr lang="hr-HR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hr-H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konkretan primjer problema ili slučaj iz prakse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3223918" y="3059668"/>
            <a:ext cx="212544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hr-H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ukratko prikazuje rezultate i spoznaje do kojih se u radu došlo</a:t>
            </a:r>
          </a:p>
          <a:p>
            <a:pPr lvl="0">
              <a:defRPr/>
            </a:pPr>
            <a:endParaRPr lang="hr-HR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>
              <a:defRPr/>
            </a:pPr>
            <a:r>
              <a:rPr lang="hr-H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poželjno je iznijeti stav o istraženom problemu, prikazati eventualne nepodudarnosti teorije i prakse te istaknuti vlastita mišljenja i prijedloge</a:t>
            </a:r>
          </a:p>
          <a:p>
            <a:pPr lvl="0">
              <a:defRPr/>
            </a:pPr>
            <a:endParaRPr lang="hr-HR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>
              <a:defRPr/>
            </a:pPr>
            <a:r>
              <a:rPr lang="hr-H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mora započeti na posebnoj stranici i numerira se 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6060531" y="3152001"/>
            <a:ext cx="18963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r-H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izvori se nižu abecednim redom prema prezimenu autora</a:t>
            </a:r>
          </a:p>
          <a:p>
            <a:pPr>
              <a:defRPr/>
            </a:pPr>
            <a:endParaRPr lang="hr-HR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hr-H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ako ne postoji autor ili urednik, nižemo                             prema prvoj riječi iz naslova</a:t>
            </a:r>
          </a:p>
          <a:p>
            <a:pPr>
              <a:defRPr/>
            </a:pPr>
            <a:endParaRPr lang="hr-HR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hr-HR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stranica </a:t>
            </a:r>
            <a:r>
              <a:rPr lang="hr-H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 piše na posebnoj stranici i </a:t>
            </a:r>
            <a:r>
              <a:rPr lang="hr-HR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numerira </a:t>
            </a:r>
            <a:r>
              <a:rPr lang="hr-H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</a:t>
            </a:r>
          </a:p>
        </p:txBody>
      </p:sp>
      <p:sp>
        <p:nvSpPr>
          <p:cNvPr id="27" name="Pravokutnik 26"/>
          <p:cNvSpPr/>
          <p:nvPr/>
        </p:nvSpPr>
        <p:spPr>
          <a:xfrm>
            <a:off x="8590127" y="1953492"/>
            <a:ext cx="2229492" cy="419169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TekstniOkvir 31"/>
          <p:cNvSpPr txBox="1"/>
          <p:nvPr/>
        </p:nvSpPr>
        <p:spPr>
          <a:xfrm>
            <a:off x="8800747" y="2117037"/>
            <a:ext cx="1808252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PRILOZI I DODATCI</a:t>
            </a:r>
          </a:p>
          <a:p>
            <a:endParaRPr lang="hr-HR" dirty="0"/>
          </a:p>
        </p:txBody>
      </p:sp>
      <p:sp>
        <p:nvSpPr>
          <p:cNvPr id="8" name="TekstniOkvir 7"/>
          <p:cNvSpPr txBox="1"/>
          <p:nvPr/>
        </p:nvSpPr>
        <p:spPr>
          <a:xfrm>
            <a:off x="8732521" y="3203912"/>
            <a:ext cx="187647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hr-H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prilozi se stavljaju na kraj rada</a:t>
            </a:r>
          </a:p>
          <a:p>
            <a:pPr lvl="0">
              <a:defRPr/>
            </a:pPr>
            <a:endParaRPr lang="hr-HR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>
              <a:defRPr/>
            </a:pPr>
            <a:r>
              <a:rPr lang="hr-H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numeriraju se na vrhu stranice </a:t>
            </a:r>
          </a:p>
          <a:p>
            <a:pPr lvl="0">
              <a:defRPr/>
            </a:pPr>
            <a:r>
              <a:rPr lang="hr-H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(Prilog br.1, Prilog br. 2) </a:t>
            </a:r>
          </a:p>
          <a:p>
            <a:pPr lvl="0">
              <a:defRPr/>
            </a:pPr>
            <a:endParaRPr lang="hr-HR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>
              <a:defRPr/>
            </a:pPr>
            <a:r>
              <a:rPr lang="hr-H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navode se u </a:t>
            </a:r>
            <a:r>
              <a:rPr lang="hr-HR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Sadržaju</a:t>
            </a:r>
          </a:p>
          <a:p>
            <a:pPr lvl="0">
              <a:defRPr/>
            </a:pPr>
            <a:endParaRPr lang="hr-HR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hr-HR" sz="1200" dirty="0">
                <a:solidFill>
                  <a:srgbClr val="C00000"/>
                </a:solidFill>
              </a:rPr>
              <a:t>ne numerira se</a:t>
            </a:r>
          </a:p>
          <a:p>
            <a:pPr lvl="0">
              <a:defRPr/>
            </a:pPr>
            <a:endParaRPr lang="hr-HR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36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BA326F8FFD03E44860FA4CE6578B9D0" ma:contentTypeVersion="2" ma:contentTypeDescription="Stvaranje novog dokumenta." ma:contentTypeScope="" ma:versionID="644c338f31e32d84b9935dc2e687dd4c">
  <xsd:schema xmlns:xsd="http://www.w3.org/2001/XMLSchema" xmlns:xs="http://www.w3.org/2001/XMLSchema" xmlns:p="http://schemas.microsoft.com/office/2006/metadata/properties" xmlns:ns2="ea2f10a3-05fc-4948-a9f3-6f7f8835f858" targetNamespace="http://schemas.microsoft.com/office/2006/metadata/properties" ma:root="true" ma:fieldsID="622e2aa11b30147088e2afb4d82c677b" ns2:_="">
    <xsd:import namespace="ea2f10a3-05fc-4948-a9f3-6f7f8835f8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2f10a3-05fc-4948-a9f3-6f7f8835f8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0B15701-373A-4793-869D-683F12A3C0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2f10a3-05fc-4948-a9f3-6f7f8835f8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E5F855B-D216-40BC-A1E4-29B236FE287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1D1CB23-068A-41C6-A0DA-2B29305091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1639</Words>
  <Application>Microsoft Office PowerPoint</Application>
  <PresentationFormat>Custom</PresentationFormat>
  <Paragraphs>309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Tema sustava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Korisnik</dc:creator>
  <cp:lastModifiedBy>Windows korisnik</cp:lastModifiedBy>
  <cp:revision>21</cp:revision>
  <dcterms:created xsi:type="dcterms:W3CDTF">2019-05-09T08:11:07Z</dcterms:created>
  <dcterms:modified xsi:type="dcterms:W3CDTF">2020-06-26T21:21:13Z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0x0101008BA326F8FFD03E44860FA4CE6578B9D0</vt:lpwstr>
  </property>
</Properties>
</file>