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01" r:id="rId6"/>
    <p:sldId id="304" r:id="rId7"/>
    <p:sldId id="303" r:id="rId8"/>
    <p:sldId id="298" r:id="rId9"/>
    <p:sldId id="299" r:id="rId10"/>
    <p:sldId id="263" r:id="rId11"/>
    <p:sldId id="300" r:id="rId12"/>
    <p:sldId id="307" r:id="rId13"/>
    <p:sldId id="316" r:id="rId14"/>
    <p:sldId id="317" r:id="rId15"/>
    <p:sldId id="318" r:id="rId16"/>
    <p:sldId id="315" r:id="rId17"/>
    <p:sldId id="306" r:id="rId18"/>
    <p:sldId id="308" r:id="rId19"/>
    <p:sldId id="309" r:id="rId20"/>
    <p:sldId id="310" r:id="rId21"/>
    <p:sldId id="314" r:id="rId22"/>
    <p:sldId id="311" r:id="rId23"/>
    <p:sldId id="312" r:id="rId24"/>
    <p:sldId id="313" r:id="rId25"/>
    <p:sldId id="261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4BD45-FD10-46A8-BD4E-0A3F3B34695D}" v="84" dt="2022-07-01T13:49:56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" userId="bc2216c5-b7f5-476a-8421-e24cd66fef03" providerId="ADAL" clId="{2FE81115-6E10-4ED6-9C0D-39BC6CF35D3C}"/>
    <pc:docChg chg="undo custSel addSld delSld modSld sldOrd">
      <pc:chgData name="Sanja" userId="bc2216c5-b7f5-476a-8421-e24cd66fef03" providerId="ADAL" clId="{2FE81115-6E10-4ED6-9C0D-39BC6CF35D3C}" dt="2022-06-22T15:15:52.336" v="3712" actId="20577"/>
      <pc:docMkLst>
        <pc:docMk/>
      </pc:docMkLst>
      <pc:sldChg chg="modSp mod">
        <pc:chgData name="Sanja" userId="bc2216c5-b7f5-476a-8421-e24cd66fef03" providerId="ADAL" clId="{2FE81115-6E10-4ED6-9C0D-39BC6CF35D3C}" dt="2022-06-22T14:52:33.193" v="2992" actId="20577"/>
        <pc:sldMkLst>
          <pc:docMk/>
          <pc:sldMk cId="3093545516" sldId="261"/>
        </pc:sldMkLst>
        <pc:spChg chg="mod">
          <ac:chgData name="Sanja" userId="bc2216c5-b7f5-476a-8421-e24cd66fef03" providerId="ADAL" clId="{2FE81115-6E10-4ED6-9C0D-39BC6CF35D3C}" dt="2022-06-22T12:41:51.887" v="147" actId="2711"/>
          <ac:spMkLst>
            <pc:docMk/>
            <pc:sldMk cId="3093545516" sldId="261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4:52:33.193" v="2992" actId="20577"/>
          <ac:spMkLst>
            <pc:docMk/>
            <pc:sldMk cId="3093545516" sldId="261"/>
            <ac:spMk id="3" creationId="{1814373D-5199-4C40-8EFD-661B42C4A838}"/>
          </ac:spMkLst>
        </pc:spChg>
      </pc:sldChg>
      <pc:sldChg chg="modSp mod">
        <pc:chgData name="Sanja" userId="bc2216c5-b7f5-476a-8421-e24cd66fef03" providerId="ADAL" clId="{2FE81115-6E10-4ED6-9C0D-39BC6CF35D3C}" dt="2022-06-22T12:42:22.400" v="152" actId="1076"/>
        <pc:sldMkLst>
          <pc:docMk/>
          <pc:sldMk cId="613526507" sldId="263"/>
        </pc:sldMkLst>
        <pc:spChg chg="mod">
          <ac:chgData name="Sanja" userId="bc2216c5-b7f5-476a-8421-e24cd66fef03" providerId="ADAL" clId="{2FE81115-6E10-4ED6-9C0D-39BC6CF35D3C}" dt="2022-06-22T12:42:09.253" v="149" actId="2711"/>
          <ac:spMkLst>
            <pc:docMk/>
            <pc:sldMk cId="613526507" sldId="263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2:42:22.400" v="152" actId="1076"/>
          <ac:spMkLst>
            <pc:docMk/>
            <pc:sldMk cId="613526507" sldId="263"/>
            <ac:spMk id="3" creationId="{1814373D-5199-4C40-8EFD-661B42C4A838}"/>
          </ac:spMkLst>
        </pc:spChg>
      </pc:sldChg>
      <pc:sldChg chg="addSp delSp modSp mod">
        <pc:chgData name="Sanja" userId="bc2216c5-b7f5-476a-8421-e24cd66fef03" providerId="ADAL" clId="{2FE81115-6E10-4ED6-9C0D-39BC6CF35D3C}" dt="2022-06-22T13:08:15.581" v="775" actId="14100"/>
        <pc:sldMkLst>
          <pc:docMk/>
          <pc:sldMk cId="934200576" sldId="264"/>
        </pc:sldMkLst>
        <pc:spChg chg="mod">
          <ac:chgData name="Sanja" userId="bc2216c5-b7f5-476a-8421-e24cd66fef03" providerId="ADAL" clId="{2FE81115-6E10-4ED6-9C0D-39BC6CF35D3C}" dt="2022-06-22T13:05:44.222" v="767" actId="1076"/>
          <ac:spMkLst>
            <pc:docMk/>
            <pc:sldMk cId="934200576" sldId="264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3:03:49.412" v="744" actId="108"/>
          <ac:spMkLst>
            <pc:docMk/>
            <pc:sldMk cId="934200576" sldId="264"/>
            <ac:spMk id="3" creationId="{1814373D-5199-4C40-8EFD-661B42C4A838}"/>
          </ac:spMkLst>
        </pc:spChg>
        <pc:spChg chg="add del mod">
          <ac:chgData name="Sanja" userId="bc2216c5-b7f5-476a-8421-e24cd66fef03" providerId="ADAL" clId="{2FE81115-6E10-4ED6-9C0D-39BC6CF35D3C}" dt="2022-06-22T12:56:44.292" v="605"/>
          <ac:spMkLst>
            <pc:docMk/>
            <pc:sldMk cId="934200576" sldId="264"/>
            <ac:spMk id="4" creationId="{FA8B28E3-B2A7-46D7-9316-67C6282CF2BD}"/>
          </ac:spMkLst>
        </pc:spChg>
        <pc:spChg chg="add del mod">
          <ac:chgData name="Sanja" userId="bc2216c5-b7f5-476a-8421-e24cd66fef03" providerId="ADAL" clId="{2FE81115-6E10-4ED6-9C0D-39BC6CF35D3C}" dt="2022-06-22T12:59:10.780" v="653" actId="478"/>
          <ac:spMkLst>
            <pc:docMk/>
            <pc:sldMk cId="934200576" sldId="264"/>
            <ac:spMk id="5" creationId="{22235936-9FD3-4B7A-BC27-088B42E60379}"/>
          </ac:spMkLst>
        </pc:spChg>
        <pc:spChg chg="add del mod">
          <ac:chgData name="Sanja" userId="bc2216c5-b7f5-476a-8421-e24cd66fef03" providerId="ADAL" clId="{2FE81115-6E10-4ED6-9C0D-39BC6CF35D3C}" dt="2022-06-22T13:05:38.458" v="763"/>
          <ac:spMkLst>
            <pc:docMk/>
            <pc:sldMk cId="934200576" sldId="264"/>
            <ac:spMk id="6" creationId="{7C8E97D4-C46B-487C-8267-7FB0FCB46341}"/>
          </ac:spMkLst>
        </pc:spChg>
        <pc:spChg chg="add del mod">
          <ac:chgData name="Sanja" userId="bc2216c5-b7f5-476a-8421-e24cd66fef03" providerId="ADAL" clId="{2FE81115-6E10-4ED6-9C0D-39BC6CF35D3C}" dt="2022-06-22T13:05:38.462" v="765"/>
          <ac:spMkLst>
            <pc:docMk/>
            <pc:sldMk cId="934200576" sldId="264"/>
            <ac:spMk id="7" creationId="{972E265D-83D1-472E-9014-8DD16DE43DF0}"/>
          </ac:spMkLst>
        </pc:spChg>
        <pc:spChg chg="add mod">
          <ac:chgData name="Sanja" userId="bc2216c5-b7f5-476a-8421-e24cd66fef03" providerId="ADAL" clId="{2FE81115-6E10-4ED6-9C0D-39BC6CF35D3C}" dt="2022-06-22T13:08:15.581" v="775" actId="14100"/>
          <ac:spMkLst>
            <pc:docMk/>
            <pc:sldMk cId="934200576" sldId="264"/>
            <ac:spMk id="8" creationId="{4E482D93-B4D1-448D-944C-BF01D9065427}"/>
          </ac:spMkLst>
        </pc:spChg>
      </pc:sldChg>
      <pc:sldChg chg="modSp mod">
        <pc:chgData name="Sanja" userId="bc2216c5-b7f5-476a-8421-e24cd66fef03" providerId="ADAL" clId="{2FE81115-6E10-4ED6-9C0D-39BC6CF35D3C}" dt="2022-06-22T14:51:25.992" v="2977" actId="2711"/>
        <pc:sldMkLst>
          <pc:docMk/>
          <pc:sldMk cId="3301133982" sldId="265"/>
        </pc:sldMkLst>
        <pc:spChg chg="mod">
          <ac:chgData name="Sanja" userId="bc2216c5-b7f5-476a-8421-e24cd66fef03" providerId="ADAL" clId="{2FE81115-6E10-4ED6-9C0D-39BC6CF35D3C}" dt="2022-06-22T13:12:14.198" v="813" actId="14100"/>
          <ac:spMkLst>
            <pc:docMk/>
            <pc:sldMk cId="3301133982" sldId="265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4:51:25.992" v="2977" actId="2711"/>
          <ac:spMkLst>
            <pc:docMk/>
            <pc:sldMk cId="3301133982" sldId="265"/>
            <ac:spMk id="3" creationId="{1814373D-5199-4C40-8EFD-661B42C4A838}"/>
          </ac:spMkLst>
        </pc:spChg>
      </pc:sldChg>
      <pc:sldChg chg="modSp mod">
        <pc:chgData name="Sanja" userId="bc2216c5-b7f5-476a-8421-e24cd66fef03" providerId="ADAL" clId="{2FE81115-6E10-4ED6-9C0D-39BC6CF35D3C}" dt="2022-06-22T15:01:46.110" v="3284" actId="27636"/>
        <pc:sldMkLst>
          <pc:docMk/>
          <pc:sldMk cId="2798579102" sldId="266"/>
        </pc:sldMkLst>
        <pc:spChg chg="mod">
          <ac:chgData name="Sanja" userId="bc2216c5-b7f5-476a-8421-e24cd66fef03" providerId="ADAL" clId="{2FE81115-6E10-4ED6-9C0D-39BC6CF35D3C}" dt="2022-06-22T14:15:20.568" v="1627" actId="14100"/>
          <ac:spMkLst>
            <pc:docMk/>
            <pc:sldMk cId="2798579102" sldId="266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5:01:46.110" v="3284" actId="27636"/>
          <ac:spMkLst>
            <pc:docMk/>
            <pc:sldMk cId="2798579102" sldId="266"/>
            <ac:spMk id="3" creationId="{1814373D-5199-4C40-8EFD-661B42C4A838}"/>
          </ac:spMkLst>
        </pc:spChg>
      </pc:sldChg>
      <pc:sldChg chg="modSp mod">
        <pc:chgData name="Sanja" userId="bc2216c5-b7f5-476a-8421-e24cd66fef03" providerId="ADAL" clId="{2FE81115-6E10-4ED6-9C0D-39BC6CF35D3C}" dt="2022-06-22T14:55:03.542" v="3035" actId="12"/>
        <pc:sldMkLst>
          <pc:docMk/>
          <pc:sldMk cId="423644447" sldId="267"/>
        </pc:sldMkLst>
        <pc:spChg chg="mod">
          <ac:chgData name="Sanja" userId="bc2216c5-b7f5-476a-8421-e24cd66fef03" providerId="ADAL" clId="{2FE81115-6E10-4ED6-9C0D-39BC6CF35D3C}" dt="2022-06-22T14:30:33.654" v="2049" actId="14100"/>
          <ac:spMkLst>
            <pc:docMk/>
            <pc:sldMk cId="423644447" sldId="267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4:55:03.542" v="3035" actId="12"/>
          <ac:spMkLst>
            <pc:docMk/>
            <pc:sldMk cId="423644447" sldId="267"/>
            <ac:spMk id="3" creationId="{1814373D-5199-4C40-8EFD-661B42C4A838}"/>
          </ac:spMkLst>
        </pc:spChg>
      </pc:sldChg>
      <pc:sldChg chg="modSp mod">
        <pc:chgData name="Sanja" userId="bc2216c5-b7f5-476a-8421-e24cd66fef03" providerId="ADAL" clId="{2FE81115-6E10-4ED6-9C0D-39BC6CF35D3C}" dt="2022-06-22T14:54:27.019" v="3032" actId="12"/>
        <pc:sldMkLst>
          <pc:docMk/>
          <pc:sldMk cId="173912349" sldId="268"/>
        </pc:sldMkLst>
        <pc:spChg chg="mod">
          <ac:chgData name="Sanja" userId="bc2216c5-b7f5-476a-8421-e24cd66fef03" providerId="ADAL" clId="{2FE81115-6E10-4ED6-9C0D-39BC6CF35D3C}" dt="2022-06-22T14:39:38.702" v="2305" actId="207"/>
          <ac:spMkLst>
            <pc:docMk/>
            <pc:sldMk cId="173912349" sldId="268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4:54:27.019" v="3032" actId="12"/>
          <ac:spMkLst>
            <pc:docMk/>
            <pc:sldMk cId="173912349" sldId="268"/>
            <ac:spMk id="3" creationId="{1814373D-5199-4C40-8EFD-661B42C4A838}"/>
          </ac:spMkLst>
        </pc:spChg>
      </pc:sldChg>
      <pc:sldChg chg="modSp mod">
        <pc:chgData name="Sanja" userId="bc2216c5-b7f5-476a-8421-e24cd66fef03" providerId="ADAL" clId="{2FE81115-6E10-4ED6-9C0D-39BC6CF35D3C}" dt="2022-06-22T15:15:52.336" v="3712" actId="20577"/>
        <pc:sldMkLst>
          <pc:docMk/>
          <pc:sldMk cId="2276957288" sldId="269"/>
        </pc:sldMkLst>
        <pc:spChg chg="mod">
          <ac:chgData name="Sanja" userId="bc2216c5-b7f5-476a-8421-e24cd66fef03" providerId="ADAL" clId="{2FE81115-6E10-4ED6-9C0D-39BC6CF35D3C}" dt="2022-06-22T14:47:00.626" v="2805" actId="2711"/>
          <ac:spMkLst>
            <pc:docMk/>
            <pc:sldMk cId="2276957288" sldId="269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5:15:52.336" v="3712" actId="20577"/>
          <ac:spMkLst>
            <pc:docMk/>
            <pc:sldMk cId="2276957288" sldId="269"/>
            <ac:spMk id="3" creationId="{1814373D-5199-4C40-8EFD-661B42C4A838}"/>
          </ac:spMkLst>
        </pc:spChg>
      </pc:sldChg>
      <pc:sldChg chg="del ord">
        <pc:chgData name="Sanja" userId="bc2216c5-b7f5-476a-8421-e24cd66fef03" providerId="ADAL" clId="{2FE81115-6E10-4ED6-9C0D-39BC6CF35D3C}" dt="2022-06-22T14:47:59.515" v="2808" actId="2696"/>
        <pc:sldMkLst>
          <pc:docMk/>
          <pc:sldMk cId="3232368583" sldId="270"/>
        </pc:sldMkLst>
      </pc:sldChg>
      <pc:sldChg chg="del">
        <pc:chgData name="Sanja" userId="bc2216c5-b7f5-476a-8421-e24cd66fef03" providerId="ADAL" clId="{2FE81115-6E10-4ED6-9C0D-39BC6CF35D3C}" dt="2022-06-22T14:50:07.325" v="2966" actId="2696"/>
        <pc:sldMkLst>
          <pc:docMk/>
          <pc:sldMk cId="3451079129" sldId="271"/>
        </pc:sldMkLst>
      </pc:sldChg>
      <pc:sldChg chg="del">
        <pc:chgData name="Sanja" userId="bc2216c5-b7f5-476a-8421-e24cd66fef03" providerId="ADAL" clId="{2FE81115-6E10-4ED6-9C0D-39BC6CF35D3C}" dt="2022-06-22T14:50:39.311" v="2975" actId="2696"/>
        <pc:sldMkLst>
          <pc:docMk/>
          <pc:sldMk cId="3407861091" sldId="272"/>
        </pc:sldMkLst>
      </pc:sldChg>
      <pc:sldChg chg="del">
        <pc:chgData name="Sanja" userId="bc2216c5-b7f5-476a-8421-e24cd66fef03" providerId="ADAL" clId="{2FE81115-6E10-4ED6-9C0D-39BC6CF35D3C}" dt="2022-06-22T14:50:39.311" v="2975" actId="2696"/>
        <pc:sldMkLst>
          <pc:docMk/>
          <pc:sldMk cId="2397504252" sldId="273"/>
        </pc:sldMkLst>
      </pc:sldChg>
      <pc:sldChg chg="del">
        <pc:chgData name="Sanja" userId="bc2216c5-b7f5-476a-8421-e24cd66fef03" providerId="ADAL" clId="{2FE81115-6E10-4ED6-9C0D-39BC6CF35D3C}" dt="2022-06-22T14:50:39.311" v="2975" actId="2696"/>
        <pc:sldMkLst>
          <pc:docMk/>
          <pc:sldMk cId="363971844" sldId="274"/>
        </pc:sldMkLst>
      </pc:sldChg>
      <pc:sldChg chg="del">
        <pc:chgData name="Sanja" userId="bc2216c5-b7f5-476a-8421-e24cd66fef03" providerId="ADAL" clId="{2FE81115-6E10-4ED6-9C0D-39BC6CF35D3C}" dt="2022-06-22T14:50:39.311" v="2975" actId="2696"/>
        <pc:sldMkLst>
          <pc:docMk/>
          <pc:sldMk cId="2914589279" sldId="275"/>
        </pc:sldMkLst>
      </pc:sldChg>
      <pc:sldChg chg="del">
        <pc:chgData name="Sanja" userId="bc2216c5-b7f5-476a-8421-e24cd66fef03" providerId="ADAL" clId="{2FE81115-6E10-4ED6-9C0D-39BC6CF35D3C}" dt="2022-06-22T14:50:35.010" v="2974" actId="2696"/>
        <pc:sldMkLst>
          <pc:docMk/>
          <pc:sldMk cId="2854211921" sldId="276"/>
        </pc:sldMkLst>
      </pc:sldChg>
      <pc:sldChg chg="del">
        <pc:chgData name="Sanja" userId="bc2216c5-b7f5-476a-8421-e24cd66fef03" providerId="ADAL" clId="{2FE81115-6E10-4ED6-9C0D-39BC6CF35D3C}" dt="2022-06-22T14:50:35.010" v="2974" actId="2696"/>
        <pc:sldMkLst>
          <pc:docMk/>
          <pc:sldMk cId="3978644471" sldId="277"/>
        </pc:sldMkLst>
      </pc:sldChg>
      <pc:sldChg chg="del">
        <pc:chgData name="Sanja" userId="bc2216c5-b7f5-476a-8421-e24cd66fef03" providerId="ADAL" clId="{2FE81115-6E10-4ED6-9C0D-39BC6CF35D3C}" dt="2022-06-22T14:50:35.010" v="2974" actId="2696"/>
        <pc:sldMkLst>
          <pc:docMk/>
          <pc:sldMk cId="3739407914" sldId="278"/>
        </pc:sldMkLst>
      </pc:sldChg>
      <pc:sldChg chg="del">
        <pc:chgData name="Sanja" userId="bc2216c5-b7f5-476a-8421-e24cd66fef03" providerId="ADAL" clId="{2FE81115-6E10-4ED6-9C0D-39BC6CF35D3C}" dt="2022-06-22T14:50:35.010" v="2974" actId="2696"/>
        <pc:sldMkLst>
          <pc:docMk/>
          <pc:sldMk cId="1030165017" sldId="279"/>
        </pc:sldMkLst>
      </pc:sldChg>
      <pc:sldChg chg="del">
        <pc:chgData name="Sanja" userId="bc2216c5-b7f5-476a-8421-e24cd66fef03" providerId="ADAL" clId="{2FE81115-6E10-4ED6-9C0D-39BC6CF35D3C}" dt="2022-06-22T14:50:30.749" v="2973" actId="2696"/>
        <pc:sldMkLst>
          <pc:docMk/>
          <pc:sldMk cId="3458738127" sldId="280"/>
        </pc:sldMkLst>
      </pc:sldChg>
      <pc:sldChg chg="del">
        <pc:chgData name="Sanja" userId="bc2216c5-b7f5-476a-8421-e24cd66fef03" providerId="ADAL" clId="{2FE81115-6E10-4ED6-9C0D-39BC6CF35D3C}" dt="2022-06-22T14:50:30.749" v="2973" actId="2696"/>
        <pc:sldMkLst>
          <pc:docMk/>
          <pc:sldMk cId="1982539186" sldId="281"/>
        </pc:sldMkLst>
      </pc:sldChg>
      <pc:sldChg chg="del">
        <pc:chgData name="Sanja" userId="bc2216c5-b7f5-476a-8421-e24cd66fef03" providerId="ADAL" clId="{2FE81115-6E10-4ED6-9C0D-39BC6CF35D3C}" dt="2022-06-22T14:50:30.749" v="2973" actId="2696"/>
        <pc:sldMkLst>
          <pc:docMk/>
          <pc:sldMk cId="1634396191" sldId="282"/>
        </pc:sldMkLst>
      </pc:sldChg>
      <pc:sldChg chg="del">
        <pc:chgData name="Sanja" userId="bc2216c5-b7f5-476a-8421-e24cd66fef03" providerId="ADAL" clId="{2FE81115-6E10-4ED6-9C0D-39BC6CF35D3C}" dt="2022-06-22T14:50:21.602" v="2970" actId="2696"/>
        <pc:sldMkLst>
          <pc:docMk/>
          <pc:sldMk cId="2307534678" sldId="283"/>
        </pc:sldMkLst>
      </pc:sldChg>
      <pc:sldChg chg="del">
        <pc:chgData name="Sanja" userId="bc2216c5-b7f5-476a-8421-e24cd66fef03" providerId="ADAL" clId="{2FE81115-6E10-4ED6-9C0D-39BC6CF35D3C}" dt="2022-06-22T14:50:18.642" v="2969" actId="2696"/>
        <pc:sldMkLst>
          <pc:docMk/>
          <pc:sldMk cId="2639528155" sldId="284"/>
        </pc:sldMkLst>
      </pc:sldChg>
      <pc:sldChg chg="del ord">
        <pc:chgData name="Sanja" userId="bc2216c5-b7f5-476a-8421-e24cd66fef03" providerId="ADAL" clId="{2FE81115-6E10-4ED6-9C0D-39BC6CF35D3C}" dt="2022-06-22T14:50:30.749" v="2973" actId="2696"/>
        <pc:sldMkLst>
          <pc:docMk/>
          <pc:sldMk cId="1754551026" sldId="285"/>
        </pc:sldMkLst>
      </pc:sldChg>
      <pc:sldChg chg="del">
        <pc:chgData name="Sanja" userId="bc2216c5-b7f5-476a-8421-e24cd66fef03" providerId="ADAL" clId="{2FE81115-6E10-4ED6-9C0D-39BC6CF35D3C}" dt="2022-06-22T14:50:16.074" v="2968" actId="2696"/>
        <pc:sldMkLst>
          <pc:docMk/>
          <pc:sldMk cId="712469872" sldId="286"/>
        </pc:sldMkLst>
      </pc:sldChg>
      <pc:sldChg chg="del">
        <pc:chgData name="Sanja" userId="bc2216c5-b7f5-476a-8421-e24cd66fef03" providerId="ADAL" clId="{2FE81115-6E10-4ED6-9C0D-39BC6CF35D3C}" dt="2022-06-22T14:50:13.351" v="2967" actId="2696"/>
        <pc:sldMkLst>
          <pc:docMk/>
          <pc:sldMk cId="3973370180" sldId="287"/>
        </pc:sldMkLst>
      </pc:sldChg>
      <pc:sldChg chg="modSp add mod">
        <pc:chgData name="Sanja" userId="bc2216c5-b7f5-476a-8421-e24cd66fef03" providerId="ADAL" clId="{2FE81115-6E10-4ED6-9C0D-39BC6CF35D3C}" dt="2022-06-22T13:10:25.907" v="791" actId="14100"/>
        <pc:sldMkLst>
          <pc:docMk/>
          <pc:sldMk cId="4123950183" sldId="288"/>
        </pc:sldMkLst>
        <pc:spChg chg="mod">
          <ac:chgData name="Sanja" userId="bc2216c5-b7f5-476a-8421-e24cd66fef03" providerId="ADAL" clId="{2FE81115-6E10-4ED6-9C0D-39BC6CF35D3C}" dt="2022-06-22T13:09:12.494" v="783" actId="1076"/>
          <ac:spMkLst>
            <pc:docMk/>
            <pc:sldMk cId="4123950183" sldId="288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3:09:37.588" v="788" actId="20577"/>
          <ac:spMkLst>
            <pc:docMk/>
            <pc:sldMk cId="4123950183" sldId="288"/>
            <ac:spMk id="3" creationId="{1814373D-5199-4C40-8EFD-661B42C4A838}"/>
          </ac:spMkLst>
        </pc:spChg>
        <pc:spChg chg="mod">
          <ac:chgData name="Sanja" userId="bc2216c5-b7f5-476a-8421-e24cd66fef03" providerId="ADAL" clId="{2FE81115-6E10-4ED6-9C0D-39BC6CF35D3C}" dt="2022-06-22T13:10:25.907" v="791" actId="14100"/>
          <ac:spMkLst>
            <pc:docMk/>
            <pc:sldMk cId="4123950183" sldId="288"/>
            <ac:spMk id="5" creationId="{22235936-9FD3-4B7A-BC27-088B42E60379}"/>
          </ac:spMkLst>
        </pc:spChg>
      </pc:sldChg>
      <pc:sldChg chg="modSp add mod">
        <pc:chgData name="Sanja" userId="bc2216c5-b7f5-476a-8421-e24cd66fef03" providerId="ADAL" clId="{2FE81115-6E10-4ED6-9C0D-39BC6CF35D3C}" dt="2022-06-22T15:04:05.475" v="3390" actId="27636"/>
        <pc:sldMkLst>
          <pc:docMk/>
          <pc:sldMk cId="1652069983" sldId="289"/>
        </pc:sldMkLst>
        <pc:spChg chg="mod">
          <ac:chgData name="Sanja" userId="bc2216c5-b7f5-476a-8421-e24cd66fef03" providerId="ADAL" clId="{2FE81115-6E10-4ED6-9C0D-39BC6CF35D3C}" dt="2022-06-22T15:04:05.475" v="3390" actId="27636"/>
          <ac:spMkLst>
            <pc:docMk/>
            <pc:sldMk cId="1652069983" sldId="289"/>
            <ac:spMk id="3" creationId="{1814373D-5199-4C40-8EFD-661B42C4A838}"/>
          </ac:spMkLst>
        </pc:spChg>
      </pc:sldChg>
      <pc:sldChg chg="modSp add mod">
        <pc:chgData name="Sanja" userId="bc2216c5-b7f5-476a-8421-e24cd66fef03" providerId="ADAL" clId="{2FE81115-6E10-4ED6-9C0D-39BC6CF35D3C}" dt="2022-06-22T15:03:47.244" v="3388" actId="12"/>
        <pc:sldMkLst>
          <pc:docMk/>
          <pc:sldMk cId="2101160200" sldId="290"/>
        </pc:sldMkLst>
        <pc:spChg chg="mod">
          <ac:chgData name="Sanja" userId="bc2216c5-b7f5-476a-8421-e24cd66fef03" providerId="ADAL" clId="{2FE81115-6E10-4ED6-9C0D-39BC6CF35D3C}" dt="2022-06-22T14:02:48.226" v="1430" actId="1076"/>
          <ac:spMkLst>
            <pc:docMk/>
            <pc:sldMk cId="2101160200" sldId="290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5:03:47.244" v="3388" actId="12"/>
          <ac:spMkLst>
            <pc:docMk/>
            <pc:sldMk cId="2101160200" sldId="290"/>
            <ac:spMk id="3" creationId="{1814373D-5199-4C40-8EFD-661B42C4A838}"/>
          </ac:spMkLst>
        </pc:spChg>
      </pc:sldChg>
      <pc:sldChg chg="modSp add mod">
        <pc:chgData name="Sanja" userId="bc2216c5-b7f5-476a-8421-e24cd66fef03" providerId="ADAL" clId="{2FE81115-6E10-4ED6-9C0D-39BC6CF35D3C}" dt="2022-06-22T14:03:31.728" v="1434" actId="255"/>
        <pc:sldMkLst>
          <pc:docMk/>
          <pc:sldMk cId="3334487933" sldId="291"/>
        </pc:sldMkLst>
        <pc:spChg chg="mod">
          <ac:chgData name="Sanja" userId="bc2216c5-b7f5-476a-8421-e24cd66fef03" providerId="ADAL" clId="{2FE81115-6E10-4ED6-9C0D-39BC6CF35D3C}" dt="2022-06-22T14:03:31.728" v="1434" actId="255"/>
          <ac:spMkLst>
            <pc:docMk/>
            <pc:sldMk cId="3334487933" sldId="291"/>
            <ac:spMk id="3" creationId="{1814373D-5199-4C40-8EFD-661B42C4A838}"/>
          </ac:spMkLst>
        </pc:spChg>
      </pc:sldChg>
      <pc:sldChg chg="modSp add mod">
        <pc:chgData name="Sanja" userId="bc2216c5-b7f5-476a-8421-e24cd66fef03" providerId="ADAL" clId="{2FE81115-6E10-4ED6-9C0D-39BC6CF35D3C}" dt="2022-06-22T13:59:05.684" v="1402" actId="20577"/>
        <pc:sldMkLst>
          <pc:docMk/>
          <pc:sldMk cId="1591942261" sldId="292"/>
        </pc:sldMkLst>
        <pc:spChg chg="mod">
          <ac:chgData name="Sanja" userId="bc2216c5-b7f5-476a-8421-e24cd66fef03" providerId="ADAL" clId="{2FE81115-6E10-4ED6-9C0D-39BC6CF35D3C}" dt="2022-06-22T13:59:05.684" v="1402" actId="20577"/>
          <ac:spMkLst>
            <pc:docMk/>
            <pc:sldMk cId="1591942261" sldId="292"/>
            <ac:spMk id="3" creationId="{1814373D-5199-4C40-8EFD-661B42C4A838}"/>
          </ac:spMkLst>
        </pc:spChg>
      </pc:sldChg>
      <pc:sldChg chg="modSp add mod">
        <pc:chgData name="Sanja" userId="bc2216c5-b7f5-476a-8421-e24cd66fef03" providerId="ADAL" clId="{2FE81115-6E10-4ED6-9C0D-39BC6CF35D3C}" dt="2022-06-22T14:11:43.520" v="1576" actId="1076"/>
        <pc:sldMkLst>
          <pc:docMk/>
          <pc:sldMk cId="770210179" sldId="293"/>
        </pc:sldMkLst>
        <pc:spChg chg="mod">
          <ac:chgData name="Sanja" userId="bc2216c5-b7f5-476a-8421-e24cd66fef03" providerId="ADAL" clId="{2FE81115-6E10-4ED6-9C0D-39BC6CF35D3C}" dt="2022-06-22T14:11:43.520" v="1576" actId="1076"/>
          <ac:spMkLst>
            <pc:docMk/>
            <pc:sldMk cId="770210179" sldId="293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4:11:20.552" v="1574" actId="20577"/>
          <ac:spMkLst>
            <pc:docMk/>
            <pc:sldMk cId="770210179" sldId="293"/>
            <ac:spMk id="3" creationId="{1814373D-5199-4C40-8EFD-661B42C4A838}"/>
          </ac:spMkLst>
        </pc:spChg>
      </pc:sldChg>
      <pc:sldChg chg="modSp add mod">
        <pc:chgData name="Sanja" userId="bc2216c5-b7f5-476a-8421-e24cd66fef03" providerId="ADAL" clId="{2FE81115-6E10-4ED6-9C0D-39BC6CF35D3C}" dt="2022-06-22T15:03:19.315" v="3385" actId="404"/>
        <pc:sldMkLst>
          <pc:docMk/>
          <pc:sldMk cId="1580565438" sldId="294"/>
        </pc:sldMkLst>
        <pc:spChg chg="mod">
          <ac:chgData name="Sanja" userId="bc2216c5-b7f5-476a-8421-e24cd66fef03" providerId="ADAL" clId="{2FE81115-6E10-4ED6-9C0D-39BC6CF35D3C}" dt="2022-06-22T15:03:19.315" v="3385" actId="404"/>
          <ac:spMkLst>
            <pc:docMk/>
            <pc:sldMk cId="1580565438" sldId="294"/>
            <ac:spMk id="3" creationId="{1814373D-5199-4C40-8EFD-661B42C4A838}"/>
          </ac:spMkLst>
        </pc:spChg>
      </pc:sldChg>
      <pc:sldChg chg="modSp add mod">
        <pc:chgData name="Sanja" userId="bc2216c5-b7f5-476a-8421-e24cd66fef03" providerId="ADAL" clId="{2FE81115-6E10-4ED6-9C0D-39BC6CF35D3C}" dt="2022-06-22T14:58:26.809" v="3149" actId="20577"/>
        <pc:sldMkLst>
          <pc:docMk/>
          <pc:sldMk cId="4114517481" sldId="295"/>
        </pc:sldMkLst>
        <pc:spChg chg="mod">
          <ac:chgData name="Sanja" userId="bc2216c5-b7f5-476a-8421-e24cd66fef03" providerId="ADAL" clId="{2FE81115-6E10-4ED6-9C0D-39BC6CF35D3C}" dt="2022-06-22T14:20:23.841" v="1708" actId="1076"/>
          <ac:spMkLst>
            <pc:docMk/>
            <pc:sldMk cId="4114517481" sldId="295"/>
            <ac:spMk id="2" creationId="{F78A114C-3CA7-483B-AFB3-24E1EFAB9F39}"/>
          </ac:spMkLst>
        </pc:spChg>
        <pc:spChg chg="mod">
          <ac:chgData name="Sanja" userId="bc2216c5-b7f5-476a-8421-e24cd66fef03" providerId="ADAL" clId="{2FE81115-6E10-4ED6-9C0D-39BC6CF35D3C}" dt="2022-06-22T14:58:26.809" v="3149" actId="20577"/>
          <ac:spMkLst>
            <pc:docMk/>
            <pc:sldMk cId="4114517481" sldId="295"/>
            <ac:spMk id="3" creationId="{1814373D-5199-4C40-8EFD-661B42C4A838}"/>
          </ac:spMkLst>
        </pc:spChg>
      </pc:sldChg>
      <pc:sldChg chg="modSp add del mod">
        <pc:chgData name="Sanja" userId="bc2216c5-b7f5-476a-8421-e24cd66fef03" providerId="ADAL" clId="{2FE81115-6E10-4ED6-9C0D-39BC6CF35D3C}" dt="2022-06-22T14:34:15.356" v="2116" actId="2696"/>
        <pc:sldMkLst>
          <pc:docMk/>
          <pc:sldMk cId="2322337313" sldId="296"/>
        </pc:sldMkLst>
        <pc:spChg chg="mod">
          <ac:chgData name="Sanja" userId="bc2216c5-b7f5-476a-8421-e24cd66fef03" providerId="ADAL" clId="{2FE81115-6E10-4ED6-9C0D-39BC6CF35D3C}" dt="2022-06-22T14:23:38.580" v="1756" actId="14100"/>
          <ac:spMkLst>
            <pc:docMk/>
            <pc:sldMk cId="2322337313" sldId="296"/>
            <ac:spMk id="3" creationId="{1814373D-5199-4C40-8EFD-661B42C4A838}"/>
          </ac:spMkLst>
        </pc:spChg>
      </pc:sldChg>
      <pc:sldChg chg="modSp add mod">
        <pc:chgData name="Sanja" userId="bc2216c5-b7f5-476a-8421-e24cd66fef03" providerId="ADAL" clId="{2FE81115-6E10-4ED6-9C0D-39BC6CF35D3C}" dt="2022-06-22T14:34:00.166" v="2115" actId="255"/>
        <pc:sldMkLst>
          <pc:docMk/>
          <pc:sldMk cId="1825650298" sldId="297"/>
        </pc:sldMkLst>
        <pc:spChg chg="mod">
          <ac:chgData name="Sanja" userId="bc2216c5-b7f5-476a-8421-e24cd66fef03" providerId="ADAL" clId="{2FE81115-6E10-4ED6-9C0D-39BC6CF35D3C}" dt="2022-06-22T14:34:00.166" v="2115" actId="255"/>
          <ac:spMkLst>
            <pc:docMk/>
            <pc:sldMk cId="1825650298" sldId="297"/>
            <ac:spMk id="3" creationId="{1814373D-5199-4C40-8EFD-661B42C4A838}"/>
          </ac:spMkLst>
        </pc:spChg>
      </pc:sldChg>
    </pc:docChg>
  </pc:docChgLst>
  <pc:docChgLst>
    <pc:chgData name="Sanja" userId="bc2216c5-b7f5-476a-8421-e24cd66fef03" providerId="ADAL" clId="{7CC4BD45-FD10-46A8-BD4E-0A3F3B34695D}"/>
    <pc:docChg chg="undo custSel addSld delSld modSld sldOrd">
      <pc:chgData name="Sanja" userId="bc2216c5-b7f5-476a-8421-e24cd66fef03" providerId="ADAL" clId="{7CC4BD45-FD10-46A8-BD4E-0A3F3B34695D}" dt="2022-07-01T13:50:04.397" v="1669" actId="1076"/>
      <pc:docMkLst>
        <pc:docMk/>
      </pc:docMkLst>
      <pc:sldChg chg="modSp mod">
        <pc:chgData name="Sanja" userId="bc2216c5-b7f5-476a-8421-e24cd66fef03" providerId="ADAL" clId="{7CC4BD45-FD10-46A8-BD4E-0A3F3B34695D}" dt="2022-07-01T13:42:21.766" v="1517" actId="207"/>
        <pc:sldMkLst>
          <pc:docMk/>
          <pc:sldMk cId="3670273244" sldId="256"/>
        </pc:sldMkLst>
        <pc:spChg chg="mod">
          <ac:chgData name="Sanja" userId="bc2216c5-b7f5-476a-8421-e24cd66fef03" providerId="ADAL" clId="{7CC4BD45-FD10-46A8-BD4E-0A3F3B34695D}" dt="2022-07-01T13:42:21.766" v="1517" actId="207"/>
          <ac:spMkLst>
            <pc:docMk/>
            <pc:sldMk cId="3670273244" sldId="256"/>
            <ac:spMk id="3" creationId="{ACD5E78C-6209-458C-B856-7292E91478FC}"/>
          </ac:spMkLst>
        </pc:spChg>
        <pc:spChg chg="mod">
          <ac:chgData name="Sanja" userId="bc2216c5-b7f5-476a-8421-e24cd66fef03" providerId="ADAL" clId="{7CC4BD45-FD10-46A8-BD4E-0A3F3B34695D}" dt="2022-06-28T16:59:51.858" v="89" actId="20577"/>
          <ac:spMkLst>
            <pc:docMk/>
            <pc:sldMk cId="3670273244" sldId="256"/>
            <ac:spMk id="5" creationId="{5042FA49-A157-4FC4-96B3-A0C1397B556A}"/>
          </ac:spMkLst>
        </pc:spChg>
        <pc:picChg chg="mod">
          <ac:chgData name="Sanja" userId="bc2216c5-b7f5-476a-8421-e24cd66fef03" providerId="ADAL" clId="{7CC4BD45-FD10-46A8-BD4E-0A3F3B34695D}" dt="2022-06-28T16:59:54.266" v="90" actId="1076"/>
          <ac:picMkLst>
            <pc:docMk/>
            <pc:sldMk cId="3670273244" sldId="256"/>
            <ac:picMk id="4" creationId="{65DC8158-0F08-4DCA-BD6F-B5AAC611FDF7}"/>
          </ac:picMkLst>
        </pc:picChg>
      </pc:sldChg>
      <pc:sldChg chg="addSp delSp modSp mod ord setBg">
        <pc:chgData name="Sanja" userId="bc2216c5-b7f5-476a-8421-e24cd66fef03" providerId="ADAL" clId="{7CC4BD45-FD10-46A8-BD4E-0A3F3B34695D}" dt="2022-07-01T13:47:07.995" v="1647" actId="1076"/>
        <pc:sldMkLst>
          <pc:docMk/>
          <pc:sldMk cId="3093545516" sldId="261"/>
        </pc:sldMkLst>
        <pc:spChg chg="del">
          <ac:chgData name="Sanja" userId="bc2216c5-b7f5-476a-8421-e24cd66fef03" providerId="ADAL" clId="{7CC4BD45-FD10-46A8-BD4E-0A3F3B34695D}" dt="2022-06-28T17:08:21.198" v="102" actId="478"/>
          <ac:spMkLst>
            <pc:docMk/>
            <pc:sldMk cId="3093545516" sldId="261"/>
            <ac:spMk id="2" creationId="{F78A114C-3CA7-483B-AFB3-24E1EFAB9F39}"/>
          </ac:spMkLst>
        </pc:spChg>
        <pc:spChg chg="del mod">
          <ac:chgData name="Sanja" userId="bc2216c5-b7f5-476a-8421-e24cd66fef03" providerId="ADAL" clId="{7CC4BD45-FD10-46A8-BD4E-0A3F3B34695D}" dt="2022-06-28T17:08:01.179" v="98"/>
          <ac:spMkLst>
            <pc:docMk/>
            <pc:sldMk cId="3093545516" sldId="261"/>
            <ac:spMk id="3" creationId="{1814373D-5199-4C40-8EFD-661B42C4A838}"/>
          </ac:spMkLst>
        </pc:spChg>
        <pc:spChg chg="add del mod">
          <ac:chgData name="Sanja" userId="bc2216c5-b7f5-476a-8421-e24cd66fef03" providerId="ADAL" clId="{7CC4BD45-FD10-46A8-BD4E-0A3F3B34695D}" dt="2022-06-28T17:08:32.907" v="105" actId="478"/>
          <ac:spMkLst>
            <pc:docMk/>
            <pc:sldMk cId="3093545516" sldId="261"/>
            <ac:spMk id="6" creationId="{2E6997DF-F485-40D3-8597-8A150D2A5223}"/>
          </ac:spMkLst>
        </pc:spChg>
        <pc:spChg chg="add del">
          <ac:chgData name="Sanja" userId="bc2216c5-b7f5-476a-8421-e24cd66fef03" providerId="ADAL" clId="{7CC4BD45-FD10-46A8-BD4E-0A3F3B34695D}" dt="2022-06-28T17:08:28.256" v="104" actId="26606"/>
          <ac:spMkLst>
            <pc:docMk/>
            <pc:sldMk cId="3093545516" sldId="261"/>
            <ac:spMk id="11" creationId="{2D2B266D-3625-4584-A5C3-7D3F672CFF30}"/>
          </ac:spMkLst>
        </pc:spChg>
        <pc:spChg chg="add del">
          <ac:chgData name="Sanja" userId="bc2216c5-b7f5-476a-8421-e24cd66fef03" providerId="ADAL" clId="{7CC4BD45-FD10-46A8-BD4E-0A3F3B34695D}" dt="2022-06-28T17:08:28.256" v="104" actId="26606"/>
          <ac:spMkLst>
            <pc:docMk/>
            <pc:sldMk cId="3093545516" sldId="261"/>
            <ac:spMk id="13" creationId="{C463B99A-73EE-4FBB-B7C4-F9F9BCC25C65}"/>
          </ac:spMkLst>
        </pc:spChg>
        <pc:spChg chg="add del">
          <ac:chgData name="Sanja" userId="bc2216c5-b7f5-476a-8421-e24cd66fef03" providerId="ADAL" clId="{7CC4BD45-FD10-46A8-BD4E-0A3F3B34695D}" dt="2022-06-28T17:08:28.256" v="104" actId="26606"/>
          <ac:spMkLst>
            <pc:docMk/>
            <pc:sldMk cId="3093545516" sldId="261"/>
            <ac:spMk id="15" creationId="{A5D2A5D1-BA0D-47D3-B051-DA7743C46E28}"/>
          </ac:spMkLst>
        </pc:spChg>
        <pc:picChg chg="add mod">
          <ac:chgData name="Sanja" userId="bc2216c5-b7f5-476a-8421-e24cd66fef03" providerId="ADAL" clId="{7CC4BD45-FD10-46A8-BD4E-0A3F3B34695D}" dt="2022-07-01T13:47:07.995" v="1647" actId="1076"/>
          <ac:picMkLst>
            <pc:docMk/>
            <pc:sldMk cId="3093545516" sldId="261"/>
            <ac:picMk id="2" creationId="{8D6DCAE1-88BA-4196-8553-4D1F19430453}"/>
          </ac:picMkLst>
        </pc:picChg>
        <pc:picChg chg="add mod">
          <ac:chgData name="Sanja" userId="bc2216c5-b7f5-476a-8421-e24cd66fef03" providerId="ADAL" clId="{7CC4BD45-FD10-46A8-BD4E-0A3F3B34695D}" dt="2022-06-28T18:18:59.916" v="770" actId="14100"/>
          <ac:picMkLst>
            <pc:docMk/>
            <pc:sldMk cId="3093545516" sldId="261"/>
            <ac:picMk id="4" creationId="{BA71C9DE-B937-468B-966E-5C15AF31C8D7}"/>
          </ac:picMkLst>
        </pc:picChg>
        <pc:picChg chg="del">
          <ac:chgData name="Sanja" userId="bc2216c5-b7f5-476a-8421-e24cd66fef03" providerId="ADAL" clId="{7CC4BD45-FD10-46A8-BD4E-0A3F3B34695D}" dt="2022-06-28T17:55:19.175" v="607"/>
          <ac:picMkLst>
            <pc:docMk/>
            <pc:sldMk cId="3093545516" sldId="261"/>
            <ac:picMk id="7" creationId="{79280FE4-6168-4F8F-9DE2-90E8FC72F9B7}"/>
          </ac:picMkLst>
        </pc:picChg>
      </pc:sldChg>
      <pc:sldChg chg="modSp mod ord">
        <pc:chgData name="Sanja" userId="bc2216c5-b7f5-476a-8421-e24cd66fef03" providerId="ADAL" clId="{7CC4BD45-FD10-46A8-BD4E-0A3F3B34695D}" dt="2022-06-28T18:17:05.430" v="759" actId="113"/>
        <pc:sldMkLst>
          <pc:docMk/>
          <pc:sldMk cId="613526507" sldId="263"/>
        </pc:sldMkLst>
        <pc:spChg chg="mod">
          <ac:chgData name="Sanja" userId="bc2216c5-b7f5-476a-8421-e24cd66fef03" providerId="ADAL" clId="{7CC4BD45-FD10-46A8-BD4E-0A3F3B34695D}" dt="2022-06-28T18:17:05.430" v="759" actId="113"/>
          <ac:spMkLst>
            <pc:docMk/>
            <pc:sldMk cId="613526507" sldId="263"/>
            <ac:spMk id="2" creationId="{F78A114C-3CA7-483B-AFB3-24E1EFAB9F39}"/>
          </ac:spMkLst>
        </pc:spChg>
        <pc:spChg chg="mod">
          <ac:chgData name="Sanja" userId="bc2216c5-b7f5-476a-8421-e24cd66fef03" providerId="ADAL" clId="{7CC4BD45-FD10-46A8-BD4E-0A3F3B34695D}" dt="2022-06-28T17:41:08.561" v="345" actId="20577"/>
          <ac:spMkLst>
            <pc:docMk/>
            <pc:sldMk cId="613526507" sldId="263"/>
            <ac:spMk id="3" creationId="{1814373D-5199-4C40-8EFD-661B42C4A838}"/>
          </ac:spMkLst>
        </pc:spChg>
      </pc:sldChg>
      <pc:sldChg chg="del">
        <pc:chgData name="Sanja" userId="bc2216c5-b7f5-476a-8421-e24cd66fef03" providerId="ADAL" clId="{7CC4BD45-FD10-46A8-BD4E-0A3F3B34695D}" dt="2022-06-28T17:57:36.626" v="625" actId="47"/>
        <pc:sldMkLst>
          <pc:docMk/>
          <pc:sldMk cId="934200576" sldId="264"/>
        </pc:sldMkLst>
      </pc:sldChg>
      <pc:sldChg chg="del">
        <pc:chgData name="Sanja" userId="bc2216c5-b7f5-476a-8421-e24cd66fef03" providerId="ADAL" clId="{7CC4BD45-FD10-46A8-BD4E-0A3F3B34695D}" dt="2022-06-28T17:57:32.617" v="623" actId="47"/>
        <pc:sldMkLst>
          <pc:docMk/>
          <pc:sldMk cId="3301133982" sldId="265"/>
        </pc:sldMkLst>
      </pc:sldChg>
      <pc:sldChg chg="del">
        <pc:chgData name="Sanja" userId="bc2216c5-b7f5-476a-8421-e24cd66fef03" providerId="ADAL" clId="{7CC4BD45-FD10-46A8-BD4E-0A3F3B34695D}" dt="2022-06-28T17:57:26.659" v="618" actId="47"/>
        <pc:sldMkLst>
          <pc:docMk/>
          <pc:sldMk cId="2798579102" sldId="266"/>
        </pc:sldMkLst>
      </pc:sldChg>
      <pc:sldChg chg="del">
        <pc:chgData name="Sanja" userId="bc2216c5-b7f5-476a-8421-e24cd66fef03" providerId="ADAL" clId="{7CC4BD45-FD10-46A8-BD4E-0A3F3B34695D}" dt="2022-06-28T17:57:21.882" v="614" actId="47"/>
        <pc:sldMkLst>
          <pc:docMk/>
          <pc:sldMk cId="423644447" sldId="267"/>
        </pc:sldMkLst>
      </pc:sldChg>
      <pc:sldChg chg="del">
        <pc:chgData name="Sanja" userId="bc2216c5-b7f5-476a-8421-e24cd66fef03" providerId="ADAL" clId="{7CC4BD45-FD10-46A8-BD4E-0A3F3B34695D}" dt="2022-06-28T17:57:19.661" v="612" actId="47"/>
        <pc:sldMkLst>
          <pc:docMk/>
          <pc:sldMk cId="173912349" sldId="268"/>
        </pc:sldMkLst>
      </pc:sldChg>
      <pc:sldChg chg="del">
        <pc:chgData name="Sanja" userId="bc2216c5-b7f5-476a-8421-e24cd66fef03" providerId="ADAL" clId="{7CC4BD45-FD10-46A8-BD4E-0A3F3B34695D}" dt="2022-06-28T17:57:18.543" v="611" actId="47"/>
        <pc:sldMkLst>
          <pc:docMk/>
          <pc:sldMk cId="2276957288" sldId="269"/>
        </pc:sldMkLst>
      </pc:sldChg>
      <pc:sldChg chg="del">
        <pc:chgData name="Sanja" userId="bc2216c5-b7f5-476a-8421-e24cd66fef03" providerId="ADAL" clId="{7CC4BD45-FD10-46A8-BD4E-0A3F3B34695D}" dt="2022-06-28T17:57:35.124" v="624" actId="47"/>
        <pc:sldMkLst>
          <pc:docMk/>
          <pc:sldMk cId="4123950183" sldId="288"/>
        </pc:sldMkLst>
      </pc:sldChg>
      <pc:sldChg chg="del">
        <pc:chgData name="Sanja" userId="bc2216c5-b7f5-476a-8421-e24cd66fef03" providerId="ADAL" clId="{7CC4BD45-FD10-46A8-BD4E-0A3F3B34695D}" dt="2022-06-28T17:57:31.717" v="622" actId="47"/>
        <pc:sldMkLst>
          <pc:docMk/>
          <pc:sldMk cId="1652069983" sldId="289"/>
        </pc:sldMkLst>
      </pc:sldChg>
      <pc:sldChg chg="del">
        <pc:chgData name="Sanja" userId="bc2216c5-b7f5-476a-8421-e24cd66fef03" providerId="ADAL" clId="{7CC4BD45-FD10-46A8-BD4E-0A3F3B34695D}" dt="2022-06-28T17:57:30.623" v="621" actId="47"/>
        <pc:sldMkLst>
          <pc:docMk/>
          <pc:sldMk cId="2101160200" sldId="290"/>
        </pc:sldMkLst>
      </pc:sldChg>
      <pc:sldChg chg="del">
        <pc:chgData name="Sanja" userId="bc2216c5-b7f5-476a-8421-e24cd66fef03" providerId="ADAL" clId="{7CC4BD45-FD10-46A8-BD4E-0A3F3B34695D}" dt="2022-06-28T17:57:27.899" v="619" actId="47"/>
        <pc:sldMkLst>
          <pc:docMk/>
          <pc:sldMk cId="3334487933" sldId="291"/>
        </pc:sldMkLst>
      </pc:sldChg>
      <pc:sldChg chg="del">
        <pc:chgData name="Sanja" userId="bc2216c5-b7f5-476a-8421-e24cd66fef03" providerId="ADAL" clId="{7CC4BD45-FD10-46A8-BD4E-0A3F3B34695D}" dt="2022-06-28T17:57:28.838" v="620" actId="47"/>
        <pc:sldMkLst>
          <pc:docMk/>
          <pc:sldMk cId="1591942261" sldId="292"/>
        </pc:sldMkLst>
      </pc:sldChg>
      <pc:sldChg chg="del">
        <pc:chgData name="Sanja" userId="bc2216c5-b7f5-476a-8421-e24cd66fef03" providerId="ADAL" clId="{7CC4BD45-FD10-46A8-BD4E-0A3F3B34695D}" dt="2022-06-28T17:57:25.523" v="617" actId="47"/>
        <pc:sldMkLst>
          <pc:docMk/>
          <pc:sldMk cId="770210179" sldId="293"/>
        </pc:sldMkLst>
      </pc:sldChg>
      <pc:sldChg chg="del">
        <pc:chgData name="Sanja" userId="bc2216c5-b7f5-476a-8421-e24cd66fef03" providerId="ADAL" clId="{7CC4BD45-FD10-46A8-BD4E-0A3F3B34695D}" dt="2022-06-28T17:57:22.916" v="615" actId="47"/>
        <pc:sldMkLst>
          <pc:docMk/>
          <pc:sldMk cId="1580565438" sldId="294"/>
        </pc:sldMkLst>
      </pc:sldChg>
      <pc:sldChg chg="del">
        <pc:chgData name="Sanja" userId="bc2216c5-b7f5-476a-8421-e24cd66fef03" providerId="ADAL" clId="{7CC4BD45-FD10-46A8-BD4E-0A3F3B34695D}" dt="2022-06-28T17:57:23.958" v="616" actId="47"/>
        <pc:sldMkLst>
          <pc:docMk/>
          <pc:sldMk cId="4114517481" sldId="295"/>
        </pc:sldMkLst>
      </pc:sldChg>
      <pc:sldChg chg="del">
        <pc:chgData name="Sanja" userId="bc2216c5-b7f5-476a-8421-e24cd66fef03" providerId="ADAL" clId="{7CC4BD45-FD10-46A8-BD4E-0A3F3B34695D}" dt="2022-06-28T17:57:20.875" v="613" actId="47"/>
        <pc:sldMkLst>
          <pc:docMk/>
          <pc:sldMk cId="1825650298" sldId="297"/>
        </pc:sldMkLst>
      </pc:sldChg>
      <pc:sldChg chg="addSp delSp modSp add mod">
        <pc:chgData name="Sanja" userId="bc2216c5-b7f5-476a-8421-e24cd66fef03" providerId="ADAL" clId="{7CC4BD45-FD10-46A8-BD4E-0A3F3B34695D}" dt="2022-06-28T18:16:50.940" v="757" actId="113"/>
        <pc:sldMkLst>
          <pc:docMk/>
          <pc:sldMk cId="1014635978" sldId="298"/>
        </pc:sldMkLst>
        <pc:spChg chg="mod">
          <ac:chgData name="Sanja" userId="bc2216c5-b7f5-476a-8421-e24cd66fef03" providerId="ADAL" clId="{7CC4BD45-FD10-46A8-BD4E-0A3F3B34695D}" dt="2022-06-28T18:16:50.940" v="757" actId="113"/>
          <ac:spMkLst>
            <pc:docMk/>
            <pc:sldMk cId="1014635978" sldId="298"/>
            <ac:spMk id="2" creationId="{F78A114C-3CA7-483B-AFB3-24E1EFAB9F39}"/>
          </ac:spMkLst>
        </pc:spChg>
        <pc:spChg chg="del mod">
          <ac:chgData name="Sanja" userId="bc2216c5-b7f5-476a-8421-e24cd66fef03" providerId="ADAL" clId="{7CC4BD45-FD10-46A8-BD4E-0A3F3B34695D}" dt="2022-06-28T17:33:28.692" v="265" actId="22"/>
          <ac:spMkLst>
            <pc:docMk/>
            <pc:sldMk cId="1014635978" sldId="298"/>
            <ac:spMk id="3" creationId="{1814373D-5199-4C40-8EFD-661B42C4A838}"/>
          </ac:spMkLst>
        </pc:spChg>
        <pc:spChg chg="add mod">
          <ac:chgData name="Sanja" userId="bc2216c5-b7f5-476a-8421-e24cd66fef03" providerId="ADAL" clId="{7CC4BD45-FD10-46A8-BD4E-0A3F3B34695D}" dt="2022-06-28T17:42:28.114" v="385"/>
          <ac:spMkLst>
            <pc:docMk/>
            <pc:sldMk cId="1014635978" sldId="298"/>
            <ac:spMk id="7" creationId="{89B646E3-B362-4351-8B32-9556223CFD26}"/>
          </ac:spMkLst>
        </pc:spChg>
        <pc:graphicFrameChg chg="add del mod modGraphic">
          <ac:chgData name="Sanja" userId="bc2216c5-b7f5-476a-8421-e24cd66fef03" providerId="ADAL" clId="{7CC4BD45-FD10-46A8-BD4E-0A3F3B34695D}" dt="2022-06-28T17:47:31.594" v="457" actId="478"/>
          <ac:graphicFrameMkLst>
            <pc:docMk/>
            <pc:sldMk cId="1014635978" sldId="298"/>
            <ac:graphicFrameMk id="8" creationId="{538F465E-6E2A-48E3-AD3A-3352F9D245E3}"/>
          </ac:graphicFrameMkLst>
        </pc:graphicFrameChg>
        <pc:graphicFrameChg chg="add mod modGraphic">
          <ac:chgData name="Sanja" userId="bc2216c5-b7f5-476a-8421-e24cd66fef03" providerId="ADAL" clId="{7CC4BD45-FD10-46A8-BD4E-0A3F3B34695D}" dt="2022-06-28T17:48:15.672" v="465" actId="14100"/>
          <ac:graphicFrameMkLst>
            <pc:docMk/>
            <pc:sldMk cId="1014635978" sldId="298"/>
            <ac:graphicFrameMk id="13" creationId="{EDC73671-6710-49E1-86A1-F795605F5D59}"/>
          </ac:graphicFrameMkLst>
        </pc:graphicFrameChg>
        <pc:picChg chg="add del mod ord">
          <ac:chgData name="Sanja" userId="bc2216c5-b7f5-476a-8421-e24cd66fef03" providerId="ADAL" clId="{7CC4BD45-FD10-46A8-BD4E-0A3F3B34695D}" dt="2022-06-28T17:33:44.828" v="266" actId="478"/>
          <ac:picMkLst>
            <pc:docMk/>
            <pc:sldMk cId="1014635978" sldId="298"/>
            <ac:picMk id="5" creationId="{4EF7282A-483A-4339-AF98-8F4CBB5C1CE3}"/>
          </ac:picMkLst>
        </pc:picChg>
        <pc:picChg chg="add del mod">
          <ac:chgData name="Sanja" userId="bc2216c5-b7f5-476a-8421-e24cd66fef03" providerId="ADAL" clId="{7CC4BD45-FD10-46A8-BD4E-0A3F3B34695D}" dt="2022-06-28T17:42:18.988" v="381" actId="478"/>
          <ac:picMkLst>
            <pc:docMk/>
            <pc:sldMk cId="1014635978" sldId="298"/>
            <ac:picMk id="10" creationId="{6C74AD4F-FFA5-4A90-B7BC-B08FD6FBA5ED}"/>
          </ac:picMkLst>
        </pc:picChg>
        <pc:picChg chg="add mod">
          <ac:chgData name="Sanja" userId="bc2216c5-b7f5-476a-8421-e24cd66fef03" providerId="ADAL" clId="{7CC4BD45-FD10-46A8-BD4E-0A3F3B34695D}" dt="2022-06-28T17:42:42.910" v="389" actId="1076"/>
          <ac:picMkLst>
            <pc:docMk/>
            <pc:sldMk cId="1014635978" sldId="298"/>
            <ac:picMk id="12" creationId="{2160D507-C526-4B49-9B3E-8AE2325447A9}"/>
          </ac:picMkLst>
        </pc:picChg>
      </pc:sldChg>
      <pc:sldChg chg="modSp new del mod">
        <pc:chgData name="Sanja" userId="bc2216c5-b7f5-476a-8421-e24cd66fef03" providerId="ADAL" clId="{7CC4BD45-FD10-46A8-BD4E-0A3F3B34695D}" dt="2022-06-28T17:07:43.115" v="93" actId="2696"/>
        <pc:sldMkLst>
          <pc:docMk/>
          <pc:sldMk cId="1223055969" sldId="298"/>
        </pc:sldMkLst>
        <pc:spChg chg="mod">
          <ac:chgData name="Sanja" userId="bc2216c5-b7f5-476a-8421-e24cd66fef03" providerId="ADAL" clId="{7CC4BD45-FD10-46A8-BD4E-0A3F3B34695D}" dt="2022-06-28T17:07:37.081" v="92" actId="5793"/>
          <ac:spMkLst>
            <pc:docMk/>
            <pc:sldMk cId="1223055969" sldId="298"/>
            <ac:spMk id="3" creationId="{81D6BACD-D4B3-48A5-A31B-6DB1C473DFEA}"/>
          </ac:spMkLst>
        </pc:spChg>
      </pc:sldChg>
      <pc:sldChg chg="addSp modSp add mod">
        <pc:chgData name="Sanja" userId="bc2216c5-b7f5-476a-8421-e24cd66fef03" providerId="ADAL" clId="{7CC4BD45-FD10-46A8-BD4E-0A3F3B34695D}" dt="2022-07-01T13:17:45.373" v="1053"/>
        <pc:sldMkLst>
          <pc:docMk/>
          <pc:sldMk cId="660198002" sldId="299"/>
        </pc:sldMkLst>
        <pc:spChg chg="mod">
          <ac:chgData name="Sanja" userId="bc2216c5-b7f5-476a-8421-e24cd66fef03" providerId="ADAL" clId="{7CC4BD45-FD10-46A8-BD4E-0A3F3B34695D}" dt="2022-06-28T17:27:20.496" v="154" actId="20577"/>
          <ac:spMkLst>
            <pc:docMk/>
            <pc:sldMk cId="660198002" sldId="299"/>
            <ac:spMk id="2" creationId="{F78A114C-3CA7-483B-AFB3-24E1EFAB9F39}"/>
          </ac:spMkLst>
        </pc:spChg>
        <pc:spChg chg="mod">
          <ac:chgData name="Sanja" userId="bc2216c5-b7f5-476a-8421-e24cd66fef03" providerId="ADAL" clId="{7CC4BD45-FD10-46A8-BD4E-0A3F3B34695D}" dt="2022-07-01T13:17:45.373" v="1053"/>
          <ac:spMkLst>
            <pc:docMk/>
            <pc:sldMk cId="660198002" sldId="299"/>
            <ac:spMk id="3" creationId="{1814373D-5199-4C40-8EFD-661B42C4A838}"/>
          </ac:spMkLst>
        </pc:spChg>
        <pc:spChg chg="add mod">
          <ac:chgData name="Sanja" userId="bc2216c5-b7f5-476a-8421-e24cd66fef03" providerId="ADAL" clId="{7CC4BD45-FD10-46A8-BD4E-0A3F3B34695D}" dt="2022-06-28T18:16:58.556" v="758" actId="113"/>
          <ac:spMkLst>
            <pc:docMk/>
            <pc:sldMk cId="660198002" sldId="299"/>
            <ac:spMk id="5" creationId="{FB3DF50F-02E9-480E-B901-4853A99970B7}"/>
          </ac:spMkLst>
        </pc:spChg>
      </pc:sldChg>
      <pc:sldChg chg="addSp delSp modSp add mod ord">
        <pc:chgData name="Sanja" userId="bc2216c5-b7f5-476a-8421-e24cd66fef03" providerId="ADAL" clId="{7CC4BD45-FD10-46A8-BD4E-0A3F3B34695D}" dt="2022-06-28T18:17:13.807" v="760" actId="113"/>
        <pc:sldMkLst>
          <pc:docMk/>
          <pc:sldMk cId="1854530993" sldId="300"/>
        </pc:sldMkLst>
        <pc:spChg chg="mod">
          <ac:chgData name="Sanja" userId="bc2216c5-b7f5-476a-8421-e24cd66fef03" providerId="ADAL" clId="{7CC4BD45-FD10-46A8-BD4E-0A3F3B34695D}" dt="2022-06-28T18:17:13.807" v="760" actId="113"/>
          <ac:spMkLst>
            <pc:docMk/>
            <pc:sldMk cId="1854530993" sldId="300"/>
            <ac:spMk id="2" creationId="{F78A114C-3CA7-483B-AFB3-24E1EFAB9F39}"/>
          </ac:spMkLst>
        </pc:spChg>
        <pc:spChg chg="mod">
          <ac:chgData name="Sanja" userId="bc2216c5-b7f5-476a-8421-e24cd66fef03" providerId="ADAL" clId="{7CC4BD45-FD10-46A8-BD4E-0A3F3B34695D}" dt="2022-06-28T17:49:11.036" v="494"/>
          <ac:spMkLst>
            <pc:docMk/>
            <pc:sldMk cId="1854530993" sldId="300"/>
            <ac:spMk id="7" creationId="{89B646E3-B362-4351-8B32-9556223CFD26}"/>
          </ac:spMkLst>
        </pc:spChg>
        <pc:graphicFrameChg chg="mod modGraphic">
          <ac:chgData name="Sanja" userId="bc2216c5-b7f5-476a-8421-e24cd66fef03" providerId="ADAL" clId="{7CC4BD45-FD10-46A8-BD4E-0A3F3B34695D}" dt="2022-06-28T17:49:00.167" v="492" actId="14100"/>
          <ac:graphicFrameMkLst>
            <pc:docMk/>
            <pc:sldMk cId="1854530993" sldId="300"/>
            <ac:graphicFrameMk id="8" creationId="{538F465E-6E2A-48E3-AD3A-3352F9D245E3}"/>
          </ac:graphicFrameMkLst>
        </pc:graphicFrameChg>
        <pc:graphicFrameChg chg="add mod modGraphic">
          <ac:chgData name="Sanja" userId="bc2216c5-b7f5-476a-8421-e24cd66fef03" providerId="ADAL" clId="{7CC4BD45-FD10-46A8-BD4E-0A3F3B34695D}" dt="2022-06-28T17:51:29.177" v="600" actId="1076"/>
          <ac:graphicFrameMkLst>
            <pc:docMk/>
            <pc:sldMk cId="1854530993" sldId="300"/>
            <ac:graphicFrameMk id="9" creationId="{54B0BC5A-D23B-4DB6-9FD6-2DC79CD3DB3E}"/>
          </ac:graphicFrameMkLst>
        </pc:graphicFrameChg>
        <pc:picChg chg="add del mod">
          <ac:chgData name="Sanja" userId="bc2216c5-b7f5-476a-8421-e24cd66fef03" providerId="ADAL" clId="{7CC4BD45-FD10-46A8-BD4E-0A3F3B34695D}" dt="2022-06-28T17:49:30.140" v="497" actId="478"/>
          <ac:picMkLst>
            <pc:docMk/>
            <pc:sldMk cId="1854530993" sldId="300"/>
            <ac:picMk id="4" creationId="{2B0B7E19-F922-443D-8168-6F2ECD4C4CAD}"/>
          </ac:picMkLst>
        </pc:picChg>
        <pc:picChg chg="add del mod">
          <ac:chgData name="Sanja" userId="bc2216c5-b7f5-476a-8421-e24cd66fef03" providerId="ADAL" clId="{7CC4BD45-FD10-46A8-BD4E-0A3F3B34695D}" dt="2022-06-28T17:49:49.527" v="500" actId="478"/>
          <ac:picMkLst>
            <pc:docMk/>
            <pc:sldMk cId="1854530993" sldId="300"/>
            <ac:picMk id="6" creationId="{72A5E4F9-7C16-431E-BA69-70188ED71F11}"/>
          </ac:picMkLst>
        </pc:picChg>
      </pc:sldChg>
      <pc:sldChg chg="addSp modSp add mod">
        <pc:chgData name="Sanja" userId="bc2216c5-b7f5-476a-8421-e24cd66fef03" providerId="ADAL" clId="{7CC4BD45-FD10-46A8-BD4E-0A3F3B34695D}" dt="2022-06-28T17:54:18.511" v="606" actId="1076"/>
        <pc:sldMkLst>
          <pc:docMk/>
          <pc:sldMk cId="1300077329" sldId="301"/>
        </pc:sldMkLst>
        <pc:picChg chg="add mod">
          <ac:chgData name="Sanja" userId="bc2216c5-b7f5-476a-8421-e24cd66fef03" providerId="ADAL" clId="{7CC4BD45-FD10-46A8-BD4E-0A3F3B34695D}" dt="2022-06-28T17:54:18.511" v="606" actId="1076"/>
          <ac:picMkLst>
            <pc:docMk/>
            <pc:sldMk cId="1300077329" sldId="301"/>
            <ac:picMk id="4" creationId="{AB07184A-9619-4411-8802-3DA8B11D6A50}"/>
          </ac:picMkLst>
        </pc:picChg>
      </pc:sldChg>
      <pc:sldChg chg="modSp add del mod setBg">
        <pc:chgData name="Sanja" userId="bc2216c5-b7f5-476a-8421-e24cd66fef03" providerId="ADAL" clId="{7CC4BD45-FD10-46A8-BD4E-0A3F3B34695D}" dt="2022-06-28T18:01:26.522" v="647" actId="47"/>
        <pc:sldMkLst>
          <pc:docMk/>
          <pc:sldMk cId="1411416749" sldId="302"/>
        </pc:sldMkLst>
        <pc:spChg chg="mod">
          <ac:chgData name="Sanja" userId="bc2216c5-b7f5-476a-8421-e24cd66fef03" providerId="ADAL" clId="{7CC4BD45-FD10-46A8-BD4E-0A3F3B34695D}" dt="2022-06-28T17:51:59.149" v="603" actId="1076"/>
          <ac:spMkLst>
            <pc:docMk/>
            <pc:sldMk cId="1411416749" sldId="302"/>
            <ac:spMk id="3" creationId="{1814373D-5199-4C40-8EFD-661B42C4A838}"/>
          </ac:spMkLst>
        </pc:spChg>
        <pc:spChg chg="mod">
          <ac:chgData name="Sanja" userId="bc2216c5-b7f5-476a-8421-e24cd66fef03" providerId="ADAL" clId="{7CC4BD45-FD10-46A8-BD4E-0A3F3B34695D}" dt="2022-06-28T17:51:54.435" v="602" actId="20577"/>
          <ac:spMkLst>
            <pc:docMk/>
            <pc:sldMk cId="1411416749" sldId="302"/>
            <ac:spMk id="5" creationId="{FB3DF50F-02E9-480E-B901-4853A99970B7}"/>
          </ac:spMkLst>
        </pc:spChg>
      </pc:sldChg>
      <pc:sldChg chg="modSp add mod">
        <pc:chgData name="Sanja" userId="bc2216c5-b7f5-476a-8421-e24cd66fef03" providerId="ADAL" clId="{7CC4BD45-FD10-46A8-BD4E-0A3F3B34695D}" dt="2022-06-28T18:16:43.506" v="756" actId="113"/>
        <pc:sldMkLst>
          <pc:docMk/>
          <pc:sldMk cId="2978091321" sldId="303"/>
        </pc:sldMkLst>
        <pc:spChg chg="mod">
          <ac:chgData name="Sanja" userId="bc2216c5-b7f5-476a-8421-e24cd66fef03" providerId="ADAL" clId="{7CC4BD45-FD10-46A8-BD4E-0A3F3B34695D}" dt="2022-06-28T18:16:43.506" v="756" actId="113"/>
          <ac:spMkLst>
            <pc:docMk/>
            <pc:sldMk cId="2978091321" sldId="303"/>
            <ac:spMk id="2" creationId="{F78A114C-3CA7-483B-AFB3-24E1EFAB9F39}"/>
          </ac:spMkLst>
        </pc:spChg>
      </pc:sldChg>
      <pc:sldChg chg="modSp mod ord">
        <pc:chgData name="Sanja" userId="bc2216c5-b7f5-476a-8421-e24cd66fef03" providerId="ADAL" clId="{7CC4BD45-FD10-46A8-BD4E-0A3F3B34695D}" dt="2022-06-28T18:16:31.504" v="755" actId="14100"/>
        <pc:sldMkLst>
          <pc:docMk/>
          <pc:sldMk cId="862119693" sldId="304"/>
        </pc:sldMkLst>
        <pc:spChg chg="mod">
          <ac:chgData name="Sanja" userId="bc2216c5-b7f5-476a-8421-e24cd66fef03" providerId="ADAL" clId="{7CC4BD45-FD10-46A8-BD4E-0A3F3B34695D}" dt="2022-06-28T18:16:31.504" v="755" actId="14100"/>
          <ac:spMkLst>
            <pc:docMk/>
            <pc:sldMk cId="862119693" sldId="304"/>
            <ac:spMk id="6" creationId="{4E90A829-A19F-400E-9B42-76900D2E7AB9}"/>
          </ac:spMkLst>
        </pc:spChg>
        <pc:spChg chg="mod">
          <ac:chgData name="Sanja" userId="bc2216c5-b7f5-476a-8421-e24cd66fef03" providerId="ADAL" clId="{7CC4BD45-FD10-46A8-BD4E-0A3F3B34695D}" dt="2022-06-28T18:16:00.780" v="749" actId="207"/>
          <ac:spMkLst>
            <pc:docMk/>
            <pc:sldMk cId="862119693" sldId="304"/>
            <ac:spMk id="13" creationId="{B2629B6D-CFB8-B307-E0BA-EF2E0B0FC4D7}"/>
          </ac:spMkLst>
        </pc:spChg>
      </pc:sldChg>
      <pc:sldChg chg="addSp delSp modSp add del mod">
        <pc:chgData name="Sanja" userId="bc2216c5-b7f5-476a-8421-e24cd66fef03" providerId="ADAL" clId="{7CC4BD45-FD10-46A8-BD4E-0A3F3B34695D}" dt="2022-06-28T18:01:29.627" v="648" actId="47"/>
        <pc:sldMkLst>
          <pc:docMk/>
          <pc:sldMk cId="2786818691" sldId="305"/>
        </pc:sldMkLst>
        <pc:spChg chg="del">
          <ac:chgData name="Sanja" userId="bc2216c5-b7f5-476a-8421-e24cd66fef03" providerId="ADAL" clId="{7CC4BD45-FD10-46A8-BD4E-0A3F3B34695D}" dt="2022-06-28T17:59:08.977" v="629" actId="22"/>
          <ac:spMkLst>
            <pc:docMk/>
            <pc:sldMk cId="2786818691" sldId="305"/>
            <ac:spMk id="3" creationId="{1814373D-5199-4C40-8EFD-661B42C4A838}"/>
          </ac:spMkLst>
        </pc:spChg>
        <pc:spChg chg="add mod">
          <ac:chgData name="Sanja" userId="bc2216c5-b7f5-476a-8421-e24cd66fef03" providerId="ADAL" clId="{7CC4BD45-FD10-46A8-BD4E-0A3F3B34695D}" dt="2022-06-28T17:59:41.075" v="635" actId="21"/>
          <ac:spMkLst>
            <pc:docMk/>
            <pc:sldMk cId="2786818691" sldId="305"/>
            <ac:spMk id="8" creationId="{FFF7669F-E61F-4979-9149-6C2AFE785541}"/>
          </ac:spMkLst>
        </pc:spChg>
        <pc:picChg chg="add del mod ord">
          <ac:chgData name="Sanja" userId="bc2216c5-b7f5-476a-8421-e24cd66fef03" providerId="ADAL" clId="{7CC4BD45-FD10-46A8-BD4E-0A3F3B34695D}" dt="2022-06-28T17:59:41.075" v="635" actId="21"/>
          <ac:picMkLst>
            <pc:docMk/>
            <pc:sldMk cId="2786818691" sldId="305"/>
            <ac:picMk id="6" creationId="{DE3FD1D4-B4FA-4D37-9EAB-0A9136DA98B4}"/>
          </ac:picMkLst>
        </pc:picChg>
      </pc:sldChg>
      <pc:sldChg chg="new del">
        <pc:chgData name="Sanja" userId="bc2216c5-b7f5-476a-8421-e24cd66fef03" providerId="ADAL" clId="{7CC4BD45-FD10-46A8-BD4E-0A3F3B34695D}" dt="2022-06-28T17:57:10.056" v="610" actId="47"/>
        <pc:sldMkLst>
          <pc:docMk/>
          <pc:sldMk cId="2953566679" sldId="305"/>
        </pc:sldMkLst>
      </pc:sldChg>
      <pc:sldChg chg="addSp delSp modSp add mod ord">
        <pc:chgData name="Sanja" userId="bc2216c5-b7f5-476a-8421-e24cd66fef03" providerId="ADAL" clId="{7CC4BD45-FD10-46A8-BD4E-0A3F3B34695D}" dt="2022-06-28T18:09:51.810" v="709" actId="1076"/>
        <pc:sldMkLst>
          <pc:docMk/>
          <pc:sldMk cId="1933527218" sldId="306"/>
        </pc:sldMkLst>
        <pc:spChg chg="del">
          <ac:chgData name="Sanja" userId="bc2216c5-b7f5-476a-8421-e24cd66fef03" providerId="ADAL" clId="{7CC4BD45-FD10-46A8-BD4E-0A3F3B34695D}" dt="2022-06-28T18:00:47.274" v="637" actId="478"/>
          <ac:spMkLst>
            <pc:docMk/>
            <pc:sldMk cId="1933527218" sldId="306"/>
            <ac:spMk id="2" creationId="{F78A114C-3CA7-483B-AFB3-24E1EFAB9F39}"/>
          </ac:spMkLst>
        </pc:spChg>
        <pc:spChg chg="add del mod">
          <ac:chgData name="Sanja" userId="bc2216c5-b7f5-476a-8421-e24cd66fef03" providerId="ADAL" clId="{7CC4BD45-FD10-46A8-BD4E-0A3F3B34695D}" dt="2022-06-28T18:00:53.053" v="639" actId="478"/>
          <ac:spMkLst>
            <pc:docMk/>
            <pc:sldMk cId="1933527218" sldId="306"/>
            <ac:spMk id="6" creationId="{D5A3A74C-2FB6-46DD-A006-DD48DFF31BC2}"/>
          </ac:spMkLst>
        </pc:spChg>
        <pc:picChg chg="add mod">
          <ac:chgData name="Sanja" userId="bc2216c5-b7f5-476a-8421-e24cd66fef03" providerId="ADAL" clId="{7CC4BD45-FD10-46A8-BD4E-0A3F3B34695D}" dt="2022-06-28T18:09:51.810" v="709" actId="1076"/>
          <ac:picMkLst>
            <pc:docMk/>
            <pc:sldMk cId="1933527218" sldId="306"/>
            <ac:picMk id="4" creationId="{6E113E04-1E11-4FAB-BDF5-2622E041126F}"/>
          </ac:picMkLst>
        </pc:picChg>
      </pc:sldChg>
      <pc:sldChg chg="addSp delSp modSp add mod ord">
        <pc:chgData name="Sanja" userId="bc2216c5-b7f5-476a-8421-e24cd66fef03" providerId="ADAL" clId="{7CC4BD45-FD10-46A8-BD4E-0A3F3B34695D}" dt="2022-07-01T13:19:11.942" v="1073" actId="1076"/>
        <pc:sldMkLst>
          <pc:docMk/>
          <pc:sldMk cId="3172366403" sldId="307"/>
        </pc:sldMkLst>
        <pc:spChg chg="mod">
          <ac:chgData name="Sanja" userId="bc2216c5-b7f5-476a-8421-e24cd66fef03" providerId="ADAL" clId="{7CC4BD45-FD10-46A8-BD4E-0A3F3B34695D}" dt="2022-07-01T13:19:11.942" v="1073" actId="1076"/>
          <ac:spMkLst>
            <pc:docMk/>
            <pc:sldMk cId="3172366403" sldId="307"/>
            <ac:spMk id="3" creationId="{1814373D-5199-4C40-8EFD-661B42C4A838}"/>
          </ac:spMkLst>
        </pc:spChg>
        <pc:spChg chg="mod">
          <ac:chgData name="Sanja" userId="bc2216c5-b7f5-476a-8421-e24cd66fef03" providerId="ADAL" clId="{7CC4BD45-FD10-46A8-BD4E-0A3F3B34695D}" dt="2022-06-28T18:17:33.609" v="765" actId="113"/>
          <ac:spMkLst>
            <pc:docMk/>
            <pc:sldMk cId="3172366403" sldId="307"/>
            <ac:spMk id="5" creationId="{FB3DF50F-02E9-480E-B901-4853A99970B7}"/>
          </ac:spMkLst>
        </pc:spChg>
        <pc:spChg chg="add del">
          <ac:chgData name="Sanja" userId="bc2216c5-b7f5-476a-8421-e24cd66fef03" providerId="ADAL" clId="{7CC4BD45-FD10-46A8-BD4E-0A3F3B34695D}" dt="2022-07-01T13:18:25.555" v="1055" actId="22"/>
          <ac:spMkLst>
            <pc:docMk/>
            <pc:sldMk cId="3172366403" sldId="307"/>
            <ac:spMk id="6" creationId="{45BC4DAE-C65F-4EE6-B080-A2763917B484}"/>
          </ac:spMkLst>
        </pc:spChg>
      </pc:sldChg>
      <pc:sldChg chg="addSp delSp modSp add mod setBg">
        <pc:chgData name="Sanja" userId="bc2216c5-b7f5-476a-8421-e24cd66fef03" providerId="ADAL" clId="{7CC4BD45-FD10-46A8-BD4E-0A3F3B34695D}" dt="2022-06-28T18:17:21.211" v="762" actId="404"/>
        <pc:sldMkLst>
          <pc:docMk/>
          <pc:sldMk cId="3558221433" sldId="308"/>
        </pc:sldMkLst>
        <pc:spChg chg="mod ord">
          <ac:chgData name="Sanja" userId="bc2216c5-b7f5-476a-8421-e24cd66fef03" providerId="ADAL" clId="{7CC4BD45-FD10-46A8-BD4E-0A3F3B34695D}" dt="2022-06-28T18:07:16.250" v="707" actId="20577"/>
          <ac:spMkLst>
            <pc:docMk/>
            <pc:sldMk cId="3558221433" sldId="308"/>
            <ac:spMk id="3" creationId="{1814373D-5199-4C40-8EFD-661B42C4A838}"/>
          </ac:spMkLst>
        </pc:spChg>
        <pc:spChg chg="add del">
          <ac:chgData name="Sanja" userId="bc2216c5-b7f5-476a-8421-e24cd66fef03" providerId="ADAL" clId="{7CC4BD45-FD10-46A8-BD4E-0A3F3B34695D}" dt="2022-06-28T18:04:47.743" v="681" actId="26606"/>
          <ac:spMkLst>
            <pc:docMk/>
            <pc:sldMk cId="3558221433" sldId="308"/>
            <ac:spMk id="8" creationId="{04812C46-200A-4DEB-A05E-3ED6C68C2387}"/>
          </ac:spMkLst>
        </pc:spChg>
        <pc:spChg chg="add mod">
          <ac:chgData name="Sanja" userId="bc2216c5-b7f5-476a-8421-e24cd66fef03" providerId="ADAL" clId="{7CC4BD45-FD10-46A8-BD4E-0A3F3B34695D}" dt="2022-06-28T18:17:21.211" v="762" actId="404"/>
          <ac:spMkLst>
            <pc:docMk/>
            <pc:sldMk cId="3558221433" sldId="308"/>
            <ac:spMk id="9" creationId="{2B9BC903-EDE8-427B-B7F8-091488305D0B}"/>
          </ac:spMkLst>
        </pc:spChg>
        <pc:spChg chg="add del">
          <ac:chgData name="Sanja" userId="bc2216c5-b7f5-476a-8421-e24cd66fef03" providerId="ADAL" clId="{7CC4BD45-FD10-46A8-BD4E-0A3F3B34695D}" dt="2022-06-28T18:04:47.743" v="681" actId="26606"/>
          <ac:spMkLst>
            <pc:docMk/>
            <pc:sldMk cId="3558221433" sldId="308"/>
            <ac:spMk id="10" creationId="{D1EA859B-E555-4109-94F3-6700E046E008}"/>
          </ac:spMkLst>
        </pc:spChg>
        <pc:picChg chg="add mod">
          <ac:chgData name="Sanja" userId="bc2216c5-b7f5-476a-8421-e24cd66fef03" providerId="ADAL" clId="{7CC4BD45-FD10-46A8-BD4E-0A3F3B34695D}" dt="2022-06-28T18:07:01.264" v="694" actId="1076"/>
          <ac:picMkLst>
            <pc:docMk/>
            <pc:sldMk cId="3558221433" sldId="308"/>
            <ac:picMk id="2" creationId="{6CD5D4FE-44CC-4BDD-AEE5-0CD8CFCB16C0}"/>
          </ac:picMkLst>
        </pc:picChg>
        <pc:picChg chg="del">
          <ac:chgData name="Sanja" userId="bc2216c5-b7f5-476a-8421-e24cd66fef03" providerId="ADAL" clId="{7CC4BD45-FD10-46A8-BD4E-0A3F3B34695D}" dt="2022-06-28T18:03:06.382" v="653" actId="478"/>
          <ac:picMkLst>
            <pc:docMk/>
            <pc:sldMk cId="3558221433" sldId="308"/>
            <ac:picMk id="4" creationId="{6E113E04-1E11-4FAB-BDF5-2622E041126F}"/>
          </ac:picMkLst>
        </pc:picChg>
        <pc:picChg chg="add mod">
          <ac:chgData name="Sanja" userId="bc2216c5-b7f5-476a-8421-e24cd66fef03" providerId="ADAL" clId="{7CC4BD45-FD10-46A8-BD4E-0A3F3B34695D}" dt="2022-06-28T18:05:43.937" v="684" actId="1076"/>
          <ac:picMkLst>
            <pc:docMk/>
            <pc:sldMk cId="3558221433" sldId="308"/>
            <ac:picMk id="5" creationId="{445B6AC5-41DA-4B09-9014-4F1F77B98FEB}"/>
          </ac:picMkLst>
        </pc:picChg>
      </pc:sldChg>
      <pc:sldChg chg="addSp delSp modSp add mod">
        <pc:chgData name="Sanja" userId="bc2216c5-b7f5-476a-8421-e24cd66fef03" providerId="ADAL" clId="{7CC4BD45-FD10-46A8-BD4E-0A3F3B34695D}" dt="2022-07-01T13:50:04.397" v="1669" actId="1076"/>
        <pc:sldMkLst>
          <pc:docMk/>
          <pc:sldMk cId="4195814438" sldId="309"/>
        </pc:sldMkLst>
        <pc:spChg chg="mod">
          <ac:chgData name="Sanja" userId="bc2216c5-b7f5-476a-8421-e24cd66fef03" providerId="ADAL" clId="{7CC4BD45-FD10-46A8-BD4E-0A3F3B34695D}" dt="2022-06-28T18:10:52.908" v="716" actId="27636"/>
          <ac:spMkLst>
            <pc:docMk/>
            <pc:sldMk cId="4195814438" sldId="309"/>
            <ac:spMk id="3" creationId="{1814373D-5199-4C40-8EFD-661B42C4A838}"/>
          </ac:spMkLst>
        </pc:spChg>
        <pc:spChg chg="add del mod">
          <ac:chgData name="Sanja" userId="bc2216c5-b7f5-476a-8421-e24cd66fef03" providerId="ADAL" clId="{7CC4BD45-FD10-46A8-BD4E-0A3F3B34695D}" dt="2022-06-28T18:11:07.797" v="720" actId="478"/>
          <ac:spMkLst>
            <pc:docMk/>
            <pc:sldMk cId="4195814438" sldId="309"/>
            <ac:spMk id="6" creationId="{986C38A9-046C-4062-964D-9F55434947F0}"/>
          </ac:spMkLst>
        </pc:spChg>
        <pc:spChg chg="del">
          <ac:chgData name="Sanja" userId="bc2216c5-b7f5-476a-8421-e24cd66fef03" providerId="ADAL" clId="{7CC4BD45-FD10-46A8-BD4E-0A3F3B34695D}" dt="2022-06-28T18:10:48.567" v="714" actId="478"/>
          <ac:spMkLst>
            <pc:docMk/>
            <pc:sldMk cId="4195814438" sldId="309"/>
            <ac:spMk id="9" creationId="{2B9BC903-EDE8-427B-B7F8-091488305D0B}"/>
          </ac:spMkLst>
        </pc:spChg>
        <pc:picChg chg="add mod">
          <ac:chgData name="Sanja" userId="bc2216c5-b7f5-476a-8421-e24cd66fef03" providerId="ADAL" clId="{7CC4BD45-FD10-46A8-BD4E-0A3F3B34695D}" dt="2022-07-01T13:50:04.397" v="1669" actId="1076"/>
          <ac:picMkLst>
            <pc:docMk/>
            <pc:sldMk cId="4195814438" sldId="309"/>
            <ac:picMk id="2" creationId="{0E1922EE-8552-4B6D-9624-A8D934F9E592}"/>
          </ac:picMkLst>
        </pc:picChg>
        <pc:picChg chg="del">
          <ac:chgData name="Sanja" userId="bc2216c5-b7f5-476a-8421-e24cd66fef03" providerId="ADAL" clId="{7CC4BD45-FD10-46A8-BD4E-0A3F3B34695D}" dt="2022-06-28T18:10:46.311" v="713" actId="478"/>
          <ac:picMkLst>
            <pc:docMk/>
            <pc:sldMk cId="4195814438" sldId="309"/>
            <ac:picMk id="2" creationId="{6CD5D4FE-44CC-4BDD-AEE5-0CD8CFCB16C0}"/>
          </ac:picMkLst>
        </pc:picChg>
        <pc:picChg chg="del">
          <ac:chgData name="Sanja" userId="bc2216c5-b7f5-476a-8421-e24cd66fef03" providerId="ADAL" clId="{7CC4BD45-FD10-46A8-BD4E-0A3F3B34695D}" dt="2022-06-28T18:10:42.528" v="711" actId="478"/>
          <ac:picMkLst>
            <pc:docMk/>
            <pc:sldMk cId="4195814438" sldId="309"/>
            <ac:picMk id="5" creationId="{445B6AC5-41DA-4B09-9014-4F1F77B98FEB}"/>
          </ac:picMkLst>
        </pc:picChg>
        <pc:picChg chg="add mod">
          <ac:chgData name="Sanja" userId="bc2216c5-b7f5-476a-8421-e24cd66fef03" providerId="ADAL" clId="{7CC4BD45-FD10-46A8-BD4E-0A3F3B34695D}" dt="2022-06-28T18:11:24.422" v="724" actId="14100"/>
          <ac:picMkLst>
            <pc:docMk/>
            <pc:sldMk cId="4195814438" sldId="309"/>
            <ac:picMk id="8" creationId="{5A1E1682-3953-435B-818D-9650A9BD9888}"/>
          </ac:picMkLst>
        </pc:picChg>
      </pc:sldChg>
      <pc:sldChg chg="addSp delSp modSp add mod ord">
        <pc:chgData name="Sanja" userId="bc2216c5-b7f5-476a-8421-e24cd66fef03" providerId="ADAL" clId="{7CC4BD45-FD10-46A8-BD4E-0A3F3B34695D}" dt="2022-07-01T13:29:29.372" v="1339" actId="207"/>
        <pc:sldMkLst>
          <pc:docMk/>
          <pc:sldMk cId="3937909222" sldId="310"/>
        </pc:sldMkLst>
        <pc:spChg chg="del mod">
          <ac:chgData name="Sanja" userId="bc2216c5-b7f5-476a-8421-e24cd66fef03" providerId="ADAL" clId="{7CC4BD45-FD10-46A8-BD4E-0A3F3B34695D}" dt="2022-06-28T18:12:50.581" v="729"/>
          <ac:spMkLst>
            <pc:docMk/>
            <pc:sldMk cId="3937909222" sldId="310"/>
            <ac:spMk id="3" creationId="{1814373D-5199-4C40-8EFD-661B42C4A838}"/>
          </ac:spMkLst>
        </pc:spChg>
        <pc:spChg chg="mod">
          <ac:chgData name="Sanja" userId="bc2216c5-b7f5-476a-8421-e24cd66fef03" providerId="ADAL" clId="{7CC4BD45-FD10-46A8-BD4E-0A3F3B34695D}" dt="2022-06-28T18:17:55.812" v="769" actId="1076"/>
          <ac:spMkLst>
            <pc:docMk/>
            <pc:sldMk cId="3937909222" sldId="310"/>
            <ac:spMk id="5" creationId="{FB3DF50F-02E9-480E-B901-4853A99970B7}"/>
          </ac:spMkLst>
        </pc:spChg>
        <pc:spChg chg="add mod">
          <ac:chgData name="Sanja" userId="bc2216c5-b7f5-476a-8421-e24cd66fef03" providerId="ADAL" clId="{7CC4BD45-FD10-46A8-BD4E-0A3F3B34695D}" dt="2022-07-01T13:29:29.372" v="1339" actId="207"/>
          <ac:spMkLst>
            <pc:docMk/>
            <pc:sldMk cId="3937909222" sldId="310"/>
            <ac:spMk id="7" creationId="{A7C10206-A592-4B34-A6A0-A0BC04FCC5F9}"/>
          </ac:spMkLst>
        </pc:spChg>
        <pc:picChg chg="add del mod">
          <ac:chgData name="Sanja" userId="bc2216c5-b7f5-476a-8421-e24cd66fef03" providerId="ADAL" clId="{7CC4BD45-FD10-46A8-BD4E-0A3F3B34695D}" dt="2022-06-28T18:12:55.842" v="730" actId="478"/>
          <ac:picMkLst>
            <pc:docMk/>
            <pc:sldMk cId="3937909222" sldId="310"/>
            <ac:picMk id="6" creationId="{1207AACF-8C3E-4E05-90D1-27C96EF361B2}"/>
          </ac:picMkLst>
        </pc:picChg>
      </pc:sldChg>
      <pc:sldChg chg="addSp delSp modSp add mod ord">
        <pc:chgData name="Sanja" userId="bc2216c5-b7f5-476a-8421-e24cd66fef03" providerId="ADAL" clId="{7CC4BD45-FD10-46A8-BD4E-0A3F3B34695D}" dt="2022-07-01T13:27:50.644" v="1273"/>
        <pc:sldMkLst>
          <pc:docMk/>
          <pc:sldMk cId="3301761847" sldId="311"/>
        </pc:sldMkLst>
        <pc:spChg chg="mod">
          <ac:chgData name="Sanja" userId="bc2216c5-b7f5-476a-8421-e24cd66fef03" providerId="ADAL" clId="{7CC4BD45-FD10-46A8-BD4E-0A3F3B34695D}" dt="2022-07-01T12:55:41.643" v="884" actId="404"/>
          <ac:spMkLst>
            <pc:docMk/>
            <pc:sldMk cId="3301761847" sldId="311"/>
            <ac:spMk id="3" creationId="{1814373D-5199-4C40-8EFD-661B42C4A838}"/>
          </ac:spMkLst>
        </pc:spChg>
        <pc:spChg chg="mod">
          <ac:chgData name="Sanja" userId="bc2216c5-b7f5-476a-8421-e24cd66fef03" providerId="ADAL" clId="{7CC4BD45-FD10-46A8-BD4E-0A3F3B34695D}" dt="2022-07-01T12:55:32.250" v="880" actId="1076"/>
          <ac:spMkLst>
            <pc:docMk/>
            <pc:sldMk cId="3301761847" sldId="311"/>
            <ac:spMk id="5" creationId="{FB3DF50F-02E9-480E-B901-4853A99970B7}"/>
          </ac:spMkLst>
        </pc:spChg>
        <pc:picChg chg="add del mod ord">
          <ac:chgData name="Sanja" userId="bc2216c5-b7f5-476a-8421-e24cd66fef03" providerId="ADAL" clId="{7CC4BD45-FD10-46A8-BD4E-0A3F3B34695D}" dt="2022-07-01T13:22:36.143" v="1120"/>
          <ac:picMkLst>
            <pc:docMk/>
            <pc:sldMk cId="3301761847" sldId="311"/>
            <ac:picMk id="4" creationId="{75DB5E17-12BC-4086-92EB-438ACA16ABDF}"/>
          </ac:picMkLst>
        </pc:picChg>
      </pc:sldChg>
      <pc:sldChg chg="addSp delSp modSp add mod ord">
        <pc:chgData name="Sanja" userId="bc2216c5-b7f5-476a-8421-e24cd66fef03" providerId="ADAL" clId="{7CC4BD45-FD10-46A8-BD4E-0A3F3B34695D}" dt="2022-07-01T13:12:11.857" v="1019" actId="1076"/>
        <pc:sldMkLst>
          <pc:docMk/>
          <pc:sldMk cId="857953042" sldId="312"/>
        </pc:sldMkLst>
        <pc:spChg chg="mod">
          <ac:chgData name="Sanja" userId="bc2216c5-b7f5-476a-8421-e24cd66fef03" providerId="ADAL" clId="{7CC4BD45-FD10-46A8-BD4E-0A3F3B34695D}" dt="2022-07-01T13:11:58.877" v="1013" actId="404"/>
          <ac:spMkLst>
            <pc:docMk/>
            <pc:sldMk cId="857953042" sldId="312"/>
            <ac:spMk id="3" creationId="{1814373D-5199-4C40-8EFD-661B42C4A838}"/>
          </ac:spMkLst>
        </pc:spChg>
        <pc:spChg chg="mod">
          <ac:chgData name="Sanja" userId="bc2216c5-b7f5-476a-8421-e24cd66fef03" providerId="ADAL" clId="{7CC4BD45-FD10-46A8-BD4E-0A3F3B34695D}" dt="2022-07-01T13:05:54.574" v="906" actId="20577"/>
          <ac:spMkLst>
            <pc:docMk/>
            <pc:sldMk cId="857953042" sldId="312"/>
            <ac:spMk id="5" creationId="{FB3DF50F-02E9-480E-B901-4853A99970B7}"/>
          </ac:spMkLst>
        </pc:spChg>
        <pc:picChg chg="add del mod">
          <ac:chgData name="Sanja" userId="bc2216c5-b7f5-476a-8421-e24cd66fef03" providerId="ADAL" clId="{7CC4BD45-FD10-46A8-BD4E-0A3F3B34695D}" dt="2022-07-01T13:10:42.871" v="998" actId="478"/>
          <ac:picMkLst>
            <pc:docMk/>
            <pc:sldMk cId="857953042" sldId="312"/>
            <ac:picMk id="6" creationId="{AD0C55FF-AABC-43AE-A85F-E28ECF9FF0C6}"/>
          </ac:picMkLst>
        </pc:picChg>
        <pc:picChg chg="add mod">
          <ac:chgData name="Sanja" userId="bc2216c5-b7f5-476a-8421-e24cd66fef03" providerId="ADAL" clId="{7CC4BD45-FD10-46A8-BD4E-0A3F3B34695D}" dt="2022-07-01T13:12:11.857" v="1019" actId="1076"/>
          <ac:picMkLst>
            <pc:docMk/>
            <pc:sldMk cId="857953042" sldId="312"/>
            <ac:picMk id="8" creationId="{4B268FC5-6C50-4A97-9713-A25F57ED2C07}"/>
          </ac:picMkLst>
        </pc:picChg>
      </pc:sldChg>
      <pc:sldChg chg="delSp modSp add mod">
        <pc:chgData name="Sanja" userId="bc2216c5-b7f5-476a-8421-e24cd66fef03" providerId="ADAL" clId="{7CC4BD45-FD10-46A8-BD4E-0A3F3B34695D}" dt="2022-07-01T13:27:13.201" v="1268" actId="1076"/>
        <pc:sldMkLst>
          <pc:docMk/>
          <pc:sldMk cId="1659250369" sldId="313"/>
        </pc:sldMkLst>
        <pc:spChg chg="del mod">
          <ac:chgData name="Sanja" userId="bc2216c5-b7f5-476a-8421-e24cd66fef03" providerId="ADAL" clId="{7CC4BD45-FD10-46A8-BD4E-0A3F3B34695D}" dt="2022-07-01T13:27:08.364" v="1267" actId="478"/>
          <ac:spMkLst>
            <pc:docMk/>
            <pc:sldMk cId="1659250369" sldId="313"/>
            <ac:spMk id="3" creationId="{1814373D-5199-4C40-8EFD-661B42C4A838}"/>
          </ac:spMkLst>
        </pc:spChg>
        <pc:picChg chg="mod">
          <ac:chgData name="Sanja" userId="bc2216c5-b7f5-476a-8421-e24cd66fef03" providerId="ADAL" clId="{7CC4BD45-FD10-46A8-BD4E-0A3F3B34695D}" dt="2022-07-01T13:27:13.201" v="1268" actId="1076"/>
          <ac:picMkLst>
            <pc:docMk/>
            <pc:sldMk cId="1659250369" sldId="313"/>
            <ac:picMk id="6" creationId="{AD0C55FF-AABC-43AE-A85F-E28ECF9FF0C6}"/>
          </ac:picMkLst>
        </pc:picChg>
      </pc:sldChg>
      <pc:sldChg chg="addSp delSp modSp new mod ord setBg addAnim setClrOvrMap">
        <pc:chgData name="Sanja" userId="bc2216c5-b7f5-476a-8421-e24cd66fef03" providerId="ADAL" clId="{7CC4BD45-FD10-46A8-BD4E-0A3F3B34695D}" dt="2022-07-01T13:43:41.322" v="1533" actId="26606"/>
        <pc:sldMkLst>
          <pc:docMk/>
          <pc:sldMk cId="3033895131" sldId="314"/>
        </pc:sldMkLst>
        <pc:spChg chg="mod">
          <ac:chgData name="Sanja" userId="bc2216c5-b7f5-476a-8421-e24cd66fef03" providerId="ADAL" clId="{7CC4BD45-FD10-46A8-BD4E-0A3F3B34695D}" dt="2022-07-01T13:43:41.322" v="1533" actId="26606"/>
          <ac:spMkLst>
            <pc:docMk/>
            <pc:sldMk cId="3033895131" sldId="314"/>
            <ac:spMk id="2" creationId="{E2A92915-B5D6-4817-A04E-E25A72D4ED00}"/>
          </ac:spMkLst>
        </pc:spChg>
        <pc:spChg chg="del mod">
          <ac:chgData name="Sanja" userId="bc2216c5-b7f5-476a-8421-e24cd66fef03" providerId="ADAL" clId="{7CC4BD45-FD10-46A8-BD4E-0A3F3B34695D}" dt="2022-07-01T13:20:47.457" v="1105"/>
          <ac:spMkLst>
            <pc:docMk/>
            <pc:sldMk cId="3033895131" sldId="314"/>
            <ac:spMk id="3" creationId="{2822E811-42DC-46DD-92AF-6903162B66A3}"/>
          </ac:spMkLst>
        </pc:spChg>
        <pc:spChg chg="add del">
          <ac:chgData name="Sanja" userId="bc2216c5-b7f5-476a-8421-e24cd66fef03" providerId="ADAL" clId="{7CC4BD45-FD10-46A8-BD4E-0A3F3B34695D}" dt="2022-07-01T13:21:04.281" v="1111" actId="478"/>
          <ac:spMkLst>
            <pc:docMk/>
            <pc:sldMk cId="3033895131" sldId="314"/>
            <ac:spMk id="8" creationId="{285E9AE4-B2EA-4302-02ED-FBD723D69849}"/>
          </ac:spMkLst>
        </pc:spChg>
        <pc:spChg chg="add del">
          <ac:chgData name="Sanja" userId="bc2216c5-b7f5-476a-8421-e24cd66fef03" providerId="ADAL" clId="{7CC4BD45-FD10-46A8-BD4E-0A3F3B34695D}" dt="2022-07-01T13:20:56.446" v="1109" actId="26606"/>
          <ac:spMkLst>
            <pc:docMk/>
            <pc:sldMk cId="3033895131" sldId="314"/>
            <ac:spMk id="9" creationId="{8537B233-9CDD-4A90-AABB-A8963DEE4FBC}"/>
          </ac:spMkLst>
        </pc:spChg>
        <pc:spChg chg="add del">
          <ac:chgData name="Sanja" userId="bc2216c5-b7f5-476a-8421-e24cd66fef03" providerId="ADAL" clId="{7CC4BD45-FD10-46A8-BD4E-0A3F3B34695D}" dt="2022-07-01T13:21:08.955" v="1112" actId="26606"/>
          <ac:spMkLst>
            <pc:docMk/>
            <pc:sldMk cId="3033895131" sldId="314"/>
            <ac:spMk id="13" creationId="{E2D2362D-7010-4036-B9CA-03DFC8EB3B01}"/>
          </ac:spMkLst>
        </pc:spChg>
        <pc:spChg chg="add del">
          <ac:chgData name="Sanja" userId="bc2216c5-b7f5-476a-8421-e24cd66fef03" providerId="ADAL" clId="{7CC4BD45-FD10-46A8-BD4E-0A3F3B34695D}" dt="2022-07-01T13:21:08.955" v="1112" actId="26606"/>
          <ac:spMkLst>
            <pc:docMk/>
            <pc:sldMk cId="3033895131" sldId="314"/>
            <ac:spMk id="14" creationId="{35F0E358-1E49-4920-80D8-C3D138708838}"/>
          </ac:spMkLst>
        </pc:spChg>
        <pc:spChg chg="add del">
          <ac:chgData name="Sanja" userId="bc2216c5-b7f5-476a-8421-e24cd66fef03" providerId="ADAL" clId="{7CC4BD45-FD10-46A8-BD4E-0A3F3B34695D}" dt="2022-07-01T13:21:08.955" v="1112" actId="26606"/>
          <ac:spMkLst>
            <pc:docMk/>
            <pc:sldMk cId="3033895131" sldId="314"/>
            <ac:spMk id="15" creationId="{DC85BF5E-2BD6-4E5B-8EA3-420B45BB03FA}"/>
          </ac:spMkLst>
        </pc:spChg>
        <pc:spChg chg="add del">
          <ac:chgData name="Sanja" userId="bc2216c5-b7f5-476a-8421-e24cd66fef03" providerId="ADAL" clId="{7CC4BD45-FD10-46A8-BD4E-0A3F3B34695D}" dt="2022-07-01T13:21:08.955" v="1112" actId="26606"/>
          <ac:spMkLst>
            <pc:docMk/>
            <pc:sldMk cId="3033895131" sldId="314"/>
            <ac:spMk id="17" creationId="{740D8E28-91B5-42B0-9D6C-B777D8AD90C2}"/>
          </ac:spMkLst>
        </pc:spChg>
        <pc:spChg chg="add del">
          <ac:chgData name="Sanja" userId="bc2216c5-b7f5-476a-8421-e24cd66fef03" providerId="ADAL" clId="{7CC4BD45-FD10-46A8-BD4E-0A3F3B34695D}" dt="2022-07-01T13:22:51.758" v="1121" actId="26606"/>
          <ac:spMkLst>
            <pc:docMk/>
            <pc:sldMk cId="3033895131" sldId="314"/>
            <ac:spMk id="22" creationId="{1825AC39-5F85-4CAA-8A81-A1287086B2B6}"/>
          </ac:spMkLst>
        </pc:spChg>
        <pc:spChg chg="add del">
          <ac:chgData name="Sanja" userId="bc2216c5-b7f5-476a-8421-e24cd66fef03" providerId="ADAL" clId="{7CC4BD45-FD10-46A8-BD4E-0A3F3B34695D}" dt="2022-07-01T13:22:51.758" v="1121" actId="26606"/>
          <ac:spMkLst>
            <pc:docMk/>
            <pc:sldMk cId="3033895131" sldId="314"/>
            <ac:spMk id="24" creationId="{95DA4D23-37FC-4B90-8188-F0377C5FF44B}"/>
          </ac:spMkLst>
        </pc:spChg>
        <pc:spChg chg="add del">
          <ac:chgData name="Sanja" userId="bc2216c5-b7f5-476a-8421-e24cd66fef03" providerId="ADAL" clId="{7CC4BD45-FD10-46A8-BD4E-0A3F3B34695D}" dt="2022-07-01T13:22:51.758" v="1121" actId="26606"/>
          <ac:spMkLst>
            <pc:docMk/>
            <pc:sldMk cId="3033895131" sldId="314"/>
            <ac:spMk id="26" creationId="{A7A4B465-FBCC-4CD4-89A1-82992A7B47FF}"/>
          </ac:spMkLst>
        </pc:spChg>
        <pc:spChg chg="add del">
          <ac:chgData name="Sanja" userId="bc2216c5-b7f5-476a-8421-e24cd66fef03" providerId="ADAL" clId="{7CC4BD45-FD10-46A8-BD4E-0A3F3B34695D}" dt="2022-07-01T13:22:51.758" v="1121" actId="26606"/>
          <ac:spMkLst>
            <pc:docMk/>
            <pc:sldMk cId="3033895131" sldId="314"/>
            <ac:spMk id="28" creationId="{909E572F-9CDC-4214-9D42-FF0017649590}"/>
          </ac:spMkLst>
        </pc:spChg>
        <pc:spChg chg="add del">
          <ac:chgData name="Sanja" userId="bc2216c5-b7f5-476a-8421-e24cd66fef03" providerId="ADAL" clId="{7CC4BD45-FD10-46A8-BD4E-0A3F3B34695D}" dt="2022-07-01T13:43:41.322" v="1533" actId="26606"/>
          <ac:spMkLst>
            <pc:docMk/>
            <pc:sldMk cId="3033895131" sldId="314"/>
            <ac:spMk id="33" creationId="{AC8EEB0F-BA72-49AC-956F-331B60FDE79E}"/>
          </ac:spMkLst>
        </pc:spChg>
        <pc:spChg chg="add del">
          <ac:chgData name="Sanja" userId="bc2216c5-b7f5-476a-8421-e24cd66fef03" providerId="ADAL" clId="{7CC4BD45-FD10-46A8-BD4E-0A3F3B34695D}" dt="2022-07-01T13:43:41.322" v="1533" actId="26606"/>
          <ac:spMkLst>
            <pc:docMk/>
            <pc:sldMk cId="3033895131" sldId="314"/>
            <ac:spMk id="35" creationId="{8CC700D5-9809-43F4-89D5-7DBBCB0DCC10}"/>
          </ac:spMkLst>
        </pc:spChg>
        <pc:spChg chg="add del">
          <ac:chgData name="Sanja" userId="bc2216c5-b7f5-476a-8421-e24cd66fef03" providerId="ADAL" clId="{7CC4BD45-FD10-46A8-BD4E-0A3F3B34695D}" dt="2022-07-01T13:43:41.322" v="1533" actId="26606"/>
          <ac:spMkLst>
            <pc:docMk/>
            <pc:sldMk cId="3033895131" sldId="314"/>
            <ac:spMk id="37" creationId="{C7163242-6303-46DC-BAC1-2A204F061321}"/>
          </ac:spMkLst>
        </pc:spChg>
        <pc:spChg chg="add del">
          <ac:chgData name="Sanja" userId="bc2216c5-b7f5-476a-8421-e24cd66fef03" providerId="ADAL" clId="{7CC4BD45-FD10-46A8-BD4E-0A3F3B34695D}" dt="2022-07-01T13:43:41.322" v="1533" actId="26606"/>
          <ac:spMkLst>
            <pc:docMk/>
            <pc:sldMk cId="3033895131" sldId="314"/>
            <ac:spMk id="39" creationId="{805C4C40-D70E-4C4F-B228-98A0A6132603}"/>
          </ac:spMkLst>
        </pc:spChg>
        <pc:spChg chg="add">
          <ac:chgData name="Sanja" userId="bc2216c5-b7f5-476a-8421-e24cd66fef03" providerId="ADAL" clId="{7CC4BD45-FD10-46A8-BD4E-0A3F3B34695D}" dt="2022-07-01T13:43:41.322" v="1533" actId="26606"/>
          <ac:spMkLst>
            <pc:docMk/>
            <pc:sldMk cId="3033895131" sldId="314"/>
            <ac:spMk id="48" creationId="{37C89E4B-3C9F-44B9-8B86-D9E3D112D8EC}"/>
          </ac:spMkLst>
        </pc:spChg>
        <pc:grpChg chg="add del">
          <ac:chgData name="Sanja" userId="bc2216c5-b7f5-476a-8421-e24cd66fef03" providerId="ADAL" clId="{7CC4BD45-FD10-46A8-BD4E-0A3F3B34695D}" dt="2022-07-01T13:43:41.322" v="1533" actId="26606"/>
          <ac:grpSpMkLst>
            <pc:docMk/>
            <pc:sldMk cId="3033895131" sldId="314"/>
            <ac:grpSpMk id="41" creationId="{06536C0D-2219-44F1-94EC-B9A56501DB36}"/>
          </ac:grpSpMkLst>
        </pc:grpChg>
        <pc:picChg chg="add del mod">
          <ac:chgData name="Sanja" userId="bc2216c5-b7f5-476a-8421-e24cd66fef03" providerId="ADAL" clId="{7CC4BD45-FD10-46A8-BD4E-0A3F3B34695D}" dt="2022-07-01T13:43:30.108" v="1532" actId="478"/>
          <ac:picMkLst>
            <pc:docMk/>
            <pc:sldMk cId="3033895131" sldId="314"/>
            <ac:picMk id="4" creationId="{07404C1A-0B9E-44A3-A2A2-9C60026E6D7D}"/>
          </ac:picMkLst>
        </pc:picChg>
        <pc:picChg chg="add mod ord">
          <ac:chgData name="Sanja" userId="bc2216c5-b7f5-476a-8421-e24cd66fef03" providerId="ADAL" clId="{7CC4BD45-FD10-46A8-BD4E-0A3F3B34695D}" dt="2022-07-01T13:43:41.322" v="1533" actId="26606"/>
          <ac:picMkLst>
            <pc:docMk/>
            <pc:sldMk cId="3033895131" sldId="314"/>
            <ac:picMk id="5" creationId="{91D6A13B-8FC9-499A-BD36-6B6F9B8ECA30}"/>
          </ac:picMkLst>
        </pc:picChg>
        <pc:cxnChg chg="add del">
          <ac:chgData name="Sanja" userId="bc2216c5-b7f5-476a-8421-e24cd66fef03" providerId="ADAL" clId="{7CC4BD45-FD10-46A8-BD4E-0A3F3B34695D}" dt="2022-07-01T13:20:56.446" v="1109" actId="26606"/>
          <ac:cxnSpMkLst>
            <pc:docMk/>
            <pc:sldMk cId="3033895131" sldId="314"/>
            <ac:cxnSpMk id="11" creationId="{040575EE-C594-4566-BC00-663004E52AB5}"/>
          </ac:cxnSpMkLst>
        </pc:cxnChg>
        <pc:cxnChg chg="add">
          <ac:chgData name="Sanja" userId="bc2216c5-b7f5-476a-8421-e24cd66fef03" providerId="ADAL" clId="{7CC4BD45-FD10-46A8-BD4E-0A3F3B34695D}" dt="2022-07-01T13:43:41.322" v="1533" actId="26606"/>
          <ac:cxnSpMkLst>
            <pc:docMk/>
            <pc:sldMk cId="3033895131" sldId="314"/>
            <ac:cxnSpMk id="50" creationId="{AA2EAA10-076F-46BD-8F0F-B9A2FB77A85C}"/>
          </ac:cxnSpMkLst>
        </pc:cxnChg>
        <pc:cxnChg chg="add">
          <ac:chgData name="Sanja" userId="bc2216c5-b7f5-476a-8421-e24cd66fef03" providerId="ADAL" clId="{7CC4BD45-FD10-46A8-BD4E-0A3F3B34695D}" dt="2022-07-01T13:43:41.322" v="1533" actId="26606"/>
          <ac:cxnSpMkLst>
            <pc:docMk/>
            <pc:sldMk cId="3033895131" sldId="314"/>
            <ac:cxnSpMk id="52" creationId="{D891E407-403B-4764-86C9-33A56D3BCAA3}"/>
          </ac:cxnSpMkLst>
        </pc:cxnChg>
      </pc:sldChg>
      <pc:sldChg chg="addSp delSp modSp new mod setBg">
        <pc:chgData name="Sanja" userId="bc2216c5-b7f5-476a-8421-e24cd66fef03" providerId="ADAL" clId="{7CC4BD45-FD10-46A8-BD4E-0A3F3B34695D}" dt="2022-07-01T13:32:15.919" v="1448" actId="26606"/>
        <pc:sldMkLst>
          <pc:docMk/>
          <pc:sldMk cId="1375584404" sldId="315"/>
        </pc:sldMkLst>
        <pc:spChg chg="mod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2" creationId="{959B176C-AE9C-45A1-AA53-8BAF79276FCA}"/>
          </ac:spMkLst>
        </pc:spChg>
        <pc:spChg chg="del mod">
          <ac:chgData name="Sanja" userId="bc2216c5-b7f5-476a-8421-e24cd66fef03" providerId="ADAL" clId="{7CC4BD45-FD10-46A8-BD4E-0A3F3B34695D}" dt="2022-07-01T13:31:08.798" v="1397"/>
          <ac:spMkLst>
            <pc:docMk/>
            <pc:sldMk cId="1375584404" sldId="315"/>
            <ac:spMk id="3" creationId="{E51E1A02-D4B6-437C-8AA7-EF9BB69211B7}"/>
          </ac:spMkLst>
        </pc:spChg>
        <pc:spChg chg="add del">
          <ac:chgData name="Sanja" userId="bc2216c5-b7f5-476a-8421-e24cd66fef03" providerId="ADAL" clId="{7CC4BD45-FD10-46A8-BD4E-0A3F3B34695D}" dt="2022-07-01T13:31:24.517" v="1401" actId="26606"/>
          <ac:spMkLst>
            <pc:docMk/>
            <pc:sldMk cId="1375584404" sldId="315"/>
            <ac:spMk id="9" creationId="{8334A2EF-69D9-41C1-9876-91D7FCF7C3C4}"/>
          </ac:spMkLst>
        </pc:spChg>
        <pc:spChg chg="add del">
          <ac:chgData name="Sanja" userId="bc2216c5-b7f5-476a-8421-e24cd66fef03" providerId="ADAL" clId="{7CC4BD45-FD10-46A8-BD4E-0A3F3B34695D}" dt="2022-07-01T13:31:24.517" v="1401" actId="26606"/>
          <ac:spMkLst>
            <pc:docMk/>
            <pc:sldMk cId="1375584404" sldId="315"/>
            <ac:spMk id="32" creationId="{C8CA0C52-5ACA-4F17-AA4A-312E0E110981}"/>
          </ac:spMkLst>
        </pc:spChg>
        <pc:spChg chg="add del">
          <ac:chgData name="Sanja" userId="bc2216c5-b7f5-476a-8421-e24cd66fef03" providerId="ADAL" clId="{7CC4BD45-FD10-46A8-BD4E-0A3F3B34695D}" dt="2022-07-01T13:31:24.517" v="1401" actId="26606"/>
          <ac:spMkLst>
            <pc:docMk/>
            <pc:sldMk cId="1375584404" sldId="315"/>
            <ac:spMk id="34" creationId="{4F37E7FB-7372-47E3-914E-7CF7E94B1C49}"/>
          </ac:spMkLst>
        </pc:spChg>
        <pc:spChg chg="add del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39" creationId="{8334A2EF-69D9-41C1-9876-91D7FCF7C3C4}"/>
          </ac:spMkLst>
        </pc:spChg>
        <pc:spChg chg="add del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62" creationId="{C8CA0C52-5ACA-4F17-AA4A-312E0E110981}"/>
          </ac:spMkLst>
        </pc:spChg>
        <pc:spChg chg="add del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64" creationId="{4F37E7FB-7372-47E3-914E-7CF7E94B1C49}"/>
          </ac:spMkLst>
        </pc:spChg>
        <pc:spChg chg="add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69" creationId="{BA79A7CF-01AF-4178-9369-94E0C90EB046}"/>
          </ac:spMkLst>
        </pc:spChg>
        <pc:spChg chg="add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71" creationId="{99413ED5-9ED4-4772-BCE4-2BCAE6B12E35}"/>
          </ac:spMkLst>
        </pc:spChg>
        <pc:spChg chg="add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73" creationId="{04357C93-F0CB-4A1C-8F77-4E9063789819}"/>
          </ac:spMkLst>
        </pc:spChg>
        <pc:spChg chg="add">
          <ac:chgData name="Sanja" userId="bc2216c5-b7f5-476a-8421-e24cd66fef03" providerId="ADAL" clId="{7CC4BD45-FD10-46A8-BD4E-0A3F3B34695D}" dt="2022-07-01T13:32:15.919" v="1448" actId="26606"/>
          <ac:spMkLst>
            <pc:docMk/>
            <pc:sldMk cId="1375584404" sldId="315"/>
            <ac:spMk id="75" creationId="{90F533E9-6690-41A8-A372-4C6C622D028D}"/>
          </ac:spMkLst>
        </pc:spChg>
        <pc:grpChg chg="add del">
          <ac:chgData name="Sanja" userId="bc2216c5-b7f5-476a-8421-e24cd66fef03" providerId="ADAL" clId="{7CC4BD45-FD10-46A8-BD4E-0A3F3B34695D}" dt="2022-07-01T13:31:24.517" v="1401" actId="26606"/>
          <ac:grpSpMkLst>
            <pc:docMk/>
            <pc:sldMk cId="1375584404" sldId="315"/>
            <ac:grpSpMk id="11" creationId="{874C0C03-1202-4DC9-BA33-998DDFB3FB89}"/>
          </ac:grpSpMkLst>
        </pc:grpChg>
        <pc:grpChg chg="add del">
          <ac:chgData name="Sanja" userId="bc2216c5-b7f5-476a-8421-e24cd66fef03" providerId="ADAL" clId="{7CC4BD45-FD10-46A8-BD4E-0A3F3B34695D}" dt="2022-07-01T13:32:15.919" v="1448" actId="26606"/>
          <ac:grpSpMkLst>
            <pc:docMk/>
            <pc:sldMk cId="1375584404" sldId="315"/>
            <ac:grpSpMk id="41" creationId="{874C0C03-1202-4DC9-BA33-998DDFB3FB89}"/>
          </ac:grpSpMkLst>
        </pc:grpChg>
        <pc:picChg chg="add mod">
          <ac:chgData name="Sanja" userId="bc2216c5-b7f5-476a-8421-e24cd66fef03" providerId="ADAL" clId="{7CC4BD45-FD10-46A8-BD4E-0A3F3B34695D}" dt="2022-07-01T13:32:15.919" v="1448" actId="26606"/>
          <ac:picMkLst>
            <pc:docMk/>
            <pc:sldMk cId="1375584404" sldId="315"/>
            <ac:picMk id="4" creationId="{3B8D18ED-2E7A-4897-8C25-5FABDE9A3784}"/>
          </ac:picMkLst>
        </pc:picChg>
      </pc:sldChg>
      <pc:sldChg chg="modSp add del mod ord">
        <pc:chgData name="Sanja" userId="bc2216c5-b7f5-476a-8421-e24cd66fef03" providerId="ADAL" clId="{7CC4BD45-FD10-46A8-BD4E-0A3F3B34695D}" dt="2022-07-01T13:26:37.070" v="1263" actId="2696"/>
        <pc:sldMkLst>
          <pc:docMk/>
          <pc:sldMk cId="3456315537" sldId="315"/>
        </pc:sldMkLst>
        <pc:spChg chg="mod">
          <ac:chgData name="Sanja" userId="bc2216c5-b7f5-476a-8421-e24cd66fef03" providerId="ADAL" clId="{7CC4BD45-FD10-46A8-BD4E-0A3F3B34695D}" dt="2022-07-01T13:26:31.379" v="1262" actId="20577"/>
          <ac:spMkLst>
            <pc:docMk/>
            <pc:sldMk cId="3456315537" sldId="315"/>
            <ac:spMk id="2" creationId="{F78A114C-3CA7-483B-AFB3-24E1EFAB9F39}"/>
          </ac:spMkLst>
        </pc:spChg>
      </pc:sldChg>
      <pc:sldChg chg="modSp new del mod">
        <pc:chgData name="Sanja" userId="bc2216c5-b7f5-476a-8421-e24cd66fef03" providerId="ADAL" clId="{7CC4BD45-FD10-46A8-BD4E-0A3F3B34695D}" dt="2022-07-01T13:29:09.036" v="1338" actId="47"/>
        <pc:sldMkLst>
          <pc:docMk/>
          <pc:sldMk cId="3515273794" sldId="315"/>
        </pc:sldMkLst>
        <pc:spChg chg="mod">
          <ac:chgData name="Sanja" userId="bc2216c5-b7f5-476a-8421-e24cd66fef03" providerId="ADAL" clId="{7CC4BD45-FD10-46A8-BD4E-0A3F3B34695D}" dt="2022-07-01T13:29:06.635" v="1337" actId="20577"/>
          <ac:spMkLst>
            <pc:docMk/>
            <pc:sldMk cId="3515273794" sldId="315"/>
            <ac:spMk id="2" creationId="{FC74EA02-6CF9-41F5-A011-A51243893CC6}"/>
          </ac:spMkLst>
        </pc:spChg>
      </pc:sldChg>
      <pc:sldChg chg="addSp delSp modSp add mod">
        <pc:chgData name="Sanja" userId="bc2216c5-b7f5-476a-8421-e24cd66fef03" providerId="ADAL" clId="{7CC4BD45-FD10-46A8-BD4E-0A3F3B34695D}" dt="2022-07-01T13:35:02.516" v="1478" actId="14100"/>
        <pc:sldMkLst>
          <pc:docMk/>
          <pc:sldMk cId="3518102054" sldId="316"/>
        </pc:sldMkLst>
        <pc:spChg chg="del">
          <ac:chgData name="Sanja" userId="bc2216c5-b7f5-476a-8421-e24cd66fef03" providerId="ADAL" clId="{7CC4BD45-FD10-46A8-BD4E-0A3F3B34695D}" dt="2022-07-01T13:34:25.150" v="1451" actId="478"/>
          <ac:spMkLst>
            <pc:docMk/>
            <pc:sldMk cId="3518102054" sldId="316"/>
            <ac:spMk id="3" creationId="{1814373D-5199-4C40-8EFD-661B42C4A838}"/>
          </ac:spMkLst>
        </pc:spChg>
        <pc:spChg chg="mod">
          <ac:chgData name="Sanja" userId="bc2216c5-b7f5-476a-8421-e24cd66fef03" providerId="ADAL" clId="{7CC4BD45-FD10-46A8-BD4E-0A3F3B34695D}" dt="2022-07-01T13:34:45.497" v="1473" actId="20577"/>
          <ac:spMkLst>
            <pc:docMk/>
            <pc:sldMk cId="3518102054" sldId="316"/>
            <ac:spMk id="5" creationId="{FB3DF50F-02E9-480E-B901-4853A99970B7}"/>
          </ac:spMkLst>
        </pc:spChg>
        <pc:spChg chg="add del mod">
          <ac:chgData name="Sanja" userId="bc2216c5-b7f5-476a-8421-e24cd66fef03" providerId="ADAL" clId="{7CC4BD45-FD10-46A8-BD4E-0A3F3B34695D}" dt="2022-07-01T13:34:32.587" v="1453" actId="478"/>
          <ac:spMkLst>
            <pc:docMk/>
            <pc:sldMk cId="3518102054" sldId="316"/>
            <ac:spMk id="8" creationId="{B0DB11E5-D99C-42F2-A164-14FC1C47589A}"/>
          </ac:spMkLst>
        </pc:spChg>
        <pc:picChg chg="add mod">
          <ac:chgData name="Sanja" userId="bc2216c5-b7f5-476a-8421-e24cd66fef03" providerId="ADAL" clId="{7CC4BD45-FD10-46A8-BD4E-0A3F3B34695D}" dt="2022-07-01T13:35:02.516" v="1478" actId="14100"/>
          <ac:picMkLst>
            <pc:docMk/>
            <pc:sldMk cId="3518102054" sldId="316"/>
            <ac:picMk id="6" creationId="{683B9581-C545-4E1F-B371-B5DA88389DFA}"/>
          </ac:picMkLst>
        </pc:picChg>
      </pc:sldChg>
      <pc:sldChg chg="addSp delSp modSp add mod">
        <pc:chgData name="Sanja" userId="bc2216c5-b7f5-476a-8421-e24cd66fef03" providerId="ADAL" clId="{7CC4BD45-FD10-46A8-BD4E-0A3F3B34695D}" dt="2022-07-01T13:36:12.105" v="1487" actId="14100"/>
        <pc:sldMkLst>
          <pc:docMk/>
          <pc:sldMk cId="2076308408" sldId="317"/>
        </pc:sldMkLst>
        <pc:picChg chg="add mod">
          <ac:chgData name="Sanja" userId="bc2216c5-b7f5-476a-8421-e24cd66fef03" providerId="ADAL" clId="{7CC4BD45-FD10-46A8-BD4E-0A3F3B34695D}" dt="2022-07-01T13:36:12.105" v="1487" actId="14100"/>
          <ac:picMkLst>
            <pc:docMk/>
            <pc:sldMk cId="2076308408" sldId="317"/>
            <ac:picMk id="4" creationId="{0ACB2DEE-AF12-4B04-88BD-889B5D09494A}"/>
          </ac:picMkLst>
        </pc:picChg>
        <pc:picChg chg="del">
          <ac:chgData name="Sanja" userId="bc2216c5-b7f5-476a-8421-e24cd66fef03" providerId="ADAL" clId="{7CC4BD45-FD10-46A8-BD4E-0A3F3B34695D}" dt="2022-07-01T13:35:46.786" v="1481" actId="478"/>
          <ac:picMkLst>
            <pc:docMk/>
            <pc:sldMk cId="2076308408" sldId="317"/>
            <ac:picMk id="6" creationId="{683B9581-C545-4E1F-B371-B5DA88389DFA}"/>
          </ac:picMkLst>
        </pc:picChg>
      </pc:sldChg>
      <pc:sldChg chg="addSp delSp modSp add mod">
        <pc:chgData name="Sanja" userId="bc2216c5-b7f5-476a-8421-e24cd66fef03" providerId="ADAL" clId="{7CC4BD45-FD10-46A8-BD4E-0A3F3B34695D}" dt="2022-07-01T13:39:51.224" v="1516" actId="20577"/>
        <pc:sldMkLst>
          <pc:docMk/>
          <pc:sldMk cId="2926059151" sldId="318"/>
        </pc:sldMkLst>
        <pc:spChg chg="add mod">
          <ac:chgData name="Sanja" userId="bc2216c5-b7f5-476a-8421-e24cd66fef03" providerId="ADAL" clId="{7CC4BD45-FD10-46A8-BD4E-0A3F3B34695D}" dt="2022-07-01T13:39:51.224" v="1516" actId="20577"/>
          <ac:spMkLst>
            <pc:docMk/>
            <pc:sldMk cId="2926059151" sldId="318"/>
            <ac:spMk id="8" creationId="{538A7935-5D1A-4B1B-AE5C-D39E11D21502}"/>
          </ac:spMkLst>
        </pc:spChg>
        <pc:picChg chg="add mod">
          <ac:chgData name="Sanja" userId="bc2216c5-b7f5-476a-8421-e24cd66fef03" providerId="ADAL" clId="{7CC4BD45-FD10-46A8-BD4E-0A3F3B34695D}" dt="2022-07-01T13:37:39.743" v="1491" actId="1076"/>
          <ac:picMkLst>
            <pc:docMk/>
            <pc:sldMk cId="2926059151" sldId="318"/>
            <ac:picMk id="4" creationId="{E2FCB52A-9F9F-4AAC-BE8B-AFC8B7ACAED3}"/>
          </ac:picMkLst>
        </pc:picChg>
        <pc:picChg chg="del">
          <ac:chgData name="Sanja" userId="bc2216c5-b7f5-476a-8421-e24cd66fef03" providerId="ADAL" clId="{7CC4BD45-FD10-46A8-BD4E-0A3F3B34695D}" dt="2022-07-01T13:37:30.434" v="1488" actId="478"/>
          <ac:picMkLst>
            <pc:docMk/>
            <pc:sldMk cId="2926059151" sldId="318"/>
            <ac:picMk id="6" creationId="{683B9581-C545-4E1F-B371-B5DA88389DFA}"/>
          </ac:picMkLst>
        </pc:picChg>
      </pc:sldChg>
      <pc:sldChg chg="addSp delSp modSp add mod ord">
        <pc:chgData name="Sanja" userId="bc2216c5-b7f5-476a-8421-e24cd66fef03" providerId="ADAL" clId="{7CC4BD45-FD10-46A8-BD4E-0A3F3B34695D}" dt="2022-07-01T13:48:29.216" v="1666" actId="122"/>
        <pc:sldMkLst>
          <pc:docMk/>
          <pc:sldMk cId="3591402798" sldId="319"/>
        </pc:sldMkLst>
        <pc:spChg chg="del mod">
          <ac:chgData name="Sanja" userId="bc2216c5-b7f5-476a-8421-e24cd66fef03" providerId="ADAL" clId="{7CC4BD45-FD10-46A8-BD4E-0A3F3B34695D}" dt="2022-07-01T13:48:02.586" v="1662" actId="26606"/>
          <ac:spMkLst>
            <pc:docMk/>
            <pc:sldMk cId="3591402798" sldId="319"/>
            <ac:spMk id="3" creationId="{1814373D-5199-4C40-8EFD-661B42C4A838}"/>
          </ac:spMkLst>
        </pc:spChg>
        <pc:spChg chg="mod">
          <ac:chgData name="Sanja" userId="bc2216c5-b7f5-476a-8421-e24cd66fef03" providerId="ADAL" clId="{7CC4BD45-FD10-46A8-BD4E-0A3F3B34695D}" dt="2022-07-01T13:48:15.846" v="1664" actId="1076"/>
          <ac:spMkLst>
            <pc:docMk/>
            <pc:sldMk cId="3591402798" sldId="319"/>
            <ac:spMk id="5" creationId="{FB3DF50F-02E9-480E-B901-4853A99970B7}"/>
          </ac:spMkLst>
        </pc:spChg>
        <pc:graphicFrameChg chg="add mod">
          <ac:chgData name="Sanja" userId="bc2216c5-b7f5-476a-8421-e24cd66fef03" providerId="ADAL" clId="{7CC4BD45-FD10-46A8-BD4E-0A3F3B34695D}" dt="2022-07-01T13:48:29.216" v="1666" actId="122"/>
          <ac:graphicFrameMkLst>
            <pc:docMk/>
            <pc:sldMk cId="3591402798" sldId="319"/>
            <ac:graphicFrameMk id="7" creationId="{D6B4170D-E014-8282-7ADD-D0E246013D69}"/>
          </ac:graphicFrameMkLst>
        </pc:graphicFrameChg>
        <pc:picChg chg="add del mod">
          <ac:chgData name="Sanja" userId="bc2216c5-b7f5-476a-8421-e24cd66fef03" providerId="ADAL" clId="{7CC4BD45-FD10-46A8-BD4E-0A3F3B34695D}" dt="2022-07-01T13:48:21.079" v="1665" actId="478"/>
          <ac:picMkLst>
            <pc:docMk/>
            <pc:sldMk cId="3591402798" sldId="319"/>
            <ac:picMk id="4" creationId="{1FC8F464-35DC-47C7-946B-459E901D2909}"/>
          </ac:picMkLst>
        </pc:picChg>
        <pc:picChg chg="del">
          <ac:chgData name="Sanja" userId="bc2216c5-b7f5-476a-8421-e24cd66fef03" providerId="ADAL" clId="{7CC4BD45-FD10-46A8-BD4E-0A3F3B34695D}" dt="2022-07-01T13:45:00.938" v="1547" actId="478"/>
          <ac:picMkLst>
            <pc:docMk/>
            <pc:sldMk cId="3591402798" sldId="319"/>
            <ac:picMk id="8" creationId="{4B268FC5-6C50-4A97-9713-A25F57ED2C07}"/>
          </ac:picMkLst>
        </pc:picChg>
      </pc:sldChg>
    </pc:docChg>
  </pc:docChgLst>
  <pc:docChgLst>
    <pc:chgData name="Sanja" userId="bc2216c5-b7f5-476a-8421-e24cd66fef03" providerId="ADAL" clId="{8EBA0FE5-E872-4E01-A5D4-34FE6FA6AAAE}"/>
    <pc:docChg chg="undo custSel modSld">
      <pc:chgData name="Sanja" userId="bc2216c5-b7f5-476a-8421-e24cd66fef03" providerId="ADAL" clId="{8EBA0FE5-E872-4E01-A5D4-34FE6FA6AAAE}" dt="2022-06-23T09:58:49.322" v="414"/>
      <pc:docMkLst>
        <pc:docMk/>
      </pc:docMkLst>
      <pc:sldChg chg="modSp mod">
        <pc:chgData name="Sanja" userId="bc2216c5-b7f5-476a-8421-e24cd66fef03" providerId="ADAL" clId="{8EBA0FE5-E872-4E01-A5D4-34FE6FA6AAAE}" dt="2022-06-23T09:49:29.394" v="176" actId="255"/>
        <pc:sldMkLst>
          <pc:docMk/>
          <pc:sldMk cId="934200576" sldId="264"/>
        </pc:sldMkLst>
        <pc:spChg chg="mod">
          <ac:chgData name="Sanja" userId="bc2216c5-b7f5-476a-8421-e24cd66fef03" providerId="ADAL" clId="{8EBA0FE5-E872-4E01-A5D4-34FE6FA6AAAE}" dt="2022-06-23T09:49:29.394" v="176" actId="255"/>
          <ac:spMkLst>
            <pc:docMk/>
            <pc:sldMk cId="934200576" sldId="264"/>
            <ac:spMk id="2" creationId="{F78A114C-3CA7-483B-AFB3-24E1EFAB9F39}"/>
          </ac:spMkLst>
        </pc:spChg>
        <pc:spChg chg="mod">
          <ac:chgData name="Sanja" userId="bc2216c5-b7f5-476a-8421-e24cd66fef03" providerId="ADAL" clId="{8EBA0FE5-E872-4E01-A5D4-34FE6FA6AAAE}" dt="2022-06-23T08:34:43.941" v="57" actId="12"/>
          <ac:spMkLst>
            <pc:docMk/>
            <pc:sldMk cId="934200576" sldId="264"/>
            <ac:spMk id="3" creationId="{1814373D-5199-4C40-8EFD-661B42C4A838}"/>
          </ac:spMkLst>
        </pc:spChg>
        <pc:spChg chg="mod">
          <ac:chgData name="Sanja" userId="bc2216c5-b7f5-476a-8421-e24cd66fef03" providerId="ADAL" clId="{8EBA0FE5-E872-4E01-A5D4-34FE6FA6AAAE}" dt="2022-06-23T08:35:05.243" v="60" actId="1076"/>
          <ac:spMkLst>
            <pc:docMk/>
            <pc:sldMk cId="934200576" sldId="264"/>
            <ac:spMk id="8" creationId="{4E482D93-B4D1-448D-944C-BF01D9065427}"/>
          </ac:spMkLst>
        </pc:spChg>
      </pc:sldChg>
      <pc:sldChg chg="addSp modSp mod">
        <pc:chgData name="Sanja" userId="bc2216c5-b7f5-476a-8421-e24cd66fef03" providerId="ADAL" clId="{8EBA0FE5-E872-4E01-A5D4-34FE6FA6AAAE}" dt="2022-06-23T09:41:49.889" v="95" actId="208"/>
        <pc:sldMkLst>
          <pc:docMk/>
          <pc:sldMk cId="3301133982" sldId="265"/>
        </pc:sldMkLst>
        <pc:spChg chg="add mod">
          <ac:chgData name="Sanja" userId="bc2216c5-b7f5-476a-8421-e24cd66fef03" providerId="ADAL" clId="{8EBA0FE5-E872-4E01-A5D4-34FE6FA6AAAE}" dt="2022-06-23T09:41:49.889" v="95" actId="208"/>
          <ac:spMkLst>
            <pc:docMk/>
            <pc:sldMk cId="3301133982" sldId="265"/>
            <ac:spMk id="4" creationId="{2A086E0B-EE86-4F19-BB8A-AA3C1239A43C}"/>
          </ac:spMkLst>
        </pc:spChg>
      </pc:sldChg>
      <pc:sldChg chg="addSp modSp mod">
        <pc:chgData name="Sanja" userId="bc2216c5-b7f5-476a-8421-e24cd66fef03" providerId="ADAL" clId="{8EBA0FE5-E872-4E01-A5D4-34FE6FA6AAAE}" dt="2022-06-23T09:57:19.555" v="401" actId="1076"/>
        <pc:sldMkLst>
          <pc:docMk/>
          <pc:sldMk cId="2798579102" sldId="266"/>
        </pc:sldMkLst>
        <pc:spChg chg="mod">
          <ac:chgData name="Sanja" userId="bc2216c5-b7f5-476a-8421-e24cd66fef03" providerId="ADAL" clId="{8EBA0FE5-E872-4E01-A5D4-34FE6FA6AAAE}" dt="2022-06-23T09:49:57.583" v="178" actId="255"/>
          <ac:spMkLst>
            <pc:docMk/>
            <pc:sldMk cId="2798579102" sldId="266"/>
            <ac:spMk id="2" creationId="{F78A114C-3CA7-483B-AFB3-24E1EFAB9F39}"/>
          </ac:spMkLst>
        </pc:spChg>
        <pc:spChg chg="mod">
          <ac:chgData name="Sanja" userId="bc2216c5-b7f5-476a-8421-e24cd66fef03" providerId="ADAL" clId="{8EBA0FE5-E872-4E01-A5D4-34FE6FA6AAAE}" dt="2022-06-23T09:56:48.101" v="398" actId="1076"/>
          <ac:spMkLst>
            <pc:docMk/>
            <pc:sldMk cId="2798579102" sldId="266"/>
            <ac:spMk id="3" creationId="{1814373D-5199-4C40-8EFD-661B42C4A838}"/>
          </ac:spMkLst>
        </pc:spChg>
        <pc:spChg chg="add mod">
          <ac:chgData name="Sanja" userId="bc2216c5-b7f5-476a-8421-e24cd66fef03" providerId="ADAL" clId="{8EBA0FE5-E872-4E01-A5D4-34FE6FA6AAAE}" dt="2022-06-23T09:57:19.555" v="401" actId="1076"/>
          <ac:spMkLst>
            <pc:docMk/>
            <pc:sldMk cId="2798579102" sldId="266"/>
            <ac:spMk id="4" creationId="{703EDA17-973E-4B9F-81D3-8CE09C040920}"/>
          </ac:spMkLst>
        </pc:spChg>
      </pc:sldChg>
      <pc:sldChg chg="addSp modSp mod">
        <pc:chgData name="Sanja" userId="bc2216c5-b7f5-476a-8421-e24cd66fef03" providerId="ADAL" clId="{8EBA0FE5-E872-4E01-A5D4-34FE6FA6AAAE}" dt="2022-06-23T09:55:23.030" v="386" actId="208"/>
        <pc:sldMkLst>
          <pc:docMk/>
          <pc:sldMk cId="423644447" sldId="267"/>
        </pc:sldMkLst>
        <pc:spChg chg="mod">
          <ac:chgData name="Sanja" userId="bc2216c5-b7f5-476a-8421-e24cd66fef03" providerId="ADAL" clId="{8EBA0FE5-E872-4E01-A5D4-34FE6FA6AAAE}" dt="2022-06-23T09:52:21.554" v="201" actId="14100"/>
          <ac:spMkLst>
            <pc:docMk/>
            <pc:sldMk cId="423644447" sldId="267"/>
            <ac:spMk id="2" creationId="{F78A114C-3CA7-483B-AFB3-24E1EFAB9F39}"/>
          </ac:spMkLst>
        </pc:spChg>
        <pc:spChg chg="add mod">
          <ac:chgData name="Sanja" userId="bc2216c5-b7f5-476a-8421-e24cd66fef03" providerId="ADAL" clId="{8EBA0FE5-E872-4E01-A5D4-34FE6FA6AAAE}" dt="2022-06-23T09:55:23.030" v="386" actId="208"/>
          <ac:spMkLst>
            <pc:docMk/>
            <pc:sldMk cId="423644447" sldId="267"/>
            <ac:spMk id="4" creationId="{546806BA-FA6C-4577-B901-439E13C86A39}"/>
          </ac:spMkLst>
        </pc:spChg>
      </pc:sldChg>
      <pc:sldChg chg="addSp modSp mod">
        <pc:chgData name="Sanja" userId="bc2216c5-b7f5-476a-8421-e24cd66fef03" providerId="ADAL" clId="{8EBA0FE5-E872-4E01-A5D4-34FE6FA6AAAE}" dt="2022-06-23T09:55:02.076" v="384" actId="1076"/>
        <pc:sldMkLst>
          <pc:docMk/>
          <pc:sldMk cId="173912349" sldId="268"/>
        </pc:sldMkLst>
        <pc:spChg chg="mod">
          <ac:chgData name="Sanja" userId="bc2216c5-b7f5-476a-8421-e24cd66fef03" providerId="ADAL" clId="{8EBA0FE5-E872-4E01-A5D4-34FE6FA6AAAE}" dt="2022-06-23T09:52:33.308" v="202" actId="404"/>
          <ac:spMkLst>
            <pc:docMk/>
            <pc:sldMk cId="173912349" sldId="268"/>
            <ac:spMk id="2" creationId="{F78A114C-3CA7-483B-AFB3-24E1EFAB9F39}"/>
          </ac:spMkLst>
        </pc:spChg>
        <pc:spChg chg="add mod">
          <ac:chgData name="Sanja" userId="bc2216c5-b7f5-476a-8421-e24cd66fef03" providerId="ADAL" clId="{8EBA0FE5-E872-4E01-A5D4-34FE6FA6AAAE}" dt="2022-06-23T09:55:02.076" v="384" actId="1076"/>
          <ac:spMkLst>
            <pc:docMk/>
            <pc:sldMk cId="173912349" sldId="268"/>
            <ac:spMk id="4" creationId="{D6B24B04-F828-4307-B9D9-285D9CB45B33}"/>
          </ac:spMkLst>
        </pc:spChg>
      </pc:sldChg>
      <pc:sldChg chg="addSp delSp modSp mod">
        <pc:chgData name="Sanja" userId="bc2216c5-b7f5-476a-8421-e24cd66fef03" providerId="ADAL" clId="{8EBA0FE5-E872-4E01-A5D4-34FE6FA6AAAE}" dt="2022-06-23T09:58:49.322" v="414"/>
        <pc:sldMkLst>
          <pc:docMk/>
          <pc:sldMk cId="2276957288" sldId="269"/>
        </pc:sldMkLst>
        <pc:spChg chg="mod">
          <ac:chgData name="Sanja" userId="bc2216c5-b7f5-476a-8421-e24cd66fef03" providerId="ADAL" clId="{8EBA0FE5-E872-4E01-A5D4-34FE6FA6AAAE}" dt="2022-06-23T09:58:35.654" v="408" actId="404"/>
          <ac:spMkLst>
            <pc:docMk/>
            <pc:sldMk cId="2276957288" sldId="269"/>
            <ac:spMk id="2" creationId="{F78A114C-3CA7-483B-AFB3-24E1EFAB9F39}"/>
          </ac:spMkLst>
        </pc:spChg>
        <pc:spChg chg="mod">
          <ac:chgData name="Sanja" userId="bc2216c5-b7f5-476a-8421-e24cd66fef03" providerId="ADAL" clId="{8EBA0FE5-E872-4E01-A5D4-34FE6FA6AAAE}" dt="2022-06-23T09:58:46.069" v="410" actId="208"/>
          <ac:spMkLst>
            <pc:docMk/>
            <pc:sldMk cId="2276957288" sldId="269"/>
            <ac:spMk id="3" creationId="{1814373D-5199-4C40-8EFD-661B42C4A838}"/>
          </ac:spMkLst>
        </pc:spChg>
        <pc:spChg chg="add del mod">
          <ac:chgData name="Sanja" userId="bc2216c5-b7f5-476a-8421-e24cd66fef03" providerId="ADAL" clId="{8EBA0FE5-E872-4E01-A5D4-34FE6FA6AAAE}" dt="2022-06-23T09:58:49.322" v="412"/>
          <ac:spMkLst>
            <pc:docMk/>
            <pc:sldMk cId="2276957288" sldId="269"/>
            <ac:spMk id="4" creationId="{3FE3EA72-B487-4D14-8BAA-D8765A4C2A22}"/>
          </ac:spMkLst>
        </pc:spChg>
        <pc:spChg chg="add del mod">
          <ac:chgData name="Sanja" userId="bc2216c5-b7f5-476a-8421-e24cd66fef03" providerId="ADAL" clId="{8EBA0FE5-E872-4E01-A5D4-34FE6FA6AAAE}" dt="2022-06-23T09:58:49.322" v="414"/>
          <ac:spMkLst>
            <pc:docMk/>
            <pc:sldMk cId="2276957288" sldId="269"/>
            <ac:spMk id="5" creationId="{325A4BE6-49FB-4283-A58F-400A4B401537}"/>
          </ac:spMkLst>
        </pc:spChg>
      </pc:sldChg>
      <pc:sldChg chg="modSp mod">
        <pc:chgData name="Sanja" userId="bc2216c5-b7f5-476a-8421-e24cd66fef03" providerId="ADAL" clId="{8EBA0FE5-E872-4E01-A5D4-34FE6FA6AAAE}" dt="2022-06-23T09:49:41.410" v="177" actId="404"/>
        <pc:sldMkLst>
          <pc:docMk/>
          <pc:sldMk cId="4123950183" sldId="288"/>
        </pc:sldMkLst>
        <pc:spChg chg="mod">
          <ac:chgData name="Sanja" userId="bc2216c5-b7f5-476a-8421-e24cd66fef03" providerId="ADAL" clId="{8EBA0FE5-E872-4E01-A5D4-34FE6FA6AAAE}" dt="2022-06-23T09:49:41.410" v="177" actId="404"/>
          <ac:spMkLst>
            <pc:docMk/>
            <pc:sldMk cId="4123950183" sldId="288"/>
            <ac:spMk id="2" creationId="{F78A114C-3CA7-483B-AFB3-24E1EFAB9F39}"/>
          </ac:spMkLst>
        </pc:spChg>
        <pc:spChg chg="mod">
          <ac:chgData name="Sanja" userId="bc2216c5-b7f5-476a-8421-e24cd66fef03" providerId="ADAL" clId="{8EBA0FE5-E872-4E01-A5D4-34FE6FA6AAAE}" dt="2022-06-23T09:41:00.035" v="90" actId="20577"/>
          <ac:spMkLst>
            <pc:docMk/>
            <pc:sldMk cId="4123950183" sldId="288"/>
            <ac:spMk id="3" creationId="{1814373D-5199-4C40-8EFD-661B42C4A838}"/>
          </ac:spMkLst>
        </pc:spChg>
        <pc:spChg chg="mod">
          <ac:chgData name="Sanja" userId="bc2216c5-b7f5-476a-8421-e24cd66fef03" providerId="ADAL" clId="{8EBA0FE5-E872-4E01-A5D4-34FE6FA6AAAE}" dt="2022-06-23T09:41:10.122" v="91" actId="1076"/>
          <ac:spMkLst>
            <pc:docMk/>
            <pc:sldMk cId="4123950183" sldId="288"/>
            <ac:spMk id="5" creationId="{22235936-9FD3-4B7A-BC27-088B42E60379}"/>
          </ac:spMkLst>
        </pc:spChg>
      </pc:sldChg>
      <pc:sldChg chg="addSp modSp mod">
        <pc:chgData name="Sanja" userId="bc2216c5-b7f5-476a-8421-e24cd66fef03" providerId="ADAL" clId="{8EBA0FE5-E872-4E01-A5D4-34FE6FA6AAAE}" dt="2022-06-23T09:42:56.025" v="99" actId="208"/>
        <pc:sldMkLst>
          <pc:docMk/>
          <pc:sldMk cId="1652069983" sldId="289"/>
        </pc:sldMkLst>
        <pc:spChg chg="mod">
          <ac:chgData name="Sanja" userId="bc2216c5-b7f5-476a-8421-e24cd66fef03" providerId="ADAL" clId="{8EBA0FE5-E872-4E01-A5D4-34FE6FA6AAAE}" dt="2022-06-23T09:42:28.090" v="97" actId="20577"/>
          <ac:spMkLst>
            <pc:docMk/>
            <pc:sldMk cId="1652069983" sldId="289"/>
            <ac:spMk id="3" creationId="{1814373D-5199-4C40-8EFD-661B42C4A838}"/>
          </ac:spMkLst>
        </pc:spChg>
        <pc:spChg chg="add mod">
          <ac:chgData name="Sanja" userId="bc2216c5-b7f5-476a-8421-e24cd66fef03" providerId="ADAL" clId="{8EBA0FE5-E872-4E01-A5D4-34FE6FA6AAAE}" dt="2022-06-23T09:42:56.025" v="99" actId="208"/>
          <ac:spMkLst>
            <pc:docMk/>
            <pc:sldMk cId="1652069983" sldId="289"/>
            <ac:spMk id="4" creationId="{E68A514E-CE40-45AE-98E9-A77CA246C9A9}"/>
          </ac:spMkLst>
        </pc:spChg>
      </pc:sldChg>
      <pc:sldChg chg="addSp modSp mod">
        <pc:chgData name="Sanja" userId="bc2216c5-b7f5-476a-8421-e24cd66fef03" providerId="ADAL" clId="{8EBA0FE5-E872-4E01-A5D4-34FE6FA6AAAE}" dt="2022-06-23T09:44:27.606" v="124" actId="208"/>
        <pc:sldMkLst>
          <pc:docMk/>
          <pc:sldMk cId="2101160200" sldId="290"/>
        </pc:sldMkLst>
        <pc:spChg chg="mod">
          <ac:chgData name="Sanja" userId="bc2216c5-b7f5-476a-8421-e24cd66fef03" providerId="ADAL" clId="{8EBA0FE5-E872-4E01-A5D4-34FE6FA6AAAE}" dt="2022-06-23T09:44:01.468" v="122" actId="20577"/>
          <ac:spMkLst>
            <pc:docMk/>
            <pc:sldMk cId="2101160200" sldId="290"/>
            <ac:spMk id="3" creationId="{1814373D-5199-4C40-8EFD-661B42C4A838}"/>
          </ac:spMkLst>
        </pc:spChg>
        <pc:spChg chg="add mod">
          <ac:chgData name="Sanja" userId="bc2216c5-b7f5-476a-8421-e24cd66fef03" providerId="ADAL" clId="{8EBA0FE5-E872-4E01-A5D4-34FE6FA6AAAE}" dt="2022-06-23T09:44:27.606" v="124" actId="208"/>
          <ac:spMkLst>
            <pc:docMk/>
            <pc:sldMk cId="2101160200" sldId="290"/>
            <ac:spMk id="4" creationId="{9B5EB745-5750-4189-BFA9-7F46080532AF}"/>
          </ac:spMkLst>
        </pc:spChg>
      </pc:sldChg>
      <pc:sldChg chg="addSp modSp mod">
        <pc:chgData name="Sanja" userId="bc2216c5-b7f5-476a-8421-e24cd66fef03" providerId="ADAL" clId="{8EBA0FE5-E872-4E01-A5D4-34FE6FA6AAAE}" dt="2022-06-23T09:46:04.946" v="140" actId="14100"/>
        <pc:sldMkLst>
          <pc:docMk/>
          <pc:sldMk cId="3334487933" sldId="291"/>
        </pc:sldMkLst>
        <pc:spChg chg="mod">
          <ac:chgData name="Sanja" userId="bc2216c5-b7f5-476a-8421-e24cd66fef03" providerId="ADAL" clId="{8EBA0FE5-E872-4E01-A5D4-34FE6FA6AAAE}" dt="2022-06-23T09:45:52.544" v="138" actId="14100"/>
          <ac:spMkLst>
            <pc:docMk/>
            <pc:sldMk cId="3334487933" sldId="291"/>
            <ac:spMk id="2" creationId="{F78A114C-3CA7-483B-AFB3-24E1EFAB9F39}"/>
          </ac:spMkLst>
        </pc:spChg>
        <pc:spChg chg="mod">
          <ac:chgData name="Sanja" userId="bc2216c5-b7f5-476a-8421-e24cd66fef03" providerId="ADAL" clId="{8EBA0FE5-E872-4E01-A5D4-34FE6FA6AAAE}" dt="2022-06-23T09:46:04.946" v="140" actId="14100"/>
          <ac:spMkLst>
            <pc:docMk/>
            <pc:sldMk cId="3334487933" sldId="291"/>
            <ac:spMk id="3" creationId="{1814373D-5199-4C40-8EFD-661B42C4A838}"/>
          </ac:spMkLst>
        </pc:spChg>
        <pc:spChg chg="add mod">
          <ac:chgData name="Sanja" userId="bc2216c5-b7f5-476a-8421-e24cd66fef03" providerId="ADAL" clId="{8EBA0FE5-E872-4E01-A5D4-34FE6FA6AAAE}" dt="2022-06-23T09:45:42.017" v="137" actId="208"/>
          <ac:spMkLst>
            <pc:docMk/>
            <pc:sldMk cId="3334487933" sldId="291"/>
            <ac:spMk id="4" creationId="{7344D78C-0160-4849-A6D9-5C8ED264E29B}"/>
          </ac:spMkLst>
        </pc:spChg>
      </pc:sldChg>
      <pc:sldChg chg="addSp modSp mod">
        <pc:chgData name="Sanja" userId="bc2216c5-b7f5-476a-8421-e24cd66fef03" providerId="ADAL" clId="{8EBA0FE5-E872-4E01-A5D4-34FE6FA6AAAE}" dt="2022-06-23T09:47:33.016" v="164" actId="208"/>
        <pc:sldMkLst>
          <pc:docMk/>
          <pc:sldMk cId="1591942261" sldId="292"/>
        </pc:sldMkLst>
        <pc:spChg chg="mod">
          <ac:chgData name="Sanja" userId="bc2216c5-b7f5-476a-8421-e24cd66fef03" providerId="ADAL" clId="{8EBA0FE5-E872-4E01-A5D4-34FE6FA6AAAE}" dt="2022-06-23T09:47:15.580" v="161" actId="1076"/>
          <ac:spMkLst>
            <pc:docMk/>
            <pc:sldMk cId="1591942261" sldId="292"/>
            <ac:spMk id="3" creationId="{1814373D-5199-4C40-8EFD-661B42C4A838}"/>
          </ac:spMkLst>
        </pc:spChg>
        <pc:spChg chg="add mod">
          <ac:chgData name="Sanja" userId="bc2216c5-b7f5-476a-8421-e24cd66fef03" providerId="ADAL" clId="{8EBA0FE5-E872-4E01-A5D4-34FE6FA6AAAE}" dt="2022-06-23T09:47:33.016" v="164" actId="208"/>
          <ac:spMkLst>
            <pc:docMk/>
            <pc:sldMk cId="1591942261" sldId="292"/>
            <ac:spMk id="4" creationId="{FCD7432F-4666-40CF-891E-CA55CD2547E5}"/>
          </ac:spMkLst>
        </pc:spChg>
      </pc:sldChg>
      <pc:sldChg chg="addSp modSp mod">
        <pc:chgData name="Sanja" userId="bc2216c5-b7f5-476a-8421-e24cd66fef03" providerId="ADAL" clId="{8EBA0FE5-E872-4E01-A5D4-34FE6FA6AAAE}" dt="2022-06-23T09:48:33.750" v="167" actId="1076"/>
        <pc:sldMkLst>
          <pc:docMk/>
          <pc:sldMk cId="770210179" sldId="293"/>
        </pc:sldMkLst>
        <pc:spChg chg="add mod">
          <ac:chgData name="Sanja" userId="bc2216c5-b7f5-476a-8421-e24cd66fef03" providerId="ADAL" clId="{8EBA0FE5-E872-4E01-A5D4-34FE6FA6AAAE}" dt="2022-06-23T09:48:33.750" v="167" actId="1076"/>
          <ac:spMkLst>
            <pc:docMk/>
            <pc:sldMk cId="770210179" sldId="293"/>
            <ac:spMk id="4" creationId="{E7FA3338-861A-434D-B3D2-1199AB4694E6}"/>
          </ac:spMkLst>
        </pc:spChg>
      </pc:sldChg>
      <pc:sldChg chg="addSp modSp mod">
        <pc:chgData name="Sanja" userId="bc2216c5-b7f5-476a-8421-e24cd66fef03" providerId="ADAL" clId="{8EBA0FE5-E872-4E01-A5D4-34FE6FA6AAAE}" dt="2022-06-23T09:56:33.125" v="395" actId="208"/>
        <pc:sldMkLst>
          <pc:docMk/>
          <pc:sldMk cId="1580565438" sldId="294"/>
        </pc:sldMkLst>
        <pc:spChg chg="mod">
          <ac:chgData name="Sanja" userId="bc2216c5-b7f5-476a-8421-e24cd66fef03" providerId="ADAL" clId="{8EBA0FE5-E872-4E01-A5D4-34FE6FA6AAAE}" dt="2022-06-23T09:50:35.943" v="189" actId="20577"/>
          <ac:spMkLst>
            <pc:docMk/>
            <pc:sldMk cId="1580565438" sldId="294"/>
            <ac:spMk id="2" creationId="{F78A114C-3CA7-483B-AFB3-24E1EFAB9F39}"/>
          </ac:spMkLst>
        </pc:spChg>
        <pc:spChg chg="add mod">
          <ac:chgData name="Sanja" userId="bc2216c5-b7f5-476a-8421-e24cd66fef03" providerId="ADAL" clId="{8EBA0FE5-E872-4E01-A5D4-34FE6FA6AAAE}" dt="2022-06-23T09:56:33.125" v="395" actId="208"/>
          <ac:spMkLst>
            <pc:docMk/>
            <pc:sldMk cId="1580565438" sldId="294"/>
            <ac:spMk id="4" creationId="{124A398B-05C4-4AAC-9B65-EB0189A2F33D}"/>
          </ac:spMkLst>
        </pc:spChg>
      </pc:sldChg>
      <pc:sldChg chg="addSp modSp mod">
        <pc:chgData name="Sanja" userId="bc2216c5-b7f5-476a-8421-e24cd66fef03" providerId="ADAL" clId="{8EBA0FE5-E872-4E01-A5D4-34FE6FA6AAAE}" dt="2022-06-23T09:56:14.348" v="393" actId="208"/>
        <pc:sldMkLst>
          <pc:docMk/>
          <pc:sldMk cId="4114517481" sldId="295"/>
        </pc:sldMkLst>
        <pc:spChg chg="mod">
          <ac:chgData name="Sanja" userId="bc2216c5-b7f5-476a-8421-e24cd66fef03" providerId="ADAL" clId="{8EBA0FE5-E872-4E01-A5D4-34FE6FA6AAAE}" dt="2022-06-23T09:50:49.899" v="192" actId="404"/>
          <ac:spMkLst>
            <pc:docMk/>
            <pc:sldMk cId="4114517481" sldId="295"/>
            <ac:spMk id="2" creationId="{F78A114C-3CA7-483B-AFB3-24E1EFAB9F39}"/>
          </ac:spMkLst>
        </pc:spChg>
        <pc:spChg chg="add mod">
          <ac:chgData name="Sanja" userId="bc2216c5-b7f5-476a-8421-e24cd66fef03" providerId="ADAL" clId="{8EBA0FE5-E872-4E01-A5D4-34FE6FA6AAAE}" dt="2022-06-23T09:56:14.348" v="393" actId="208"/>
          <ac:spMkLst>
            <pc:docMk/>
            <pc:sldMk cId="4114517481" sldId="295"/>
            <ac:spMk id="4" creationId="{1532B1BE-15BF-42A6-A3AD-63C440D624C6}"/>
          </ac:spMkLst>
        </pc:spChg>
      </pc:sldChg>
      <pc:sldChg chg="addSp modSp mod">
        <pc:chgData name="Sanja" userId="bc2216c5-b7f5-476a-8421-e24cd66fef03" providerId="ADAL" clId="{8EBA0FE5-E872-4E01-A5D4-34FE6FA6AAAE}" dt="2022-06-23T09:55:55.035" v="391" actId="1076"/>
        <pc:sldMkLst>
          <pc:docMk/>
          <pc:sldMk cId="1825650298" sldId="297"/>
        </pc:sldMkLst>
        <pc:spChg chg="mod">
          <ac:chgData name="Sanja" userId="bc2216c5-b7f5-476a-8421-e24cd66fef03" providerId="ADAL" clId="{8EBA0FE5-E872-4E01-A5D4-34FE6FA6AAAE}" dt="2022-06-23T09:51:03.844" v="195" actId="404"/>
          <ac:spMkLst>
            <pc:docMk/>
            <pc:sldMk cId="1825650298" sldId="297"/>
            <ac:spMk id="2" creationId="{F78A114C-3CA7-483B-AFB3-24E1EFAB9F39}"/>
          </ac:spMkLst>
        </pc:spChg>
        <pc:spChg chg="mod">
          <ac:chgData name="Sanja" userId="bc2216c5-b7f5-476a-8421-e24cd66fef03" providerId="ADAL" clId="{8EBA0FE5-E872-4E01-A5D4-34FE6FA6AAAE}" dt="2022-06-23T09:55:39.093" v="388" actId="1076"/>
          <ac:spMkLst>
            <pc:docMk/>
            <pc:sldMk cId="1825650298" sldId="297"/>
            <ac:spMk id="3" creationId="{1814373D-5199-4C40-8EFD-661B42C4A838}"/>
          </ac:spMkLst>
        </pc:spChg>
        <pc:spChg chg="add mod">
          <ac:chgData name="Sanja" userId="bc2216c5-b7f5-476a-8421-e24cd66fef03" providerId="ADAL" clId="{8EBA0FE5-E872-4E01-A5D4-34FE6FA6AAAE}" dt="2022-06-23T09:55:55.035" v="391" actId="1076"/>
          <ac:spMkLst>
            <pc:docMk/>
            <pc:sldMk cId="1825650298" sldId="297"/>
            <ac:spMk id="4" creationId="{2C9ED492-7EE8-4010-99DB-D0C8E58889D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sanja.novak3@skole.hr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sanja.novak3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92390-EC09-4AF0-A157-685C66C05E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CF9FE9-9B87-4F10-95EE-C61628CA551D}">
      <dgm:prSet/>
      <dgm:spPr/>
      <dgm:t>
        <a:bodyPr/>
        <a:lstStyle/>
        <a:p>
          <a:pPr algn="ctr"/>
          <a:r>
            <a:rPr lang="pl-PL" dirty="0"/>
            <a:t>Sanja Novak</a:t>
          </a:r>
          <a:endParaRPr lang="en-US" dirty="0"/>
        </a:p>
      </dgm:t>
    </dgm:pt>
    <dgm:pt modelId="{40713300-961E-42EE-A2ED-D758793C87DC}" type="parTrans" cxnId="{1AC30EAC-8632-491F-AA19-27450DE31BA0}">
      <dgm:prSet/>
      <dgm:spPr/>
      <dgm:t>
        <a:bodyPr/>
        <a:lstStyle/>
        <a:p>
          <a:endParaRPr lang="en-US"/>
        </a:p>
      </dgm:t>
    </dgm:pt>
    <dgm:pt modelId="{BDB7FFB4-391C-4B23-833C-39ED18F65A87}" type="sibTrans" cxnId="{1AC30EAC-8632-491F-AA19-27450DE31BA0}">
      <dgm:prSet/>
      <dgm:spPr/>
      <dgm:t>
        <a:bodyPr/>
        <a:lstStyle/>
        <a:p>
          <a:endParaRPr lang="en-US"/>
        </a:p>
      </dgm:t>
    </dgm:pt>
    <dgm:pt modelId="{5A687D8A-AA1B-4665-AC1F-1BDC9EE7648C}">
      <dgm:prSet/>
      <dgm:spPr/>
      <dgm:t>
        <a:bodyPr/>
        <a:lstStyle/>
        <a:p>
          <a:r>
            <a:rPr lang="pl-PL"/>
            <a:t>Obrtna tehnička škola Split</a:t>
          </a:r>
          <a:endParaRPr lang="en-US"/>
        </a:p>
      </dgm:t>
    </dgm:pt>
    <dgm:pt modelId="{CD3485BD-FA64-4BBA-81ED-47EE18A01864}" type="parTrans" cxnId="{67FFA470-699D-4A5D-93AB-B1D8ABACE285}">
      <dgm:prSet/>
      <dgm:spPr/>
      <dgm:t>
        <a:bodyPr/>
        <a:lstStyle/>
        <a:p>
          <a:endParaRPr lang="en-US"/>
        </a:p>
      </dgm:t>
    </dgm:pt>
    <dgm:pt modelId="{848EED22-0322-4D0E-90B1-52A838371473}" type="sibTrans" cxnId="{67FFA470-699D-4A5D-93AB-B1D8ABACE285}">
      <dgm:prSet/>
      <dgm:spPr/>
      <dgm:t>
        <a:bodyPr/>
        <a:lstStyle/>
        <a:p>
          <a:endParaRPr lang="en-US"/>
        </a:p>
      </dgm:t>
    </dgm:pt>
    <dgm:pt modelId="{3C77BDC6-20C6-4085-9A88-7108B2C239E0}">
      <dgm:prSet/>
      <dgm:spPr/>
      <dgm:t>
        <a:bodyPr/>
        <a:lstStyle/>
        <a:p>
          <a:r>
            <a:rPr lang="pl-PL"/>
            <a:t>0915820853</a:t>
          </a:r>
          <a:endParaRPr lang="en-US"/>
        </a:p>
      </dgm:t>
    </dgm:pt>
    <dgm:pt modelId="{70179C2D-4E3A-4B4C-887E-8FEECDE62B3F}" type="parTrans" cxnId="{8B9F637F-99D7-4E4C-9DCA-81B18A16DF86}">
      <dgm:prSet/>
      <dgm:spPr/>
      <dgm:t>
        <a:bodyPr/>
        <a:lstStyle/>
        <a:p>
          <a:endParaRPr lang="en-US"/>
        </a:p>
      </dgm:t>
    </dgm:pt>
    <dgm:pt modelId="{AF34DC6F-497A-499C-920C-7EBCCAFC2210}" type="sibTrans" cxnId="{8B9F637F-99D7-4E4C-9DCA-81B18A16DF86}">
      <dgm:prSet/>
      <dgm:spPr/>
      <dgm:t>
        <a:bodyPr/>
        <a:lstStyle/>
        <a:p>
          <a:endParaRPr lang="en-US"/>
        </a:p>
      </dgm:t>
    </dgm:pt>
    <dgm:pt modelId="{730459FA-9505-4DE4-A285-7A7EC203D9E1}">
      <dgm:prSet/>
      <dgm:spPr/>
      <dgm:t>
        <a:bodyPr/>
        <a:lstStyle/>
        <a:p>
          <a:r>
            <a:rPr lang="pl-PL">
              <a:hlinkClick xmlns:r="http://schemas.openxmlformats.org/officeDocument/2006/relationships" r:id="rId1"/>
            </a:rPr>
            <a:t>sanja.novak3@skole.hr</a:t>
          </a:r>
          <a:endParaRPr lang="en-US"/>
        </a:p>
      </dgm:t>
    </dgm:pt>
    <dgm:pt modelId="{34D21C56-FBA2-4EE2-B2BE-09D93C18E122}" type="parTrans" cxnId="{EAF2B30D-C0A3-4D49-98C0-19BF8047115F}">
      <dgm:prSet/>
      <dgm:spPr/>
      <dgm:t>
        <a:bodyPr/>
        <a:lstStyle/>
        <a:p>
          <a:endParaRPr lang="en-US"/>
        </a:p>
      </dgm:t>
    </dgm:pt>
    <dgm:pt modelId="{45C6DF5C-9EBD-476A-9D8B-EBD3C6E7DCE7}" type="sibTrans" cxnId="{EAF2B30D-C0A3-4D49-98C0-19BF8047115F}">
      <dgm:prSet/>
      <dgm:spPr/>
      <dgm:t>
        <a:bodyPr/>
        <a:lstStyle/>
        <a:p>
          <a:endParaRPr lang="en-US"/>
        </a:p>
      </dgm:t>
    </dgm:pt>
    <dgm:pt modelId="{F0765956-4704-436D-B6C5-2C118060DB32}" type="pres">
      <dgm:prSet presAssocID="{04892390-EC09-4AF0-A157-685C66C05E26}" presName="linear" presStyleCnt="0">
        <dgm:presLayoutVars>
          <dgm:animLvl val="lvl"/>
          <dgm:resizeHandles val="exact"/>
        </dgm:presLayoutVars>
      </dgm:prSet>
      <dgm:spPr/>
    </dgm:pt>
    <dgm:pt modelId="{92C3A013-4F2A-4F0A-BC9D-6F6C6A6B0C23}" type="pres">
      <dgm:prSet presAssocID="{CCCF9FE9-9B87-4F10-95EE-C61628CA55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E0B9F5-D66D-47BA-8B92-7679404D5492}" type="pres">
      <dgm:prSet presAssocID="{BDB7FFB4-391C-4B23-833C-39ED18F65A87}" presName="spacer" presStyleCnt="0"/>
      <dgm:spPr/>
    </dgm:pt>
    <dgm:pt modelId="{0968908C-C130-4015-A6F5-434053331719}" type="pres">
      <dgm:prSet presAssocID="{5A687D8A-AA1B-4665-AC1F-1BDC9EE764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A6EEAC-8633-4929-837A-8313B295D8AF}" type="pres">
      <dgm:prSet presAssocID="{848EED22-0322-4D0E-90B1-52A838371473}" presName="spacer" presStyleCnt="0"/>
      <dgm:spPr/>
    </dgm:pt>
    <dgm:pt modelId="{D6C1BF60-A48B-4C46-91C9-553BA82F55A8}" type="pres">
      <dgm:prSet presAssocID="{3C77BDC6-20C6-4085-9A88-7108B2C239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8F2C78-E091-4988-B1C4-6F5B31CD19C2}" type="pres">
      <dgm:prSet presAssocID="{AF34DC6F-497A-499C-920C-7EBCCAFC2210}" presName="spacer" presStyleCnt="0"/>
      <dgm:spPr/>
    </dgm:pt>
    <dgm:pt modelId="{73A730E4-DFCE-4320-ABEC-43792B1372D7}" type="pres">
      <dgm:prSet presAssocID="{730459FA-9505-4DE4-A285-7A7EC203D9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F2B30D-C0A3-4D49-98C0-19BF8047115F}" srcId="{04892390-EC09-4AF0-A157-685C66C05E26}" destId="{730459FA-9505-4DE4-A285-7A7EC203D9E1}" srcOrd="3" destOrd="0" parTransId="{34D21C56-FBA2-4EE2-B2BE-09D93C18E122}" sibTransId="{45C6DF5C-9EBD-476A-9D8B-EBD3C6E7DCE7}"/>
    <dgm:cxn modelId="{E527EC19-4DC6-4EDD-865A-F30A7C52618A}" type="presOf" srcId="{5A687D8A-AA1B-4665-AC1F-1BDC9EE7648C}" destId="{0968908C-C130-4015-A6F5-434053331719}" srcOrd="0" destOrd="0" presId="urn:microsoft.com/office/officeart/2005/8/layout/vList2"/>
    <dgm:cxn modelId="{67FFA470-699D-4A5D-93AB-B1D8ABACE285}" srcId="{04892390-EC09-4AF0-A157-685C66C05E26}" destId="{5A687D8A-AA1B-4665-AC1F-1BDC9EE7648C}" srcOrd="1" destOrd="0" parTransId="{CD3485BD-FA64-4BBA-81ED-47EE18A01864}" sibTransId="{848EED22-0322-4D0E-90B1-52A838371473}"/>
    <dgm:cxn modelId="{8B9F637F-99D7-4E4C-9DCA-81B18A16DF86}" srcId="{04892390-EC09-4AF0-A157-685C66C05E26}" destId="{3C77BDC6-20C6-4085-9A88-7108B2C239E0}" srcOrd="2" destOrd="0" parTransId="{70179C2D-4E3A-4B4C-887E-8FEECDE62B3F}" sibTransId="{AF34DC6F-497A-499C-920C-7EBCCAFC2210}"/>
    <dgm:cxn modelId="{4E77639C-0F1C-430B-AEAA-0A562CDE8DF8}" type="presOf" srcId="{730459FA-9505-4DE4-A285-7A7EC203D9E1}" destId="{73A730E4-DFCE-4320-ABEC-43792B1372D7}" srcOrd="0" destOrd="0" presId="urn:microsoft.com/office/officeart/2005/8/layout/vList2"/>
    <dgm:cxn modelId="{F6E777A9-5C45-4AC2-AB45-7112439EEC4C}" type="presOf" srcId="{3C77BDC6-20C6-4085-9A88-7108B2C239E0}" destId="{D6C1BF60-A48B-4C46-91C9-553BA82F55A8}" srcOrd="0" destOrd="0" presId="urn:microsoft.com/office/officeart/2005/8/layout/vList2"/>
    <dgm:cxn modelId="{1AC30EAC-8632-491F-AA19-27450DE31BA0}" srcId="{04892390-EC09-4AF0-A157-685C66C05E26}" destId="{CCCF9FE9-9B87-4F10-95EE-C61628CA551D}" srcOrd="0" destOrd="0" parTransId="{40713300-961E-42EE-A2ED-D758793C87DC}" sibTransId="{BDB7FFB4-391C-4B23-833C-39ED18F65A87}"/>
    <dgm:cxn modelId="{3B6323E4-C5C8-4428-A49D-BD2C04C76BFB}" type="presOf" srcId="{CCCF9FE9-9B87-4F10-95EE-C61628CA551D}" destId="{92C3A013-4F2A-4F0A-BC9D-6F6C6A6B0C23}" srcOrd="0" destOrd="0" presId="urn:microsoft.com/office/officeart/2005/8/layout/vList2"/>
    <dgm:cxn modelId="{243B2EE8-320B-4E85-BD1E-B64539860771}" type="presOf" srcId="{04892390-EC09-4AF0-A157-685C66C05E26}" destId="{F0765956-4704-436D-B6C5-2C118060DB32}" srcOrd="0" destOrd="0" presId="urn:microsoft.com/office/officeart/2005/8/layout/vList2"/>
    <dgm:cxn modelId="{F0FD50BA-E8D8-49A3-964E-CDF5EC7EFCE7}" type="presParOf" srcId="{F0765956-4704-436D-B6C5-2C118060DB32}" destId="{92C3A013-4F2A-4F0A-BC9D-6F6C6A6B0C23}" srcOrd="0" destOrd="0" presId="urn:microsoft.com/office/officeart/2005/8/layout/vList2"/>
    <dgm:cxn modelId="{4E1A556F-A959-4ABD-BEDD-62E6C80A3172}" type="presParOf" srcId="{F0765956-4704-436D-B6C5-2C118060DB32}" destId="{18E0B9F5-D66D-47BA-8B92-7679404D5492}" srcOrd="1" destOrd="0" presId="urn:microsoft.com/office/officeart/2005/8/layout/vList2"/>
    <dgm:cxn modelId="{F6D8F90C-92AB-458B-BE60-170B88DB94AB}" type="presParOf" srcId="{F0765956-4704-436D-B6C5-2C118060DB32}" destId="{0968908C-C130-4015-A6F5-434053331719}" srcOrd="2" destOrd="0" presId="urn:microsoft.com/office/officeart/2005/8/layout/vList2"/>
    <dgm:cxn modelId="{C7CF387F-24CF-426A-9B14-9AAAF2BD016F}" type="presParOf" srcId="{F0765956-4704-436D-B6C5-2C118060DB32}" destId="{62A6EEAC-8633-4929-837A-8313B295D8AF}" srcOrd="3" destOrd="0" presId="urn:microsoft.com/office/officeart/2005/8/layout/vList2"/>
    <dgm:cxn modelId="{9831845F-2399-415C-864F-B8157954DF39}" type="presParOf" srcId="{F0765956-4704-436D-B6C5-2C118060DB32}" destId="{D6C1BF60-A48B-4C46-91C9-553BA82F55A8}" srcOrd="4" destOrd="0" presId="urn:microsoft.com/office/officeart/2005/8/layout/vList2"/>
    <dgm:cxn modelId="{6E5C1032-7A01-472D-B021-E006663379C5}" type="presParOf" srcId="{F0765956-4704-436D-B6C5-2C118060DB32}" destId="{278F2C78-E091-4988-B1C4-6F5B31CD19C2}" srcOrd="5" destOrd="0" presId="urn:microsoft.com/office/officeart/2005/8/layout/vList2"/>
    <dgm:cxn modelId="{5A49CE8B-C7E5-4606-AB9E-867A369E1386}" type="presParOf" srcId="{F0765956-4704-436D-B6C5-2C118060DB32}" destId="{73A730E4-DFCE-4320-ABEC-43792B1372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3A013-4F2A-4F0A-BC9D-6F6C6A6B0C23}">
      <dsp:nvSpPr>
        <dsp:cNvPr id="0" name=""/>
        <dsp:cNvSpPr/>
      </dsp:nvSpPr>
      <dsp:spPr>
        <a:xfrm>
          <a:off x="0" y="1451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Sanja Novak</a:t>
          </a:r>
          <a:endParaRPr lang="en-US" sz="4300" kern="1200" dirty="0"/>
        </a:p>
      </dsp:txBody>
      <dsp:txXfrm>
        <a:off x="50347" y="64858"/>
        <a:ext cx="8128906" cy="930660"/>
      </dsp:txXfrm>
    </dsp:sp>
    <dsp:sp modelId="{0968908C-C130-4015-A6F5-434053331719}">
      <dsp:nvSpPr>
        <dsp:cNvPr id="0" name=""/>
        <dsp:cNvSpPr/>
      </dsp:nvSpPr>
      <dsp:spPr>
        <a:xfrm>
          <a:off x="0" y="116970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/>
            <a:t>Obrtna tehnička škola Split</a:t>
          </a:r>
          <a:endParaRPr lang="en-US" sz="4300" kern="1200"/>
        </a:p>
      </dsp:txBody>
      <dsp:txXfrm>
        <a:off x="50347" y="1220053"/>
        <a:ext cx="8128906" cy="930660"/>
      </dsp:txXfrm>
    </dsp:sp>
    <dsp:sp modelId="{D6C1BF60-A48B-4C46-91C9-553BA82F55A8}">
      <dsp:nvSpPr>
        <dsp:cNvPr id="0" name=""/>
        <dsp:cNvSpPr/>
      </dsp:nvSpPr>
      <dsp:spPr>
        <a:xfrm>
          <a:off x="0" y="2324901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/>
            <a:t>0915820853</a:t>
          </a:r>
          <a:endParaRPr lang="en-US" sz="4300" kern="1200"/>
        </a:p>
      </dsp:txBody>
      <dsp:txXfrm>
        <a:off x="50347" y="2375248"/>
        <a:ext cx="8128906" cy="930660"/>
      </dsp:txXfrm>
    </dsp:sp>
    <dsp:sp modelId="{73A730E4-DFCE-4320-ABEC-43792B1372D7}">
      <dsp:nvSpPr>
        <dsp:cNvPr id="0" name=""/>
        <dsp:cNvSpPr/>
      </dsp:nvSpPr>
      <dsp:spPr>
        <a:xfrm>
          <a:off x="0" y="3480096"/>
          <a:ext cx="82296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>
              <a:hlinkClick xmlns:r="http://schemas.openxmlformats.org/officeDocument/2006/relationships" r:id="rId1"/>
            </a:rPr>
            <a:t>sanja.novak3@skole.hr</a:t>
          </a:r>
          <a:endParaRPr lang="en-US" sz="4300" kern="1200"/>
        </a:p>
      </dsp:txBody>
      <dsp:txXfrm>
        <a:off x="50347" y="3530443"/>
        <a:ext cx="8128906" cy="93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CEDA-602B-4F3D-98D8-EC9648D677F0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1F3BC-CEC3-4BC8-B429-A75784814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53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Slogan Agencije: </a:t>
            </a:r>
            <a:r>
              <a:rPr lang="hr-HR" i="1" dirty="0"/>
              <a:t>Pomažemo pretvoriti dobre ideje u uspješne projekte koji mijenjaju društvo nabolje. </a:t>
            </a:r>
          </a:p>
          <a:p>
            <a:r>
              <a:rPr lang="hr-HR" dirty="0"/>
              <a:t>Misija i vizija – Iz Godišnjega programa rada usvojenoga 14.1.2022.</a:t>
            </a:r>
          </a:p>
          <a:p>
            <a:r>
              <a:rPr lang="hr-HR" dirty="0"/>
              <a:t>SDUDM – Središnji državni ured za demografiju i mlade.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1F3BC-CEC3-4BC8-B429-A75784814F4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40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0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7D88-E4D9-FB4F-863F-1C674886DACB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830F-6279-9C45-856C-841B2CD12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peu.hr/novosti/imenovani-erasmus-ambasador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DC8158-0F08-4DCA-BD6F-B5AAC611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92" y="-115843"/>
            <a:ext cx="9128378" cy="6858000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ACD5E78C-6209-458C-B856-7292E9147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14" y="1"/>
            <a:ext cx="8470340" cy="2205326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0070C0"/>
                </a:solidFill>
                <a:latin typeface="Arial"/>
                <a:cs typeface="Arial"/>
              </a:rPr>
              <a:t>ULOGA STRUČNIH SURADNIKA </a:t>
            </a:r>
            <a:br>
              <a:rPr lang="hr-HR" sz="4000" b="1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hr-HR" sz="4000" b="1" dirty="0">
                <a:solidFill>
                  <a:srgbClr val="0070C0"/>
                </a:solidFill>
                <a:latin typeface="Arial"/>
                <a:cs typeface="Arial"/>
              </a:rPr>
              <a:t>U ERASMUS+ PROJEKTIMA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Naslov 2">
            <a:extLst>
              <a:ext uri="{FF2B5EF4-FFF2-40B4-BE49-F238E27FC236}">
                <a16:creationId xmlns:a16="http://schemas.microsoft.com/office/drawing/2014/main" id="{5042FA49-A157-4FC4-96B3-A0C1397B556A}"/>
              </a:ext>
            </a:extLst>
          </p:cNvPr>
          <p:cNvSpPr txBox="1">
            <a:spLocks/>
          </p:cNvSpPr>
          <p:nvPr/>
        </p:nvSpPr>
        <p:spPr>
          <a:xfrm>
            <a:off x="4434703" y="4206240"/>
            <a:ext cx="4668683" cy="175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5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Sanja Novak, prof. psihologije</a:t>
            </a:r>
          </a:p>
          <a:p>
            <a:r>
              <a:rPr lang="hr-HR" sz="25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Obrtna tehnička škola Split</a:t>
            </a:r>
          </a:p>
          <a:p>
            <a:r>
              <a:rPr lang="hr-HR" sz="25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Erasmus+ ambasadorica za područje strukovnog obrazovanja i osposobljavanja</a:t>
            </a:r>
            <a:b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hr-HR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5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ŽSV stručnih suradnika knjižničara,4.7.2022.</a:t>
            </a:r>
            <a:endParaRPr lang="en-US" sz="25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27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569740" y="949569"/>
            <a:ext cx="8384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Dodatne mogućnosti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83B9581-C545-4E1F-B371-B5DA8838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30" y="1657456"/>
            <a:ext cx="8825495" cy="37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0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569740" y="949569"/>
            <a:ext cx="8384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Dodatne mogućnosti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ACB2DEE-AF12-4B04-88BD-889B5D09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1" y="1828800"/>
            <a:ext cx="9125709" cy="41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0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569740" y="949569"/>
            <a:ext cx="8384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Dodatne mogućnosti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FCB52A-9F9F-4AAC-BE8B-AFC8B7AC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2" y="2092569"/>
            <a:ext cx="2717702" cy="104893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38A7935-5D1A-4B1B-AE5C-D39E11D21502}"/>
              </a:ext>
            </a:extLst>
          </p:cNvPr>
          <p:cNvSpPr txBox="1"/>
          <p:nvPr/>
        </p:nvSpPr>
        <p:spPr>
          <a:xfrm>
            <a:off x="724486" y="2825319"/>
            <a:ext cx="8229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0070C0"/>
                </a:solidFill>
              </a:rPr>
              <a:t>platforma za međunarodnu suradnju i usavršavanje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0070C0"/>
                </a:solidFill>
              </a:rPr>
              <a:t> zajednica učitelja i nastavnika (milijun članova)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0070C0"/>
                </a:solidFill>
              </a:rPr>
              <a:t>možete osmišljavati i provoditi virtualne projekte, planirati i dopunjavati projekte mobilnosti, usavršavati se, poučavati, diskutirati</a:t>
            </a:r>
          </a:p>
        </p:txBody>
      </p:sp>
    </p:spTree>
    <p:extLst>
      <p:ext uri="{BB962C8B-B14F-4D97-AF65-F5344CB8AC3E}">
        <p14:creationId xmlns:p14="http://schemas.microsoft.com/office/powerpoint/2010/main" val="292605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9B176C-AE9C-45A1-AA53-8BAF7927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STRUČNI SURADNICI U SREDNJIM ŠKOLAMA 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ERASMUS+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PROJEKTI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B8D18ED-2E7A-4897-8C25-5FABDE9A3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928" y="1866734"/>
            <a:ext cx="5706228" cy="319548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2 vrste projekata: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Mobilnosti za učenike i osoblje (KA1)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Partnerstva za suradnju (KA2)</a:t>
            </a:r>
          </a:p>
          <a:p>
            <a:pPr marL="0" indent="0">
              <a:buNone/>
            </a:pP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113E04-1E11-4FAB-BDF5-2622E041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3" y="1001761"/>
            <a:ext cx="8681914" cy="48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2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2331149"/>
            <a:ext cx="8229600" cy="3113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Tematska predavanja i radionice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Aktivnosti unutar strukturiranih tečajeva vanjskih suradnika (npr. </a:t>
            </a:r>
            <a:r>
              <a:rPr lang="hr-HR" dirty="0" err="1"/>
              <a:t>Pappagallo</a:t>
            </a:r>
            <a:r>
              <a:rPr lang="hr-H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Predstavljanje škole i obrazovnog </a:t>
            </a:r>
          </a:p>
          <a:p>
            <a:pPr marL="0" indent="0">
              <a:buNone/>
            </a:pPr>
            <a:r>
              <a:rPr lang="hr-HR" dirty="0"/>
              <a:t>    sustava </a:t>
            </a:r>
          </a:p>
          <a:p>
            <a:pPr marL="0" indent="0">
              <a:buNone/>
            </a:pP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CD5D4FE-44CC-4BDD-AEE5-0CD8CFCB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896" y="4026560"/>
            <a:ext cx="2814104" cy="24618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45B6AC5-41DA-4B09-9014-4F1F77B98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944" y="-355305"/>
            <a:ext cx="3414056" cy="2926334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2B9BC903-EDE8-427B-B7F8-09148830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0944"/>
            <a:ext cx="5712824" cy="191751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Clr>
                <a:srgbClr val="3F3F3F"/>
              </a:buClr>
              <a:buSzPts val="4800"/>
            </a:pP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UKLJUČIVANJE U DOLAZNE MOBILNOSTI</a:t>
            </a:r>
          </a:p>
        </p:txBody>
      </p:sp>
    </p:spTree>
    <p:extLst>
      <p:ext uri="{BB962C8B-B14F-4D97-AF65-F5344CB8AC3E}">
        <p14:creationId xmlns:p14="http://schemas.microsoft.com/office/powerpoint/2010/main" val="355822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2331149"/>
            <a:ext cx="8229600" cy="3113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A1E1682-3953-435B-818D-9650A9BD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197"/>
            <a:ext cx="9144000" cy="524724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E1922EE-8552-4B6D-9624-A8D934F9E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7863"/>
            <a:ext cx="1810669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35169" y="949569"/>
            <a:ext cx="9172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SUDJELOVANJE U PRIPREMNIM AKTIVNOSTIMA ODLAZNIH MOBILNOSTI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7C10206-A592-4B34-A6A0-A0BC04F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61597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Jezična priprema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Psihološko-pedagoška priprema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Kulturološka priprema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Izrada životopisa online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Financijska priprema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790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1D6A13B-8FC9-499A-BD36-6B6F9B8E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" r="1137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A92915-B5D6-4817-A04E-E25A72D4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STRUČNI SURADNICI-KNJIŽNIČARI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09" y="165745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/>
              <a:t>Članak 6. </a:t>
            </a:r>
          </a:p>
          <a:p>
            <a:pPr marL="0" indent="0">
              <a:buNone/>
            </a:pPr>
            <a:r>
              <a:rPr lang="hr-HR" dirty="0"/>
              <a:t>Rad s učenicima obuhvaća: </a:t>
            </a: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-organizacija i sudjelovanje u provedbi školskih projekata i programa</a:t>
            </a:r>
          </a:p>
          <a:p>
            <a:pPr marL="0" indent="0">
              <a:buNone/>
            </a:pPr>
            <a:endParaRPr lang="pl-PL" sz="19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l-PL" dirty="0"/>
              <a:t>Članak 7.</a:t>
            </a:r>
          </a:p>
          <a:p>
            <a:pPr marL="0" indent="0">
              <a:buNone/>
            </a:pPr>
            <a:r>
              <a:rPr lang="pl-PL" dirty="0"/>
              <a:t>Suradnja s učiteljima, nastavnicima, stručnim suradnicima, odgajateljima, ravnateljem i</a:t>
            </a:r>
          </a:p>
          <a:p>
            <a:pPr marL="0" indent="0">
              <a:buNone/>
            </a:pPr>
            <a:r>
              <a:rPr lang="pl-PL" dirty="0"/>
              <a:t>roditeljima obuhvaća:</a:t>
            </a: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-timski rad na pripremi i provedbi školskih projekata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703382" y="874738"/>
            <a:ext cx="8384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dirty="0"/>
              <a:t>STANDARD ZA ŠKOLSKE KNJIŽNICE (2012.)</a:t>
            </a:r>
            <a:endParaRPr lang="hr-HR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6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Odgoj i opće obrazovanje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2 vrste projekata: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Mobilnosti u inozemstvu za učenike i nastavnike (KA1)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Partnerstva za suradnju – mala ili suradnička (KA2)</a:t>
            </a:r>
          </a:p>
          <a:p>
            <a:pPr marL="0" indent="0">
              <a:buNone/>
            </a:pP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07184A-9619-4411-8802-3DA8B11D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569"/>
            <a:ext cx="9144000" cy="51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09" y="1657455"/>
            <a:ext cx="8229600" cy="4525963"/>
          </a:xfrm>
        </p:spPr>
        <p:txBody>
          <a:bodyPr>
            <a:normAutofit/>
          </a:bodyPr>
          <a:lstStyle/>
          <a:p>
            <a:pPr algn="l" fontAlgn="base">
              <a:buFont typeface="Wingdings" panose="05000000000000000000" pitchFamily="2" charset="2"/>
              <a:buChar char="ü"/>
            </a:pPr>
            <a:r>
              <a:rPr lang="hr-HR" sz="2800" b="1" i="0" dirty="0">
                <a:solidFill>
                  <a:srgbClr val="3F7FC3"/>
                </a:solidFill>
                <a:effectLst/>
                <a:latin typeface="Minion Pro"/>
              </a:rPr>
              <a:t>Pravilnik o napredovanju učitelja, nastavnika, stručnih suradnika i ravnatelja u osnovnim i srednjim školama i učeničkim domovima (NN 68/2019) </a:t>
            </a:r>
          </a:p>
          <a:p>
            <a:pPr algn="l" fontAlgn="base">
              <a:buFont typeface="Wingdings" panose="05000000000000000000" pitchFamily="2" charset="2"/>
              <a:buChar char="ü"/>
            </a:pPr>
            <a:endParaRPr lang="hr-HR" sz="4400" b="1" i="0" dirty="0">
              <a:solidFill>
                <a:srgbClr val="3F7FC3"/>
              </a:solidFill>
              <a:effectLst/>
              <a:latin typeface="Minion Pro"/>
            </a:endParaRPr>
          </a:p>
          <a:p>
            <a:pPr marL="0" indent="0">
              <a:buNone/>
            </a:pPr>
            <a:endParaRPr lang="pl-PL" sz="19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703382" y="874738"/>
            <a:ext cx="8384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dirty="0"/>
              <a:t>NAPREDOVANJE</a:t>
            </a:r>
            <a:endParaRPr lang="hr-HR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B268FC5-6C50-4A97-9713-A25F57ED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7" y="3647187"/>
            <a:ext cx="8865666" cy="17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703382" y="874738"/>
            <a:ext cx="8384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dirty="0"/>
              <a:t>NAPREDOVANJE</a:t>
            </a:r>
            <a:endParaRPr lang="hr-HR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D0C55FF-AABC-43AE-A85F-E28ECF9F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9" y="1657455"/>
            <a:ext cx="8723464" cy="43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A71C9DE-B937-468B-966E-5C15AF31C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4" y="998807"/>
            <a:ext cx="9078352" cy="523318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D6DCAE1-88BA-4196-8553-4D1F1943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13" y="5314039"/>
            <a:ext cx="1810669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5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B4170D-E014-8282-7ADD-D0E246013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3277"/>
              </p:ext>
            </p:extLst>
          </p:nvPr>
        </p:nvGraphicFramePr>
        <p:xfrm>
          <a:off x="661176" y="16829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267287" y="813183"/>
            <a:ext cx="8384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dirty="0"/>
              <a:t>KONTAKT</a:t>
            </a:r>
            <a:endParaRPr lang="hr-HR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0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955CF-5251-4E8F-8684-E1C295AE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462" y="4920939"/>
            <a:ext cx="4221272" cy="826035"/>
          </a:xfrm>
        </p:spPr>
        <p:txBody>
          <a:bodyPr>
            <a:normAutofit fontScale="90000"/>
          </a:bodyPr>
          <a:lstStyle/>
          <a:p>
            <a:pPr algn="r"/>
            <a:r>
              <a:rPr lang="hr-HR" b="1" i="1" dirty="0">
                <a:solidFill>
                  <a:srgbClr val="1848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Pomažemo pretvoriti dobre ideje u uspješne projekte </a:t>
            </a:r>
            <a:br>
              <a:rPr lang="hr-HR" b="1" i="1" dirty="0">
                <a:solidFill>
                  <a:srgbClr val="1848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b="1" i="1" dirty="0">
                <a:solidFill>
                  <a:srgbClr val="1848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 mijenjaju društvo nabolje. </a:t>
            </a:r>
            <a:endParaRPr lang="hr-HR" dirty="0">
              <a:solidFill>
                <a:srgbClr val="184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90A829-A19F-400E-9B42-76900D2E7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436" y="410350"/>
            <a:ext cx="7467611" cy="949598"/>
          </a:xfrm>
        </p:spPr>
        <p:txBody>
          <a:bodyPr>
            <a:noAutofit/>
          </a:bodyPr>
          <a:lstStyle/>
          <a:p>
            <a:pPr algn="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Tko su Erasmus+ ambasadori?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0EEC74E-4912-4415-ECE8-B9975E50F721}"/>
              </a:ext>
            </a:extLst>
          </p:cNvPr>
          <p:cNvSpPr txBox="1">
            <a:spLocks/>
          </p:cNvSpPr>
          <p:nvPr/>
        </p:nvSpPr>
        <p:spPr>
          <a:xfrm>
            <a:off x="352436" y="3105730"/>
            <a:ext cx="6536877" cy="186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Tx/>
              <a:buChar char="-"/>
            </a:pPr>
            <a:endParaRPr lang="hr-HR" dirty="0">
              <a:solidFill>
                <a:srgbClr val="184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endParaRPr lang="hr-HR" dirty="0">
              <a:solidFill>
                <a:srgbClr val="184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>
              <a:solidFill>
                <a:srgbClr val="184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29B6D-CFB8-B307-E0BA-EF2E0B0FC4D7}"/>
              </a:ext>
            </a:extLst>
          </p:cNvPr>
          <p:cNvSpPr txBox="1"/>
          <p:nvPr/>
        </p:nvSpPr>
        <p:spPr>
          <a:xfrm>
            <a:off x="352436" y="1428557"/>
            <a:ext cx="47411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Iskusni korisnici programa Erasmus+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Pružaju besplatnu podršku u planiranju i provedbi Erasmus+ projekata putem:</a:t>
            </a:r>
          </a:p>
          <a:p>
            <a:pPr marL="800100" lvl="1" indent="-342900" algn="just">
              <a:buFontTx/>
              <a:buChar char="-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informativno-promotivnih događanja</a:t>
            </a:r>
          </a:p>
          <a:p>
            <a:pPr lvl="1"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(prezentacija, info dana, radionica,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webinara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just">
              <a:buFontTx/>
              <a:buChar char="-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savjetodavnih sastanaka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Vrše promociju programa Erasmus+ i vlastitih iskustava sudjelovanja u programu na društvenim mrežama i tijekom ostalih aktivnosti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45B65-F3F4-05A8-8CEF-09528152F8C6}"/>
              </a:ext>
            </a:extLst>
          </p:cNvPr>
          <p:cNvSpPr txBox="1"/>
          <p:nvPr/>
        </p:nvSpPr>
        <p:spPr>
          <a:xfrm>
            <a:off x="5557747" y="2385484"/>
            <a:ext cx="2417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dirty="0">
                <a:solidFill>
                  <a:srgbClr val="18489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POPIS ERASMUS+ AMBASADORA</a:t>
            </a:r>
            <a:br>
              <a:rPr lang="hr-HR" dirty="0">
                <a:solidFill>
                  <a:srgbClr val="1848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solidFill>
                <a:srgbClr val="184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6ECBD2-F61E-EFAC-ED43-1B04E0F20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185" y="3411020"/>
            <a:ext cx="3437042" cy="25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Odgoj i opće obrazovanje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2 vrste projekata: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Mobilnosti u inozemstvu za učenike i nastavnike (KA1)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Partnerstva za suradnju – mala ili suradnička (KA2)</a:t>
            </a:r>
          </a:p>
          <a:p>
            <a:pPr marL="0" indent="0">
              <a:buNone/>
            </a:pPr>
            <a:endParaRPr lang="hr-H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2" y="956603"/>
            <a:ext cx="8440615" cy="15720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Mobilnosti u inozemstvu za učenike i nastavnike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(KA1)</a:t>
            </a:r>
            <a:b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9B646E3-B362-4351-8B32-9556223C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5" y="2528666"/>
            <a:ext cx="8229600" cy="4525963"/>
          </a:xfrm>
        </p:spPr>
        <p:txBody>
          <a:bodyPr/>
          <a:lstStyle/>
          <a:p>
            <a:pPr marR="0" algn="ctr" rtl="0" fontAlgn="t">
              <a:spcBef>
                <a:spcPts val="0"/>
              </a:spcBef>
              <a:spcAft>
                <a:spcPts val="0"/>
              </a:spcAft>
            </a:pPr>
            <a:r>
              <a:rPr lang="hr-HR" sz="32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ERASMUS+ KA1</a:t>
            </a:r>
            <a:endParaRPr lang="hr-HR" sz="4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ctr" rtl="0" fontAlgn="t">
              <a:spcBef>
                <a:spcPts val="0"/>
              </a:spcBef>
              <a:spcAft>
                <a:spcPts val="0"/>
              </a:spcAft>
            </a:pPr>
            <a:r>
              <a:rPr lang="pl-PL" sz="32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Mobilnost u svrhu učenja za pojedince</a:t>
            </a:r>
            <a:endParaRPr lang="hr-HR" sz="4000" b="0" i="0" u="none" strike="noStrike" dirty="0"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160D507-C526-4B49-9B3E-8AE23254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07" y="2561355"/>
            <a:ext cx="3859102" cy="3078747"/>
          </a:xfrm>
          <a:prstGeom prst="rect">
            <a:avLst/>
          </a:prstGeom>
        </p:spPr>
      </p:pic>
      <p:graphicFrame>
        <p:nvGraphicFramePr>
          <p:cNvPr id="13" name="Tablica 13">
            <a:extLst>
              <a:ext uri="{FF2B5EF4-FFF2-40B4-BE49-F238E27FC236}">
                <a16:creationId xmlns:a16="http://schemas.microsoft.com/office/drawing/2014/main" id="{EDC73671-6710-49E1-86A1-F795605F5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45320"/>
              </p:ext>
            </p:extLst>
          </p:nvPr>
        </p:nvGraphicFramePr>
        <p:xfrm>
          <a:off x="4752669" y="2561355"/>
          <a:ext cx="3859102" cy="2103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102">
                  <a:extLst>
                    <a:ext uri="{9D8B030D-6E8A-4147-A177-3AD203B41FA5}">
                      <a16:colId xmlns:a16="http://schemas.microsoft.com/office/drawing/2014/main" val="3485013031"/>
                    </a:ext>
                  </a:extLst>
                </a:gridCol>
              </a:tblGrid>
              <a:tr h="1147583">
                <a:tc>
                  <a:txBody>
                    <a:bodyPr/>
                    <a:lstStyle/>
                    <a:p>
                      <a:pPr algn="ctr"/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ERASMUS+ KA1</a:t>
                      </a:r>
                    </a:p>
                    <a:p>
                      <a:pPr algn="ctr"/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Učenici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22607"/>
                  </a:ext>
                </a:extLst>
              </a:tr>
              <a:tr h="956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-kratkoročna mobilnost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(10-29 dana)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99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3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00B0F0"/>
                </a:solidFill>
              </a:rPr>
              <a:t>-partnerske ustanove osmišljavaju nove metode rada, proizvode nove </a:t>
            </a:r>
            <a:r>
              <a:rPr lang="hr-HR" dirty="0" err="1">
                <a:solidFill>
                  <a:srgbClr val="00B0F0"/>
                </a:solidFill>
              </a:rPr>
              <a:t>kurikule</a:t>
            </a:r>
            <a:r>
              <a:rPr lang="hr-HR" dirty="0">
                <a:solidFill>
                  <a:srgbClr val="00B0F0"/>
                </a:solidFill>
              </a:rPr>
              <a:t>, donose različite inovacije, razmjenjuju dobre prakse</a:t>
            </a:r>
          </a:p>
          <a:p>
            <a:pPr marL="0" indent="0">
              <a:buNone/>
            </a:pPr>
            <a:r>
              <a:rPr lang="hr-HR" dirty="0">
                <a:solidFill>
                  <a:srgbClr val="00B0F0"/>
                </a:solidFill>
              </a:rPr>
              <a:t>-ciljevi takvih projekata usmjereni su širem području, a ne samo razvoju jedne ustanove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590842" y="752621"/>
            <a:ext cx="83843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Partnerstva za suradnju – mala ili suradnička </a:t>
            </a:r>
            <a:r>
              <a:rPr lang="hr-H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hr-HR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KA2)</a:t>
            </a:r>
            <a:endParaRPr lang="hr-HR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9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Strukovno obrazovanje i osposobljavanje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2 vrste projekata: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Mobilnosti za učenike i osoblje (KA1)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rgbClr val="00B0F0"/>
                </a:solidFill>
              </a:rPr>
              <a:t>Partnerstva za suradnju (KA2)</a:t>
            </a:r>
          </a:p>
          <a:p>
            <a:pPr marL="0" indent="0">
              <a:buNone/>
            </a:pPr>
            <a:endParaRPr lang="hr-H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2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2" y="956603"/>
            <a:ext cx="8440615" cy="15720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Mobilnosti u inozemstvu za učenike i nastavnike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(KA1)</a:t>
            </a:r>
            <a:b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9B646E3-B362-4351-8B32-9556223C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5" y="2528666"/>
            <a:ext cx="8229600" cy="4525963"/>
          </a:xfrm>
        </p:spPr>
        <p:txBody>
          <a:bodyPr/>
          <a:lstStyle/>
          <a:p>
            <a:pPr marR="0" algn="ctr" rtl="0" fontAlgn="t">
              <a:spcBef>
                <a:spcPts val="0"/>
              </a:spcBef>
              <a:spcAft>
                <a:spcPts val="0"/>
              </a:spcAft>
            </a:pPr>
            <a:r>
              <a:rPr lang="hr-HR" sz="32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ERASMUS+ KA1</a:t>
            </a:r>
            <a:endParaRPr lang="hr-HR" sz="4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ctr" rtl="0" fontAlgn="t">
              <a:spcBef>
                <a:spcPts val="0"/>
              </a:spcBef>
              <a:spcAft>
                <a:spcPts val="0"/>
              </a:spcAft>
            </a:pPr>
            <a:r>
              <a:rPr lang="pl-PL" sz="32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Mobilnost u svrhu učenja za pojedince</a:t>
            </a:r>
            <a:endParaRPr lang="hr-HR" sz="4000" b="0" i="0" u="none" strike="noStrike" dirty="0"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538F465E-6E2A-48E3-AD3A-3352F9D24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96822"/>
              </p:ext>
            </p:extLst>
          </p:nvPr>
        </p:nvGraphicFramePr>
        <p:xfrm>
          <a:off x="644771" y="2528666"/>
          <a:ext cx="381468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687">
                  <a:extLst>
                    <a:ext uri="{9D8B030D-6E8A-4147-A177-3AD203B41FA5}">
                      <a16:colId xmlns:a16="http://schemas.microsoft.com/office/drawing/2014/main" val="423540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ERASMUS+ KA1</a:t>
                      </a:r>
                    </a:p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Strukovni nastavnici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9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-aktivnost poučavanja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6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-aktivnost praćenja rada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hr-H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1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-strukturirani tečajevi</a:t>
                      </a:r>
                      <a:endParaRPr lang="hr-H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09148"/>
                  </a:ext>
                </a:extLst>
              </a:tr>
            </a:tbl>
          </a:graphicData>
        </a:graphic>
      </p:graphicFrame>
      <p:graphicFrame>
        <p:nvGraphicFramePr>
          <p:cNvPr id="9" name="Tablica 9">
            <a:extLst>
              <a:ext uri="{FF2B5EF4-FFF2-40B4-BE49-F238E27FC236}">
                <a16:creationId xmlns:a16="http://schemas.microsoft.com/office/drawing/2014/main" id="{54B0BC5A-D23B-4DB6-9FD6-2DC79CD3D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38683"/>
              </p:ext>
            </p:extLst>
          </p:nvPr>
        </p:nvGraphicFramePr>
        <p:xfrm>
          <a:off x="4902590" y="2528666"/>
          <a:ext cx="331997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976">
                  <a:extLst>
                    <a:ext uri="{9D8B030D-6E8A-4147-A177-3AD203B41FA5}">
                      <a16:colId xmlns:a16="http://schemas.microsoft.com/office/drawing/2014/main" val="2543057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ERASMUS+ KA1</a:t>
                      </a:r>
                    </a:p>
                    <a:p>
                      <a:pPr algn="ctr"/>
                      <a:r>
                        <a:rPr lang="hr-HR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Učenici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78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/>
                        <a:t>-kratkoročna mobilnost</a:t>
                      </a:r>
                    </a:p>
                    <a:p>
                      <a:r>
                        <a:rPr lang="hr-HR" sz="2000" dirty="0"/>
                        <a:t>(14-92 dana)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0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/>
                        <a:t>-dugoročna mobilnost </a:t>
                      </a:r>
                    </a:p>
                    <a:p>
                      <a:r>
                        <a:rPr lang="hr-HR" sz="2000" dirty="0"/>
                        <a:t>(od 92 dana do 180 dana)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80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53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114C-3CA7-483B-AFB3-24E1EFAB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94956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73D-5199-4C40-8EFD-661B42C4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738344"/>
            <a:ext cx="8567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B0F0"/>
                </a:solidFill>
              </a:rPr>
              <a:t>-ustanove, tvrtke, udruge ili druge organizacije zajedno osmišljavaju nove metode rada, proizvode nove </a:t>
            </a:r>
            <a:r>
              <a:rPr lang="hr-HR" dirty="0" err="1">
                <a:solidFill>
                  <a:srgbClr val="00B0F0"/>
                </a:solidFill>
              </a:rPr>
              <a:t>kurikule</a:t>
            </a:r>
            <a:r>
              <a:rPr lang="hr-HR" dirty="0">
                <a:solidFill>
                  <a:srgbClr val="00B0F0"/>
                </a:solidFill>
              </a:rPr>
              <a:t>, donose različite inovacije </a:t>
            </a:r>
          </a:p>
          <a:p>
            <a:pPr marL="0" indent="0">
              <a:buNone/>
            </a:pPr>
            <a:r>
              <a:rPr lang="hr-HR" dirty="0">
                <a:solidFill>
                  <a:srgbClr val="00B0F0"/>
                </a:solidFill>
              </a:rPr>
              <a:t>i razmjenjuju dobre prakse</a:t>
            </a:r>
          </a:p>
          <a:p>
            <a:pPr marL="0" indent="0">
              <a:buNone/>
            </a:pPr>
            <a:r>
              <a:rPr lang="hr-HR" dirty="0">
                <a:solidFill>
                  <a:srgbClr val="00B0F0"/>
                </a:solidFill>
              </a:rPr>
              <a:t>-aktivnosti su usmjerene na stjecanje iskustva u međunarodnoj suradnji, jačanje organizacijskih kapaciteta i postizanje kvalitetnih inovativnih rezultata.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3DF50F-02E9-480E-B901-4853A99970B7}"/>
              </a:ext>
            </a:extLst>
          </p:cNvPr>
          <p:cNvSpPr txBox="1"/>
          <p:nvPr/>
        </p:nvSpPr>
        <p:spPr>
          <a:xfrm>
            <a:off x="569740" y="949569"/>
            <a:ext cx="8384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Partnerstva za suradnju </a:t>
            </a:r>
            <a:r>
              <a:rPr lang="hr-H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hr-HR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KA2)</a:t>
            </a:r>
            <a:endParaRPr lang="hr-HR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6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900ccc-2465-4809-b667-4a50b9e6812e" xsi:nil="true"/>
    <lcf76f155ced4ddcb4097134ff3c332f xmlns="03c1d74d-217f-4abe-a04e-899f19b4aa2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78011352E9346B7FF5FBCFAF37D1B" ma:contentTypeVersion="9" ma:contentTypeDescription="Create a new document." ma:contentTypeScope="" ma:versionID="9294f3d7a31f967c76c37cac2eb5d840">
  <xsd:schema xmlns:xsd="http://www.w3.org/2001/XMLSchema" xmlns:xs="http://www.w3.org/2001/XMLSchema" xmlns:p="http://schemas.microsoft.com/office/2006/metadata/properties" xmlns:ns2="03c1d74d-217f-4abe-a04e-899f19b4aa20" xmlns:ns3="6d900ccc-2465-4809-b667-4a50b9e6812e" targetNamespace="http://schemas.microsoft.com/office/2006/metadata/properties" ma:root="true" ma:fieldsID="9ca0cad21a974bb81fc3aad8a84420e4" ns2:_="" ns3:_="">
    <xsd:import namespace="03c1d74d-217f-4abe-a04e-899f19b4aa20"/>
    <xsd:import namespace="6d900ccc-2465-4809-b667-4a50b9e681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d74d-217f-4abe-a04e-899f19b4aa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af183b9-26b9-4c71-8bc8-cea071d6c0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00ccc-2465-4809-b667-4a50b9e6812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a8fd509-a31e-4956-a230-61948160d083}" ma:internalName="TaxCatchAll" ma:showField="CatchAllData" ma:web="6d900ccc-2465-4809-b667-4a50b9e681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DC486B-B3FD-440A-9D39-008F0C67C7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e7cbdc-993c-4471-ad2e-191704afc196"/>
    <ds:schemaRef ds:uri="http://www.w3.org/XML/1998/namespace"/>
    <ds:schemaRef ds:uri="http://purl.org/dc/dcmitype/"/>
    <ds:schemaRef ds:uri="6d900ccc-2465-4809-b667-4a50b9e6812e"/>
    <ds:schemaRef ds:uri="03c1d74d-217f-4abe-a04e-899f19b4aa20"/>
  </ds:schemaRefs>
</ds:datastoreItem>
</file>

<file path=customXml/itemProps2.xml><?xml version="1.0" encoding="utf-8"?>
<ds:datastoreItem xmlns:ds="http://schemas.openxmlformats.org/officeDocument/2006/customXml" ds:itemID="{1D5567AA-F401-4BC7-93BE-C27A3FB90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d74d-217f-4abe-a04e-899f19b4aa20"/>
    <ds:schemaRef ds:uri="6d900ccc-2465-4809-b667-4a50b9e6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B2EB56-983C-46B5-B656-35545BFB6D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622</Words>
  <Application>Microsoft Office PowerPoint</Application>
  <PresentationFormat>Prikaz na zaslonu (4:3)</PresentationFormat>
  <Paragraphs>111</Paragraphs>
  <Slides>23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Minion Pro</vt:lpstr>
      <vt:lpstr>Wingdings</vt:lpstr>
      <vt:lpstr>Office Theme</vt:lpstr>
      <vt:lpstr>ULOGA STRUČNIH SURADNIKA  U ERASMUS+ PROJEKTIMA </vt:lpstr>
      <vt:lpstr>Odgoj i opće obrazovanje</vt:lpstr>
      <vt:lpstr>Pomažemo pretvoriti dobre ideje u uspješne projekte  koji mijenjaju društvo nabolje. </vt:lpstr>
      <vt:lpstr>Odgoj i opće obrazovanje</vt:lpstr>
      <vt:lpstr>Mobilnosti u inozemstvu za učenike i nastavnike (KA1) </vt:lpstr>
      <vt:lpstr> </vt:lpstr>
      <vt:lpstr>Strukovno obrazovanje i osposobljavanje</vt:lpstr>
      <vt:lpstr>Mobilnosti u inozemstvu za učenike i nastavnike (KA1) </vt:lpstr>
      <vt:lpstr> </vt:lpstr>
      <vt:lpstr> </vt:lpstr>
      <vt:lpstr> </vt:lpstr>
      <vt:lpstr> </vt:lpstr>
      <vt:lpstr>STRUČNI SURADNICI U SREDNJIM ŠKOLAMA  I ERASMUS+ PROJEKTI</vt:lpstr>
      <vt:lpstr>PowerPoint prezentacija</vt:lpstr>
      <vt:lpstr>UKLJUČIVANJE U DOLAZNE MOBILNOSTI</vt:lpstr>
      <vt:lpstr>PowerPoint prezentacija</vt:lpstr>
      <vt:lpstr> </vt:lpstr>
      <vt:lpstr>STRUČNI SURADNICI-KNJIŽNIČARI</vt:lpstr>
      <vt:lpstr> </vt:lpstr>
      <vt:lpstr> </vt:lpstr>
      <vt:lpstr> </vt:lpstr>
      <vt:lpstr>PowerPoint prezentacija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Sanja</cp:lastModifiedBy>
  <cp:revision>9</cp:revision>
  <dcterms:created xsi:type="dcterms:W3CDTF">2021-06-09T06:26:05Z</dcterms:created>
  <dcterms:modified xsi:type="dcterms:W3CDTF">2022-07-01T13:50:05Z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0x010100BB778011352E9346B7FF5FBCFAF37D1B</vt:lpwstr>
  </property>
</Properties>
</file>